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2a7f0d3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2a7f0d3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Wallet Stats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75" y="449575"/>
            <a:ext cx="3403200" cy="203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884" y="2687725"/>
            <a:ext cx="3403200" cy="2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75" y="1556400"/>
            <a:ext cx="45339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