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5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6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B9ECF-A23A-2F4D-D617-C22D5EE48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BBA0DC-ACB5-D8CE-C804-F2FCB1CE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6D485C-4927-B8C2-4738-6124E2EC0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FEB8-D51E-43DA-9CFE-6674D6F93423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554E31-BCEE-3086-F55D-33F5D137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996A5B-3943-EF37-10E7-19A7E322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6E1C-A4BC-400B-8A84-9926B4569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61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2DEDB-077F-5FEA-D9DF-7BDAB759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BEDAA1-050B-7242-6BBE-D4DF18329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24EEBE-2D36-AC90-3CCA-9AA271539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FEB8-D51E-43DA-9CFE-6674D6F93423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E84680-FA6A-4421-BD80-0FD66397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D1D444-2AE3-593A-03A3-FA326B85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6E1C-A4BC-400B-8A84-9926B4569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98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653C91-267F-4764-066F-3CFDEA421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7C6655F-A920-89C0-5AEE-C4FEA6A4F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B31771-2E85-5867-FD86-2FF8D7B2F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FEB8-D51E-43DA-9CFE-6674D6F93423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653280-87DF-EEE6-C49B-8F9DDF56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90328B-9D42-F956-0366-428F8775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6E1C-A4BC-400B-8A84-9926B4569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22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28017-53AF-23D8-F586-155B788D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860D71-3F42-0A6B-5F3E-27C6C4739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5E9097-BD4F-B804-576B-18409431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FEB8-D51E-43DA-9CFE-6674D6F93423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1F78BB-2E39-1F7A-FC67-F8E48201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395203-8A95-E18A-533E-701FD7AB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6E1C-A4BC-400B-8A84-9926B4569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13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BB0E7-430D-D58A-5B0C-60694C33E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E3AA1F-87DB-2381-004D-7DDC64E16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9C9148-8E64-C9D3-7AC6-4F6476247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FEB8-D51E-43DA-9CFE-6674D6F93423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A0C043-BE85-A8D8-831B-F95B4AB6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018EEC-A068-E741-2BE5-A9C7896F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6E1C-A4BC-400B-8A84-9926B4569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A119A-2AD0-99CD-D9CF-1B3391177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042903-75A4-F38A-2880-7F82F54FB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0082C6-1F5A-52E8-FBB7-70CD8D80D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7F0A9C-C633-3EE7-88FB-BC964007F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FEB8-D51E-43DA-9CFE-6674D6F93423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9B753B-E576-AC28-7AA0-49D90A51C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990AE4-FBFA-7D6A-4549-285479C1D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6E1C-A4BC-400B-8A84-9926B4569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62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535EE-C8C1-9A51-FD5F-06F565CC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D77AF1-AB48-8AD7-ED2D-1DBF235F6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4D8F46-1479-4ECE-7497-D9BDD2136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F9EB81-3BE9-CD3C-D0B8-748BAC13B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DC6888D-773E-6959-C0B5-E0318D83F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D486AE2-3BC4-CF99-DA20-397782FA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FEB8-D51E-43DA-9CFE-6674D6F93423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E511B4E-9583-F969-AA2F-414FF8695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9DD520B-3C9A-91F3-DCC3-94482C9C5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6E1C-A4BC-400B-8A84-9926B4569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08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C858A-F9FB-CDAB-7047-135B8347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388D259-AC68-4425-3432-885BE80AB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FEB8-D51E-43DA-9CFE-6674D6F93423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1E30618-5002-6C0D-CDAF-B7CD5F80E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00F6A5-D859-3253-AA1A-236D09E74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6E1C-A4BC-400B-8A84-9926B4569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70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BFF30B7-A36E-60DF-AE31-F2396B71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FEB8-D51E-43DA-9CFE-6674D6F93423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AE1E51F-3484-EB91-41DA-4AC123BC2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05BE29-2D93-FA9D-A1FA-0170A82E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6E1C-A4BC-400B-8A84-9926B4569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18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E9DEF-CD04-6F85-8C7B-C604BC05F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3830AF-E286-753B-A117-1280E5453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9FF64A-FACC-D895-3D0C-31DA8E26A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AD3220-DB3C-4A02-EFC4-151055EB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FEB8-D51E-43DA-9CFE-6674D6F93423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ACD6FB-1182-86D3-318D-0B8AFCF4D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341B97-BBF0-A4CA-F980-0689B408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6E1C-A4BC-400B-8A84-9926B4569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91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DE1AD-D533-0D41-12DB-A20C25303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8775E3D-A6B8-7C98-4C6C-ABC8D0AED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9D809A-E280-F45E-1586-3BCC829E3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9C5D26-BA31-4F56-7360-F82D4F0E0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FEB8-D51E-43DA-9CFE-6674D6F93423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9B58C0-7E35-D72D-3948-084A77D6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A74C1F-2EA2-7987-E1EF-304C61A1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6E1C-A4BC-400B-8A84-9926B4569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62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D3372C6-F11F-FBF7-D0FF-FDD9333A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A1B060-64D5-6CB0-B55B-6D94672BC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AA8CC8-8704-9B6C-9773-C2B844709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94FEB8-D51E-43DA-9CFE-6674D6F93423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5D3FE1-0030-06A8-4A1C-D1988F949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F918EB-3AFA-67C6-5E88-B4D25E251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1D6E1C-A4BC-400B-8A84-9926B4569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09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4780D84-D12F-7D83-0BF4-FAD3FD0D8257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491F7E5-EF67-6A40-767F-F30181A2BEE5}"/>
              </a:ext>
            </a:extLst>
          </p:cNvPr>
          <p:cNvSpPr txBox="1"/>
          <p:nvPr/>
        </p:nvSpPr>
        <p:spPr>
          <a:xfrm>
            <a:off x="1304925" y="495300"/>
            <a:ext cx="9582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RELATÓRIO DA INDÚSTRIA AÉREA DOS </a:t>
            </a:r>
            <a:r>
              <a:rPr lang="pt-BR" sz="2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ESTADOS</a:t>
            </a:r>
            <a:r>
              <a:rPr lang="pt-BR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UNIDOS</a:t>
            </a:r>
          </a:p>
        </p:txBody>
      </p:sp>
      <p:pic>
        <p:nvPicPr>
          <p:cNvPr id="6" name="Imagem 5" descr="Uma imagem contendo Forma&#10;&#10;Descrição gerada automaticamente">
            <a:extLst>
              <a:ext uri="{FF2B5EF4-FFF2-40B4-BE49-F238E27FC236}">
                <a16:creationId xmlns:a16="http://schemas.microsoft.com/office/drawing/2014/main" id="{E941A8A5-4C5C-EF93-42B8-6C3FAA5C9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880" y="1648131"/>
            <a:ext cx="2190445" cy="2190445"/>
          </a:xfrm>
          <a:prstGeom prst="rect">
            <a:avLst/>
          </a:prstGeom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DB85948D-D93C-1FA9-AB7D-82251FEFC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072" y="305258"/>
            <a:ext cx="4876190" cy="487619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799EF26-182A-B559-675C-B36C80E66CFC}"/>
              </a:ext>
            </a:extLst>
          </p:cNvPr>
          <p:cNvSpPr txBox="1"/>
          <p:nvPr/>
        </p:nvSpPr>
        <p:spPr>
          <a:xfrm>
            <a:off x="9458325" y="6381445"/>
            <a:ext cx="2733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Criado por </a:t>
            </a:r>
            <a:r>
              <a:rPr lang="pt-BR" sz="1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Rafael</a:t>
            </a:r>
            <a:r>
              <a:rPr lang="pt-BR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Sant’Ana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77881F3-1116-D7E2-5057-100D8302F113}"/>
              </a:ext>
            </a:extLst>
          </p:cNvPr>
          <p:cNvSpPr/>
          <p:nvPr/>
        </p:nvSpPr>
        <p:spPr>
          <a:xfrm>
            <a:off x="800252" y="5581498"/>
            <a:ext cx="2238375" cy="542925"/>
          </a:xfrm>
          <a:prstGeom prst="roundRect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Dados Gerais</a:t>
            </a:r>
          </a:p>
        </p:txBody>
      </p:sp>
    </p:spTree>
    <p:extLst>
      <p:ext uri="{BB962C8B-B14F-4D97-AF65-F5344CB8AC3E}">
        <p14:creationId xmlns:p14="http://schemas.microsoft.com/office/powerpoint/2010/main" val="1915833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C883475-32E3-71CB-5299-59F0DA5E3AD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6E54E41-75E6-3A97-64AA-CE77C4CEDA4F}"/>
              </a:ext>
            </a:extLst>
          </p:cNvPr>
          <p:cNvSpPr/>
          <p:nvPr/>
        </p:nvSpPr>
        <p:spPr>
          <a:xfrm>
            <a:off x="1072773" y="213855"/>
            <a:ext cx="2364659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D9811AB-75BF-B20E-DF9F-8892D846BF6D}"/>
              </a:ext>
            </a:extLst>
          </p:cNvPr>
          <p:cNvSpPr/>
          <p:nvPr/>
        </p:nvSpPr>
        <p:spPr>
          <a:xfrm>
            <a:off x="1056967" y="1050527"/>
            <a:ext cx="2364658" cy="10422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E164F615-E291-C0D3-E858-21F272FCF740}"/>
              </a:ext>
            </a:extLst>
          </p:cNvPr>
          <p:cNvSpPr/>
          <p:nvPr/>
        </p:nvSpPr>
        <p:spPr>
          <a:xfrm>
            <a:off x="1037302" y="2286006"/>
            <a:ext cx="2364659" cy="10422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06346D4-C199-D164-BBA4-2E2B4B2B4221}"/>
              </a:ext>
            </a:extLst>
          </p:cNvPr>
          <p:cNvSpPr/>
          <p:nvPr/>
        </p:nvSpPr>
        <p:spPr>
          <a:xfrm>
            <a:off x="1043276" y="3521485"/>
            <a:ext cx="2364659" cy="10422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7A98764-1668-440F-B543-AD849C7A13C1}"/>
              </a:ext>
            </a:extLst>
          </p:cNvPr>
          <p:cNvSpPr/>
          <p:nvPr/>
        </p:nvSpPr>
        <p:spPr>
          <a:xfrm>
            <a:off x="435076" y="4846074"/>
            <a:ext cx="5933770" cy="18140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D0D80114-3020-9249-F16D-5E756D976A08}"/>
              </a:ext>
            </a:extLst>
          </p:cNvPr>
          <p:cNvSpPr/>
          <p:nvPr/>
        </p:nvSpPr>
        <p:spPr>
          <a:xfrm>
            <a:off x="3618271" y="148715"/>
            <a:ext cx="2989006" cy="45412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B6FB480A-7949-FBB7-3C31-C423B56D4386}"/>
              </a:ext>
            </a:extLst>
          </p:cNvPr>
          <p:cNvSpPr/>
          <p:nvPr/>
        </p:nvSpPr>
        <p:spPr>
          <a:xfrm>
            <a:off x="6803923" y="168379"/>
            <a:ext cx="5191432" cy="24568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0E253DAC-DCBE-A191-4D53-2CFC86AD8541}"/>
              </a:ext>
            </a:extLst>
          </p:cNvPr>
          <p:cNvSpPr/>
          <p:nvPr/>
        </p:nvSpPr>
        <p:spPr>
          <a:xfrm>
            <a:off x="6803923" y="2743201"/>
            <a:ext cx="5191432" cy="33822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 descr="Desenho de uma janela&#10;&#10;Descrição gerada automaticamente com confiança baixa">
            <a:extLst>
              <a:ext uri="{FF2B5EF4-FFF2-40B4-BE49-F238E27FC236}">
                <a16:creationId xmlns:a16="http://schemas.microsoft.com/office/drawing/2014/main" id="{F94EC0E0-7509-477A-9628-A5C4E2A57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50" y="1129486"/>
            <a:ext cx="699135" cy="699135"/>
          </a:xfrm>
          <a:prstGeom prst="rect">
            <a:avLst/>
          </a:prstGeom>
        </p:spPr>
      </p:pic>
      <p:pic>
        <p:nvPicPr>
          <p:cNvPr id="22" name="Imagem 21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5CEDA32C-E5DB-6B37-A13F-4BF37E865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6" y="2458680"/>
            <a:ext cx="750402" cy="750402"/>
          </a:xfrm>
          <a:prstGeom prst="rect">
            <a:avLst/>
          </a:prstGeom>
        </p:spPr>
      </p:pic>
      <p:pic>
        <p:nvPicPr>
          <p:cNvPr id="24" name="Imagem 23" descr="Forma, Ícone&#10;&#10;Descrição gerada automaticamente">
            <a:extLst>
              <a:ext uri="{FF2B5EF4-FFF2-40B4-BE49-F238E27FC236}">
                <a16:creationId xmlns:a16="http://schemas.microsoft.com/office/drawing/2014/main" id="{00577174-6633-475B-E44E-8AD5930A3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79" y="3648919"/>
            <a:ext cx="716408" cy="728945"/>
          </a:xfrm>
          <a:prstGeom prst="rect">
            <a:avLst/>
          </a:prstGeom>
        </p:spPr>
      </p:pic>
      <p:pic>
        <p:nvPicPr>
          <p:cNvPr id="26" name="Imagem 25" descr="Ícone&#10;&#10;Descrição gerada automaticamente">
            <a:extLst>
              <a:ext uri="{FF2B5EF4-FFF2-40B4-BE49-F238E27FC236}">
                <a16:creationId xmlns:a16="http://schemas.microsoft.com/office/drawing/2014/main" id="{0EFA93CA-590D-908A-E7EC-0999941A53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74" y="204771"/>
            <a:ext cx="609685" cy="6096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1593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3BE115A-6C7B-4AE0-EAF0-4EF789E75A4D}"/>
              </a:ext>
            </a:extLst>
          </p:cNvPr>
          <p:cNvSpPr/>
          <p:nvPr/>
        </p:nvSpPr>
        <p:spPr>
          <a:xfrm>
            <a:off x="-219075" y="-206478"/>
            <a:ext cx="12411075" cy="706447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C9505B1-1DCF-C262-F4A0-709D50C3313D}"/>
              </a:ext>
            </a:extLst>
          </p:cNvPr>
          <p:cNvSpPr/>
          <p:nvPr/>
        </p:nvSpPr>
        <p:spPr>
          <a:xfrm>
            <a:off x="5724939" y="-7747"/>
            <a:ext cx="6281530" cy="3231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0CD35053-A00E-2678-C351-AA043AABF0B2}"/>
              </a:ext>
            </a:extLst>
          </p:cNvPr>
          <p:cNvSpPr/>
          <p:nvPr/>
        </p:nvSpPr>
        <p:spPr>
          <a:xfrm>
            <a:off x="5724939" y="3363118"/>
            <a:ext cx="6281530" cy="29130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C9DCEC1-CC51-E83C-E3EE-EEA3ABAED051}"/>
              </a:ext>
            </a:extLst>
          </p:cNvPr>
          <p:cNvSpPr/>
          <p:nvPr/>
        </p:nvSpPr>
        <p:spPr>
          <a:xfrm>
            <a:off x="257764" y="3886200"/>
            <a:ext cx="5281643" cy="28127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2A7AF03-A1C1-B773-C0FF-74EE2C4BEC28}"/>
              </a:ext>
            </a:extLst>
          </p:cNvPr>
          <p:cNvSpPr/>
          <p:nvPr/>
        </p:nvSpPr>
        <p:spPr>
          <a:xfrm>
            <a:off x="257764" y="818322"/>
            <a:ext cx="5281643" cy="29675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4AA81314-DBC2-64AB-830D-C7C870030260}"/>
              </a:ext>
            </a:extLst>
          </p:cNvPr>
          <p:cNvSpPr/>
          <p:nvPr/>
        </p:nvSpPr>
        <p:spPr>
          <a:xfrm>
            <a:off x="424914" y="29767"/>
            <a:ext cx="2157445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F57E92CC-EA39-8A3C-A341-6C856A0D1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481" y="61528"/>
            <a:ext cx="609685" cy="609685"/>
          </a:xfrm>
          <a:prstGeom prst="rect">
            <a:avLst/>
          </a:prstGeom>
        </p:spPr>
      </p:pic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AA19DDE8-B3CC-8DF6-1848-361A2CE7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161" y="4031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, Gráfico de funil&#10;&#10;Descrição gerada automaticamente">
            <a:extLst>
              <a:ext uri="{FF2B5EF4-FFF2-40B4-BE49-F238E27FC236}">
                <a16:creationId xmlns:a16="http://schemas.microsoft.com/office/drawing/2014/main" id="{A6C1BB62-8C1E-D471-409E-04D5A4FDD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14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624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13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Aharoni</vt:lpstr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Rafael Sant'Ana</dc:creator>
  <cp:lastModifiedBy>Rafael Sant'Ana</cp:lastModifiedBy>
  <cp:revision>8</cp:revision>
  <dcterms:created xsi:type="dcterms:W3CDTF">2024-08-19T13:48:07Z</dcterms:created>
  <dcterms:modified xsi:type="dcterms:W3CDTF">2024-08-28T16:38:52Z</dcterms:modified>
</cp:coreProperties>
</file>