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78" r:id="rId5"/>
    <p:sldId id="258" r:id="rId6"/>
    <p:sldId id="261" r:id="rId7"/>
    <p:sldId id="267" r:id="rId8"/>
    <p:sldId id="268" r:id="rId9"/>
    <p:sldId id="269" r:id="rId10"/>
    <p:sldId id="271" r:id="rId11"/>
    <p:sldId id="276" r:id="rId12"/>
    <p:sldId id="277" r:id="rId13"/>
    <p:sldId id="272" r:id="rId14"/>
    <p:sldId id="273" r:id="rId15"/>
    <p:sldId id="274" r:id="rId16"/>
    <p:sldId id="2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86107FB-042A-4FE4-8214-01E44D435E8C}" type="datetimeFigureOut">
              <a:rPr lang="ko-KR" altLang="en-US" smtClean="0"/>
              <a:t>2016-07-29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5B22AF9-4595-443F-BD01-886217792B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회차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발표자 성지석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사냥게임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화살발사</a:t>
            </a:r>
            <a:endParaRPr lang="en-US" altLang="ko-KR" dirty="0" smtClean="0"/>
          </a:p>
          <a:p>
            <a:r>
              <a:rPr lang="ko-KR" altLang="en-US" dirty="0" smtClean="0"/>
              <a:t>캐릭터 모션</a:t>
            </a:r>
            <a:endParaRPr lang="en-US" altLang="ko-KR" dirty="0" smtClean="0"/>
          </a:p>
          <a:p>
            <a:r>
              <a:rPr lang="ko-KR" altLang="en-US" dirty="0" smtClean="0"/>
              <a:t>데이터 베이스 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사냥게임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화살발사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73" y="1412777"/>
            <a:ext cx="3600400" cy="2088232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30" y="1412777"/>
            <a:ext cx="3601378" cy="20882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30" y="3889907"/>
            <a:ext cx="3601378" cy="20593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61048"/>
            <a:ext cx="3600400" cy="20882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98106" y="35205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오른쪽 발사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0152" y="34883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왼쪽 발사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9912" y="609329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 피격 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7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1476000"/>
            <a:ext cx="7560000" cy="48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사냥게임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화살발사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636912"/>
            <a:ext cx="1152128" cy="115212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V="1">
            <a:off x="1751848" y="4437112"/>
            <a:ext cx="2748144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751848" y="2924944"/>
            <a:ext cx="2664296" cy="15841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/>
          <p:cNvSpPr/>
          <p:nvPr/>
        </p:nvSpPr>
        <p:spPr>
          <a:xfrm>
            <a:off x="2129648" y="4221116"/>
            <a:ext cx="276192" cy="504000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516216" y="2564904"/>
            <a:ext cx="0" cy="1800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24128" y="39957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gravity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5814" y="2669079"/>
            <a:ext cx="192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y</a:t>
            </a:r>
            <a:r>
              <a:rPr lang="ko-KR" altLang="en-US" dirty="0" smtClean="0"/>
              <a:t>방향 속도</a:t>
            </a:r>
            <a:r>
              <a:rPr lang="en-US" altLang="ko-KR" dirty="0" smtClean="0"/>
              <a:t>=-power*sin(θ)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56118" y="4904292"/>
            <a:ext cx="192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방향 속도</a:t>
            </a:r>
            <a:r>
              <a:rPr lang="en-US" altLang="ko-KR" dirty="0" smtClean="0"/>
              <a:t>=power*</a:t>
            </a:r>
            <a:r>
              <a:rPr lang="en-US" altLang="ko-KR" dirty="0" err="1" smtClean="0"/>
              <a:t>cos</a:t>
            </a:r>
            <a:r>
              <a:rPr lang="en-US" altLang="ko-KR" dirty="0" smtClean="0"/>
              <a:t>(θ)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7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사냥게임</a:t>
            </a:r>
            <a:r>
              <a:rPr lang="en-US" altLang="ko-KR" dirty="0" smtClean="0"/>
              <a:t>-</a:t>
            </a:r>
            <a:r>
              <a:rPr lang="ko-KR" altLang="en-US" dirty="0" smtClean="0"/>
              <a:t>캐릭터 모션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97" y="1724965"/>
            <a:ext cx="1080000" cy="1260000"/>
          </a:xfr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86" y="1724965"/>
            <a:ext cx="1080000" cy="126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05" y="4713157"/>
            <a:ext cx="1080000" cy="126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78" y="3179540"/>
            <a:ext cx="1080000" cy="126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42" y="3179540"/>
            <a:ext cx="1080000" cy="126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86" y="3200989"/>
            <a:ext cx="1080000" cy="126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14" y="3200989"/>
            <a:ext cx="1080000" cy="126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04" y="3191527"/>
            <a:ext cx="1080000" cy="12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3528" y="21822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정지 상태 모션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363686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걷기상태 모션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51704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장전 상태 모션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사냥게임</a:t>
            </a:r>
            <a:r>
              <a:rPr lang="en-US" altLang="ko-KR" dirty="0" smtClean="0"/>
              <a:t>-</a:t>
            </a:r>
            <a:r>
              <a:rPr lang="ko-KR" altLang="en-US" dirty="0" smtClean="0"/>
              <a:t>데이터 베이스 연동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79" y="1784350"/>
            <a:ext cx="6070642" cy="4572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83568" y="1412776"/>
            <a:ext cx="2448272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43200"/>
            <a:ext cx="4927107" cy="168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755576" y="2204864"/>
            <a:ext cx="2304256" cy="25202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31840" y="1441376"/>
            <a:ext cx="4855099" cy="16018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및 느낀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SimSun" pitchFamily="2" charset="-122"/>
              </a:rPr>
              <a:t>프로젝트를 시작할 때</a:t>
            </a:r>
            <a:r>
              <a:rPr lang="en-US" altLang="ko-KR" sz="2000" dirty="0" smtClean="0">
                <a:latin typeface="SimSun" pitchFamily="2" charset="-122"/>
              </a:rPr>
              <a:t>, </a:t>
            </a:r>
            <a:r>
              <a:rPr lang="en-US" altLang="ko-KR" sz="2000" dirty="0" err="1" smtClean="0">
                <a:latin typeface="SimSun" pitchFamily="2" charset="-122"/>
              </a:rPr>
              <a:t>javascript</a:t>
            </a:r>
            <a:r>
              <a:rPr lang="ko-KR" altLang="en-US" sz="2000" dirty="0" smtClean="0">
                <a:latin typeface="SimSun" pitchFamily="2" charset="-122"/>
              </a:rPr>
              <a:t>와 </a:t>
            </a:r>
            <a:r>
              <a:rPr lang="en-US" altLang="ko-KR" sz="2000" dirty="0" err="1" smtClean="0">
                <a:latin typeface="SimSun" pitchFamily="2" charset="-122"/>
              </a:rPr>
              <a:t>nodejs</a:t>
            </a:r>
            <a:r>
              <a:rPr lang="ko-KR" altLang="en-US" sz="2000" dirty="0" smtClean="0">
                <a:latin typeface="SimSun" pitchFamily="2" charset="-122"/>
              </a:rPr>
              <a:t>를 연동해서 해</a:t>
            </a:r>
            <a:r>
              <a:rPr lang="en-US" altLang="ko-KR" sz="2000" dirty="0">
                <a:latin typeface="SimSun" pitchFamily="2" charset="-122"/>
              </a:rPr>
              <a:t> </a:t>
            </a:r>
            <a:r>
              <a:rPr lang="en-US" altLang="ko-KR" sz="2000" dirty="0" smtClean="0">
                <a:latin typeface="SimSun" pitchFamily="2" charset="-122"/>
              </a:rPr>
              <a:t>              </a:t>
            </a:r>
            <a:r>
              <a:rPr lang="ko-KR" altLang="en-US" sz="2000" dirty="0" smtClean="0">
                <a:latin typeface="SimSun" pitchFamily="2" charset="-122"/>
              </a:rPr>
              <a:t>보자는 목표는 달성할 수 있었습니다</a:t>
            </a:r>
            <a:r>
              <a:rPr lang="en-US" altLang="ko-KR" sz="2000" dirty="0" smtClean="0">
                <a:latin typeface="SimSun" pitchFamily="2" charset="-122"/>
              </a:rPr>
              <a:t>. </a:t>
            </a:r>
            <a:r>
              <a:rPr lang="ko-KR" altLang="en-US" sz="2000" dirty="0" smtClean="0">
                <a:latin typeface="SimSun" pitchFamily="2" charset="-122"/>
              </a:rPr>
              <a:t>하지만 프로젝트를 수행하면서 코드가 점점 복잡해져서 코드 식별 성이 떨어지고 수업시간에 배운 이상은 한 것이 없다는 아쉬움이 남았습니다</a:t>
            </a:r>
            <a:r>
              <a:rPr lang="en-US" altLang="ko-KR" sz="2000" dirty="0" smtClean="0">
                <a:latin typeface="SimSun" pitchFamily="2" charset="-122"/>
              </a:rPr>
              <a:t>.</a:t>
            </a:r>
            <a:endParaRPr lang="en-US" altLang="ko-KR" sz="2000" dirty="0">
              <a:latin typeface="SimSun" pitchFamily="2" charset="-122"/>
              <a:ea typeface="SimSun" pitchFamily="2" charset="-122"/>
            </a:endParaRPr>
          </a:p>
          <a:p>
            <a:pPr marL="0" indent="0">
              <a:buNone/>
            </a:pPr>
            <a:endParaRPr lang="en-US" altLang="ko-KR" sz="2000" dirty="0" smtClean="0">
              <a:latin typeface="SimSun" pitchFamily="2" charset="-122"/>
              <a:ea typeface="SimSun" pitchFamily="2" charset="-122"/>
            </a:endParaRPr>
          </a:p>
          <a:p>
            <a:pPr marL="0" indent="0">
              <a:buNone/>
            </a:pPr>
            <a:endParaRPr lang="en-US" altLang="ko-KR" sz="20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5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endParaRPr lang="en-US" altLang="ko-KR" dirty="0" smtClean="0"/>
          </a:p>
          <a:p>
            <a:r>
              <a:rPr lang="ko-KR" altLang="en-US" dirty="0" smtClean="0"/>
              <a:t>프로젝트 목표</a:t>
            </a:r>
            <a:endParaRPr lang="en-US" altLang="ko-KR" dirty="0" smtClean="0"/>
          </a:p>
          <a:p>
            <a:r>
              <a:rPr lang="ko-KR" altLang="en-US" dirty="0" smtClean="0"/>
              <a:t>디자인 설계</a:t>
            </a:r>
            <a:endParaRPr lang="en-US" altLang="ko-KR" dirty="0" smtClean="0"/>
          </a:p>
          <a:p>
            <a:r>
              <a:rPr lang="ko-KR" altLang="en-US" dirty="0" smtClean="0"/>
              <a:t>데이터 베이스 설계</a:t>
            </a:r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  <a:p>
            <a:r>
              <a:rPr lang="ko-KR" altLang="en-US" dirty="0" smtClean="0"/>
              <a:t>평가 및 느낀 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8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endParaRPr lang="en-US" altLang="ko-KR" sz="2000" dirty="0" smtClean="0"/>
          </a:p>
          <a:p>
            <a:r>
              <a:rPr lang="ko-KR" altLang="en-US" dirty="0" smtClean="0"/>
              <a:t>사냥 게임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4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Vrinda" pitchFamily="34" charset="0"/>
              <a:buChar char="-"/>
            </a:pPr>
            <a:r>
              <a:rPr lang="ko-KR" altLang="en-US" sz="2000" dirty="0" smtClean="0"/>
              <a:t>사냥 게임에 필요한 계정 등록 및 로그인 과정을 작성한다</a:t>
            </a:r>
            <a:r>
              <a:rPr lang="en-US" altLang="ko-KR" sz="2000" dirty="0" smtClean="0"/>
              <a:t>.</a:t>
            </a:r>
          </a:p>
          <a:p>
            <a:pPr>
              <a:buFont typeface="Vrinda" pitchFamily="34" charset="0"/>
              <a:buChar char="-"/>
            </a:pPr>
            <a:r>
              <a:rPr lang="ko-KR" altLang="en-US" sz="2000" dirty="0" smtClean="0"/>
              <a:t>등록된 계정과 게임을 연동한다</a:t>
            </a:r>
            <a:r>
              <a:rPr lang="en-US" altLang="ko-KR" sz="2000" dirty="0" smtClean="0"/>
              <a:t>.</a:t>
            </a:r>
          </a:p>
          <a:p>
            <a:pPr>
              <a:buFont typeface="Vrinda" pitchFamily="34" charset="0"/>
              <a:buChar char="-"/>
            </a:pPr>
            <a:endParaRPr lang="en-US" altLang="ko-KR" sz="2000" dirty="0" smtClean="0"/>
          </a:p>
          <a:p>
            <a:r>
              <a:rPr lang="ko-KR" altLang="en-US" dirty="0" smtClean="0"/>
              <a:t>사냥 게임</a:t>
            </a:r>
            <a:endParaRPr lang="en-US" altLang="ko-KR" dirty="0" smtClean="0"/>
          </a:p>
          <a:p>
            <a:pPr>
              <a:buFont typeface="Vrinda" pitchFamily="34" charset="0"/>
              <a:buChar char="-"/>
            </a:pPr>
            <a:endParaRPr lang="en-US" altLang="ko-KR" sz="2000" dirty="0" smtClean="0"/>
          </a:p>
          <a:p>
            <a:pPr>
              <a:buFont typeface="Vrinda" pitchFamily="34" charset="0"/>
              <a:buChar char="-"/>
            </a:pPr>
            <a:r>
              <a:rPr lang="ko-KR" altLang="en-US" sz="2000" dirty="0" smtClean="0"/>
              <a:t>여러 가지 객체를 생성해 본다</a:t>
            </a:r>
            <a:r>
              <a:rPr lang="en-US" altLang="ko-KR" sz="2000" dirty="0" smtClean="0"/>
              <a:t>.</a:t>
            </a:r>
          </a:p>
          <a:p>
            <a:pPr>
              <a:buFont typeface="Vrinda" pitchFamily="34" charset="0"/>
              <a:buChar char="-"/>
            </a:pPr>
            <a:r>
              <a:rPr lang="ko-KR" altLang="en-US" sz="2000" dirty="0" smtClean="0"/>
              <a:t>여러 가지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수행해 본다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Font typeface="Vrinda" pitchFamily="34" charset="0"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72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베이스 설계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5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데이터 베이스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7" y="2564904"/>
            <a:ext cx="7336156" cy="2647762"/>
          </a:xfrm>
        </p:spPr>
      </p:pic>
    </p:spTree>
    <p:extLst>
      <p:ext uri="{BB962C8B-B14F-4D97-AF65-F5344CB8AC3E}">
        <p14:creationId xmlns:p14="http://schemas.microsoft.com/office/powerpoint/2010/main" val="17945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97" y="1784350"/>
            <a:ext cx="6085806" cy="4572000"/>
          </a:xfrm>
        </p:spPr>
      </p:pic>
    </p:spTree>
    <p:extLst>
      <p:ext uri="{BB962C8B-B14F-4D97-AF65-F5344CB8AC3E}">
        <p14:creationId xmlns:p14="http://schemas.microsoft.com/office/powerpoint/2010/main" val="41568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97" y="1784350"/>
            <a:ext cx="6085806" cy="4572000"/>
          </a:xfrm>
        </p:spPr>
      </p:pic>
    </p:spTree>
    <p:extLst>
      <p:ext uri="{BB962C8B-B14F-4D97-AF65-F5344CB8AC3E}">
        <p14:creationId xmlns:p14="http://schemas.microsoft.com/office/powerpoint/2010/main" val="41568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86" y="1784350"/>
            <a:ext cx="6106228" cy="4572000"/>
          </a:xfrm>
        </p:spPr>
      </p:pic>
    </p:spTree>
    <p:extLst>
      <p:ext uri="{BB962C8B-B14F-4D97-AF65-F5344CB8AC3E}">
        <p14:creationId xmlns:p14="http://schemas.microsoft.com/office/powerpoint/2010/main" val="41568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190</TotalTime>
  <Words>171</Words>
  <Application>Microsoft Office PowerPoint</Application>
  <PresentationFormat>화면 슬라이드 쇼(4:3)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메트로</vt:lpstr>
      <vt:lpstr>프로젝트 1 회차  </vt:lpstr>
      <vt:lpstr>개요</vt:lpstr>
      <vt:lpstr>프로젝트 주제</vt:lpstr>
      <vt:lpstr>프로젝트 목표</vt:lpstr>
      <vt:lpstr>회원관리</vt:lpstr>
      <vt:lpstr>회원관리-데이터 베이스</vt:lpstr>
      <vt:lpstr>회원관리-로그인</vt:lpstr>
      <vt:lpstr>회원관리-등록</vt:lpstr>
      <vt:lpstr>회원관리-아이디 찾기</vt:lpstr>
      <vt:lpstr>사냥게임</vt:lpstr>
      <vt:lpstr>사냥게임-화살발사</vt:lpstr>
      <vt:lpstr>사냥게임-화살발사</vt:lpstr>
      <vt:lpstr>사냥게임-캐릭터 모션</vt:lpstr>
      <vt:lpstr>사냥게임-데이터 베이스 연동</vt:lpstr>
      <vt:lpstr>시연</vt:lpstr>
      <vt:lpstr>평가 및 느낀 점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1회차</dc:title>
  <dc:creator>student</dc:creator>
  <cp:lastModifiedBy>student</cp:lastModifiedBy>
  <cp:revision>18</cp:revision>
  <dcterms:created xsi:type="dcterms:W3CDTF">2016-07-20T06:58:00Z</dcterms:created>
  <dcterms:modified xsi:type="dcterms:W3CDTF">2016-07-29T02:28:18Z</dcterms:modified>
</cp:coreProperties>
</file>