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1" r:id="rId6"/>
    <p:sldId id="267" r:id="rId7"/>
    <p:sldId id="268" r:id="rId8"/>
    <p:sldId id="269" r:id="rId9"/>
    <p:sldId id="271" r:id="rId10"/>
    <p:sldId id="275" r:id="rId11"/>
    <p:sldId id="276" r:id="rId12"/>
    <p:sldId id="277" r:id="rId13"/>
    <p:sldId id="272" r:id="rId14"/>
    <p:sldId id="273" r:id="rId15"/>
    <p:sldId id="274" r:id="rId16"/>
    <p:sldId id="26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2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6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5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7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9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1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5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회차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3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사냥게임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화살발사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사냥게임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화살발사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73" y="1412777"/>
            <a:ext cx="3600400" cy="2088232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30" y="1412777"/>
            <a:ext cx="3601378" cy="20882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30" y="3889907"/>
            <a:ext cx="3601378" cy="20593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61048"/>
            <a:ext cx="3600400" cy="20882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98106" y="35205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오른쪽 발사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0152" y="34883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왼쪽 발사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9912" y="609329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 피격 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7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1476000"/>
            <a:ext cx="7560000" cy="486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사냥게임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화살발사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636912"/>
            <a:ext cx="1152128" cy="115212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V="1">
            <a:off x="1751848" y="4437112"/>
            <a:ext cx="2748144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751848" y="2924944"/>
            <a:ext cx="2664296" cy="15841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/>
          <p:cNvSpPr/>
          <p:nvPr/>
        </p:nvSpPr>
        <p:spPr>
          <a:xfrm>
            <a:off x="2129648" y="4221116"/>
            <a:ext cx="276192" cy="504000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516216" y="2564904"/>
            <a:ext cx="0" cy="1800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0232" y="37170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gravity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99820" y="3393865"/>
            <a:ext cx="192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y</a:t>
            </a:r>
            <a:r>
              <a:rPr lang="ko-KR" altLang="en-US" dirty="0" smtClean="0"/>
              <a:t>방향 속도</a:t>
            </a:r>
            <a:r>
              <a:rPr lang="en-US" altLang="ko-KR" dirty="0" smtClean="0"/>
              <a:t>=-power*sin(θ)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05840" y="4904293"/>
            <a:ext cx="192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방향 속도</a:t>
            </a:r>
            <a:r>
              <a:rPr lang="en-US" altLang="ko-KR" dirty="0" smtClean="0"/>
              <a:t>=power*</a:t>
            </a:r>
            <a:r>
              <a:rPr lang="en-US" altLang="ko-KR" smtClean="0"/>
              <a:t>cos(θ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7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사냥게임</a:t>
            </a:r>
            <a:r>
              <a:rPr lang="en-US" altLang="ko-KR" dirty="0" smtClean="0"/>
              <a:t>-</a:t>
            </a:r>
            <a:r>
              <a:rPr lang="ko-KR" altLang="en-US" dirty="0" smtClean="0"/>
              <a:t>캐릭터 모션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사냥게임</a:t>
            </a:r>
            <a:r>
              <a:rPr lang="en-US" altLang="ko-KR" dirty="0" smtClean="0"/>
              <a:t>-</a:t>
            </a:r>
            <a:r>
              <a:rPr lang="ko-KR" altLang="en-US" dirty="0" smtClean="0"/>
              <a:t>데이터 베이스 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및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endParaRPr lang="en-US" altLang="ko-KR" dirty="0" smtClean="0"/>
          </a:p>
          <a:p>
            <a:r>
              <a:rPr lang="ko-KR" altLang="en-US" dirty="0" smtClean="0"/>
              <a:t>디자인 설계</a:t>
            </a:r>
            <a:endParaRPr lang="en-US" altLang="ko-KR" dirty="0" smtClean="0"/>
          </a:p>
          <a:p>
            <a:r>
              <a:rPr lang="ko-KR" altLang="en-US" dirty="0" smtClean="0"/>
              <a:t>데이터 베이스 설계</a:t>
            </a:r>
            <a:endParaRPr lang="en-US" altLang="ko-KR" dirty="0" smtClean="0"/>
          </a:p>
          <a:p>
            <a:r>
              <a:rPr lang="ko-KR" altLang="en-US" dirty="0" smtClean="0"/>
              <a:t>시연</a:t>
            </a:r>
            <a:endParaRPr lang="en-US" altLang="ko-KR" dirty="0" smtClean="0"/>
          </a:p>
          <a:p>
            <a:r>
              <a:rPr lang="ko-KR" altLang="en-US" dirty="0" smtClean="0"/>
              <a:t>평가 및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8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r>
              <a:rPr lang="ko-KR" altLang="en-US" dirty="0" smtClean="0"/>
              <a:t>사냥 게임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4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베이스 설계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5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데이터 베이스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7" y="2564904"/>
            <a:ext cx="7336156" cy="2647762"/>
          </a:xfrm>
        </p:spPr>
      </p:pic>
    </p:spTree>
    <p:extLst>
      <p:ext uri="{BB962C8B-B14F-4D97-AF65-F5344CB8AC3E}">
        <p14:creationId xmlns:p14="http://schemas.microsoft.com/office/powerpoint/2010/main" val="17945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1476000"/>
            <a:ext cx="7560000" cy="4860000"/>
          </a:xfrm>
        </p:spPr>
      </p:pic>
    </p:spTree>
    <p:extLst>
      <p:ext uri="{BB962C8B-B14F-4D97-AF65-F5344CB8AC3E}">
        <p14:creationId xmlns:p14="http://schemas.microsoft.com/office/powerpoint/2010/main" val="41568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1476000"/>
            <a:ext cx="7560000" cy="4860000"/>
          </a:xfrm>
        </p:spPr>
      </p:pic>
    </p:spTree>
    <p:extLst>
      <p:ext uri="{BB962C8B-B14F-4D97-AF65-F5344CB8AC3E}">
        <p14:creationId xmlns:p14="http://schemas.microsoft.com/office/powerpoint/2010/main" val="41568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2" y="1476000"/>
            <a:ext cx="7560000" cy="4860000"/>
          </a:xfrm>
        </p:spPr>
      </p:pic>
    </p:spTree>
    <p:extLst>
      <p:ext uri="{BB962C8B-B14F-4D97-AF65-F5344CB8AC3E}">
        <p14:creationId xmlns:p14="http://schemas.microsoft.com/office/powerpoint/2010/main" val="41568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사냥게임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화살발사</a:t>
            </a:r>
            <a:endParaRPr lang="en-US" altLang="ko-KR" dirty="0" smtClean="0"/>
          </a:p>
          <a:p>
            <a:r>
              <a:rPr lang="ko-KR" altLang="en-US" dirty="0" smtClean="0"/>
              <a:t>캐릭터 모션</a:t>
            </a:r>
            <a:endParaRPr lang="en-US" altLang="ko-KR" dirty="0" smtClean="0"/>
          </a:p>
          <a:p>
            <a:r>
              <a:rPr lang="ko-KR" altLang="en-US" dirty="0" smtClean="0"/>
              <a:t>데이터 베이스 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94</Words>
  <Application>Microsoft Office PowerPoint</Application>
  <PresentationFormat>화면 슬라이드 쇼(4:3)</PresentationFormat>
  <Paragraphs>36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프로젝트 1회차</vt:lpstr>
      <vt:lpstr>개요</vt:lpstr>
      <vt:lpstr>프로젝트 주제</vt:lpstr>
      <vt:lpstr>회원관리</vt:lpstr>
      <vt:lpstr>회원관리-데이터 베이스</vt:lpstr>
      <vt:lpstr>회원관리-로그인</vt:lpstr>
      <vt:lpstr>회원관리-등록</vt:lpstr>
      <vt:lpstr>회원관리-아이디 찾기</vt:lpstr>
      <vt:lpstr>사냥게임</vt:lpstr>
      <vt:lpstr>사냥게임-화살발사</vt:lpstr>
      <vt:lpstr>사냥게임-화살발사</vt:lpstr>
      <vt:lpstr>사냥게임-화살발사</vt:lpstr>
      <vt:lpstr>사냥게임-캐릭터 모션</vt:lpstr>
      <vt:lpstr>사냥게임-데이터 베이스 연동</vt:lpstr>
      <vt:lpstr>아이디 찾기</vt:lpstr>
      <vt:lpstr>평가 및 느낀점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1회차</dc:title>
  <dc:creator>student</dc:creator>
  <cp:lastModifiedBy>student</cp:lastModifiedBy>
  <cp:revision>10</cp:revision>
  <dcterms:created xsi:type="dcterms:W3CDTF">2016-07-20T06:58:00Z</dcterms:created>
  <dcterms:modified xsi:type="dcterms:W3CDTF">2016-07-29T01:36:59Z</dcterms:modified>
</cp:coreProperties>
</file>