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9"/>
  </p:normalViewPr>
  <p:slideViewPr>
    <p:cSldViewPr snapToGrid="0" snapToObjects="1">
      <p:cViewPr varScale="1">
        <p:scale>
          <a:sx n="85" d="100"/>
          <a:sy n="85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cv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</a:t>
            </a:r>
            <a:r>
              <a:rPr kumimoji="1" lang="en-US" altLang="ko-KR" dirty="0" err="1" smtClean="0"/>
              <a:t>OpenCV</a:t>
            </a:r>
            <a:r>
              <a:rPr kumimoji="1" lang="en-US" altLang="ko-KR" dirty="0" smtClean="0"/>
              <a:t> Study</a:t>
            </a:r>
            <a:br>
              <a:rPr kumimoji="1" lang="en-US" altLang="ko-KR" dirty="0" smtClean="0"/>
            </a:br>
            <a:r>
              <a:rPr kumimoji="1" lang="en-US" altLang="ko-KR" dirty="0" smtClean="0"/>
              <a:t>First Course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/>
              <a:t>Telecommunications Technology Association </a:t>
            </a:r>
          </a:p>
          <a:p>
            <a:r>
              <a:rPr kumimoji="1" lang="en-US" altLang="ko-KR" dirty="0" smtClean="0"/>
              <a:t>Researcher of Software Testing and Certification Laboratory</a:t>
            </a:r>
          </a:p>
          <a:p>
            <a:r>
              <a:rPr kumimoji="1" lang="en-US" altLang="ko-KR" dirty="0" err="1" smtClean="0"/>
              <a:t>Donghwan</a:t>
            </a:r>
            <a:r>
              <a:rPr kumimoji="1" lang="en-US" altLang="ko-KR" dirty="0" smtClean="0"/>
              <a:t> Yoon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5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Lists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Introduction of Python</a:t>
            </a:r>
          </a:p>
          <a:p>
            <a:r>
              <a:rPr kumimoji="1" lang="en-US" altLang="ko-KR" dirty="0" smtClean="0"/>
              <a:t>Introduction of </a:t>
            </a:r>
            <a:r>
              <a:rPr kumimoji="1" lang="en-US" altLang="ko-KR" dirty="0" err="1" smtClean="0"/>
              <a:t>OpenCV</a:t>
            </a:r>
            <a:endParaRPr kumimoji="1" lang="en-US" altLang="ko-KR" dirty="0" smtClean="0"/>
          </a:p>
          <a:p>
            <a:r>
              <a:rPr kumimoji="1" lang="en-US" altLang="ko-KR" dirty="0" smtClean="0"/>
              <a:t>Main Project for this Course</a:t>
            </a:r>
          </a:p>
          <a:p>
            <a:r>
              <a:rPr kumimoji="1" lang="en-US" altLang="ko-KR" dirty="0" smtClean="0"/>
              <a:t>Study Schedules</a:t>
            </a:r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7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Introduction of Python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 Public Page</a:t>
            </a:r>
          </a:p>
          <a:p>
            <a:pPr lvl="1"/>
            <a:r>
              <a:rPr kumimoji="1" lang="en-US" altLang="ko-KR" dirty="0" smtClean="0">
                <a:hlinkClick r:id="rId2"/>
              </a:rPr>
              <a:t>www.python.org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01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Introduction of </a:t>
            </a:r>
            <a:r>
              <a:rPr kumimoji="1" lang="en-US" altLang="ko-KR" dirty="0" err="1" smtClean="0"/>
              <a:t>OpenCV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OpenCV</a:t>
            </a:r>
            <a:r>
              <a:rPr kumimoji="1" lang="en-US" altLang="ko-KR" dirty="0" smtClean="0"/>
              <a:t> Public Page</a:t>
            </a:r>
          </a:p>
          <a:p>
            <a:pPr lvl="1"/>
            <a:r>
              <a:rPr kumimoji="1" lang="en-US" altLang="ko-KR" dirty="0" smtClean="0">
                <a:hlinkClick r:id="rId2"/>
              </a:rPr>
              <a:t>www.opencv.org</a:t>
            </a:r>
            <a:endParaRPr kumimoji="1" lang="en-US" altLang="ko-KR" dirty="0" smtClean="0"/>
          </a:p>
          <a:p>
            <a:r>
              <a:rPr kumimoji="1" lang="en-US" altLang="ko-KR" dirty="0" smtClean="0"/>
              <a:t>Originated Developer</a:t>
            </a:r>
          </a:p>
          <a:p>
            <a:pPr lvl="1"/>
            <a:r>
              <a:rPr kumimoji="1" lang="en-US" altLang="ko-KR" dirty="0" smtClean="0"/>
              <a:t>Intel Corp.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Main Project for this Course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Object Tracking using </a:t>
            </a:r>
            <a:r>
              <a:rPr kumimoji="1" lang="en-US" altLang="ko-KR" dirty="0" err="1" smtClean="0"/>
              <a:t>OpenCV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Image Processing</a:t>
            </a:r>
          </a:p>
          <a:p>
            <a:pPr lvl="1"/>
            <a:r>
              <a:rPr kumimoji="1" lang="en-US" altLang="ko-KR" dirty="0" smtClean="0"/>
              <a:t>Object Tracking Algorithm</a:t>
            </a:r>
          </a:p>
          <a:p>
            <a:pPr lvl="1"/>
            <a:r>
              <a:rPr kumimoji="1" lang="en-US" altLang="ko-KR" dirty="0" smtClean="0"/>
              <a:t>+ Applying Machine Learning Algorithm</a:t>
            </a:r>
          </a:p>
          <a:p>
            <a:r>
              <a:rPr kumimoji="1" lang="en-US" altLang="ko-KR" dirty="0" smtClean="0"/>
              <a:t>Application</a:t>
            </a:r>
          </a:p>
          <a:p>
            <a:pPr lvl="1"/>
            <a:r>
              <a:rPr kumimoji="1" lang="en-US" altLang="ko-KR" dirty="0" smtClean="0"/>
              <a:t>Drone Camera Tracking System</a:t>
            </a:r>
          </a:p>
          <a:p>
            <a:pPr lvl="1"/>
            <a:r>
              <a:rPr kumimoji="1" lang="en-US" altLang="ko-KR" dirty="0" smtClean="0"/>
              <a:t>Automatic Vehicle using Camera system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4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Study Schedules</a:t>
            </a:r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03175"/>
              </p:ext>
            </p:extLst>
          </p:nvPr>
        </p:nvGraphicFramePr>
        <p:xfrm>
          <a:off x="677863" y="2160588"/>
          <a:ext cx="859631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367"/>
                <a:gridCol w="65759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1(6.25)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Introduction</a:t>
                      </a:r>
                      <a:r>
                        <a:rPr lang="en-US" altLang="ko-KR" baseline="0" dirty="0" smtClean="0"/>
                        <a:t> Python and </a:t>
                      </a:r>
                      <a:r>
                        <a:rPr lang="en-US" altLang="ko-KR" baseline="0" dirty="0" err="1" smtClean="0"/>
                        <a:t>OpenCV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2(7.2)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Image Processing using Python and </a:t>
                      </a:r>
                      <a:r>
                        <a:rPr lang="en-US" altLang="ko-KR" dirty="0" err="1" smtClean="0"/>
                        <a:t>OpenCV</a:t>
                      </a:r>
                      <a:r>
                        <a:rPr lang="en-US" altLang="ko-KR" dirty="0" smtClean="0"/>
                        <a:t> (1) - Fundamental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3(7.9)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Image Processing using Python and </a:t>
                      </a:r>
                      <a:r>
                        <a:rPr lang="en-US" altLang="ko-KR" dirty="0" err="1" smtClean="0"/>
                        <a:t>OpenCV</a:t>
                      </a:r>
                      <a:r>
                        <a:rPr lang="en-US" altLang="ko-KR" dirty="0" smtClean="0"/>
                        <a:t> (2) - Applying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4(7.16)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Object</a:t>
                      </a:r>
                      <a:r>
                        <a:rPr lang="en-US" altLang="ko-KR" baseline="0" dirty="0" smtClean="0"/>
                        <a:t> Detection Algorithm (1) - Picture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5(7.23)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Object Detection Algorithm(2) - Camera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6(7.30)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Applying Machine Learning (1) –</a:t>
                      </a:r>
                      <a:r>
                        <a:rPr lang="en-US" altLang="ko-KR" baseline="0" dirty="0" smtClean="0"/>
                        <a:t> Introduction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7(8.6)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Applying Machine Learning (2) –</a:t>
                      </a:r>
                      <a:r>
                        <a:rPr lang="en-US" altLang="ko-KR" baseline="0" dirty="0" smtClean="0"/>
                        <a:t> Simple Methods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8(8.13)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Applying Machine Learning</a:t>
                      </a:r>
                      <a:r>
                        <a:rPr lang="en-US" altLang="ko-KR" baseline="0" dirty="0" smtClean="0"/>
                        <a:t> (3) - Applying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9(8.20)~10(8.27)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Self</a:t>
                      </a:r>
                      <a:r>
                        <a:rPr lang="en-US" altLang="ko-KR" baseline="0" dirty="0" smtClean="0"/>
                        <a:t>-Project using Embedded System 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(with Raspberry PI / Arduino / etc.)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29974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패싯</Template>
  <TotalTime>79</TotalTime>
  <Words>179</Words>
  <Application>Microsoft Macintosh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HY그래픽M</vt:lpstr>
      <vt:lpstr>Trebuchet MS</vt:lpstr>
      <vt:lpstr>Wingdings 3</vt:lpstr>
      <vt:lpstr>패싯</vt:lpstr>
      <vt:lpstr>Python OpenCV Study First Course</vt:lpstr>
      <vt:lpstr>Lists</vt:lpstr>
      <vt:lpstr>Introduction of Python</vt:lpstr>
      <vt:lpstr>Introduction of OpenCV</vt:lpstr>
      <vt:lpstr>Main Project for this Course</vt:lpstr>
      <vt:lpstr>Study Schedules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OpenCV Study First Course</dc:title>
  <dc:creator>윤동환</dc:creator>
  <cp:lastModifiedBy>윤동환</cp:lastModifiedBy>
  <cp:revision>11</cp:revision>
  <dcterms:created xsi:type="dcterms:W3CDTF">2016-06-25T03:52:13Z</dcterms:created>
  <dcterms:modified xsi:type="dcterms:W3CDTF">2016-06-25T05:59:54Z</dcterms:modified>
</cp:coreProperties>
</file>