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52" y="2281573"/>
            <a:ext cx="5050246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Please Come In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3F1191-BC21-425C-BEBB-7F56428D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160" y="1832373"/>
            <a:ext cx="2885607" cy="2885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F15FA-6A05-477C-A4E6-5E6D122EEB8F}"/>
              </a:ext>
            </a:extLst>
          </p:cNvPr>
          <p:cNvSpPr txBox="1"/>
          <p:nvPr/>
        </p:nvSpPr>
        <p:spPr>
          <a:xfrm>
            <a:off x="6911953" y="4911245"/>
            <a:ext cx="392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Mask Please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1C910-A0EB-4468-99F9-665DCAAFFB6B}"/>
              </a:ext>
            </a:extLst>
          </p:cNvPr>
          <p:cNvSpPr txBox="1"/>
          <p:nvPr/>
        </p:nvSpPr>
        <p:spPr>
          <a:xfrm>
            <a:off x="7041220" y="470694"/>
            <a:ext cx="32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47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</dc:title>
  <dc:creator>info_Octava</dc:creator>
  <cp:lastModifiedBy>info_Octava</cp:lastModifiedBy>
  <cp:revision>5</cp:revision>
  <dcterms:created xsi:type="dcterms:W3CDTF">2020-12-07T13:45:23Z</dcterms:created>
  <dcterms:modified xsi:type="dcterms:W3CDTF">2020-12-07T14:40:05Z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