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12/7/2020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1588" y="1994190"/>
            <a:ext cx="5812035" cy="2294852"/>
          </a:xfrm>
          <a:effectLst/>
        </p:spPr>
        <p:txBody>
          <a:bodyPr anchor="ctr"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Please 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</a:rPr>
              <a:t>kindly wait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0042CB9-538E-4245-ACE6-C18D665C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2713" y="1423587"/>
            <a:ext cx="3644071" cy="3644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73AF8-A88F-4966-8506-39A2178074A0}"/>
              </a:ext>
            </a:extLst>
          </p:cNvPr>
          <p:cNvSpPr txBox="1"/>
          <p:nvPr/>
        </p:nvSpPr>
        <p:spPr>
          <a:xfrm>
            <a:off x="7215523" y="540883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notify as soon as space ready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66116-64D9-46F5-9D5C-442E6083F825}"/>
              </a:ext>
            </a:extLst>
          </p:cNvPr>
          <p:cNvSpPr txBox="1"/>
          <p:nvPr/>
        </p:nvSpPr>
        <p:spPr>
          <a:xfrm>
            <a:off x="5556552" y="4897591"/>
            <a:ext cx="618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be patient while we maintain social distancing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FF000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55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</dc:title>
  <dc:creator>info_Octava</dc:creator>
  <cp:lastModifiedBy>info_Octava</cp:lastModifiedBy>
  <cp:revision>6</cp:revision>
  <dcterms:created xsi:type="dcterms:W3CDTF">2020-12-07T13:45:23Z</dcterms:created>
  <dcterms:modified xsi:type="dcterms:W3CDTF">2020-12-07T14:47:03Z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