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Default Extension="xlsx" ContentType="application/vnd.openxmlformats-officedocument.spreadsheetml.sheet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charts/chart1.xml" ContentType="application/vnd.openxmlformats-officedocument.drawingml.chart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7" r:id="rId6"/>
    <p:sldId id="261" r:id="rId7"/>
    <p:sldId id="263" r:id="rId8"/>
    <p:sldId id="264" r:id="rId9"/>
    <p:sldId id="265" r:id="rId10"/>
    <p:sldId id="269" r:id="rId11"/>
    <p:sldId id="268" r:id="rId12"/>
    <p:sldId id="270" r:id="rId13"/>
    <p:sldId id="285" r:id="rId14"/>
    <p:sldId id="271" r:id="rId15"/>
    <p:sldId id="272" r:id="rId16"/>
    <p:sldId id="273" r:id="rId17"/>
    <p:sldId id="287" r:id="rId18"/>
    <p:sldId id="288" r:id="rId19"/>
    <p:sldId id="289" r:id="rId20"/>
    <p:sldId id="274" r:id="rId21"/>
    <p:sldId id="284" r:id="rId22"/>
    <p:sldId id="279" r:id="rId23"/>
    <p:sldId id="278" r:id="rId24"/>
    <p:sldId id="280" r:id="rId25"/>
    <p:sldId id="276" r:id="rId26"/>
    <p:sldId id="275" r:id="rId27"/>
    <p:sldId id="286" r:id="rId28"/>
    <p:sldId id="281" r:id="rId29"/>
    <p:sldId id="282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FE8602"/>
    <a:srgbClr val="2597FF"/>
    <a:srgbClr val="9A4D00"/>
    <a:srgbClr val="C46700"/>
    <a:srgbClr val="D68B1C"/>
    <a:srgbClr val="0097CC"/>
    <a:srgbClr val="009A46"/>
    <a:srgbClr val="5B9DFF"/>
    <a:srgbClr val="60006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34" y="-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title>
      <c:tx>
        <c:rich>
          <a:bodyPr/>
          <a:lstStyle/>
          <a:p>
            <a:pPr>
              <a:defRPr/>
            </a:pPr>
            <a:r>
              <a:rPr lang="en-US" dirty="0">
                <a:latin typeface="Arial Rounded MT Bold" pitchFamily="34" charset="0"/>
              </a:rPr>
              <a:t>Measurement  Parameters</a:t>
            </a:r>
          </a:p>
        </c:rich>
      </c:tx>
      <c:layout>
        <c:manualLayout>
          <c:xMode val="edge"/>
          <c:yMode val="edge"/>
          <c:x val="0.34640934177510113"/>
          <c:y val="1.7210467758831217E-2"/>
        </c:manualLayout>
      </c:layout>
    </c:title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Val val="1"/>
            <c:showLeaderLines val="1"/>
          </c:dLbls>
          <c:cat>
            <c:strRef>
              <c:f>Sheet1!$A$2:$A$5</c:f>
              <c:strCache>
                <c:ptCount val="4"/>
                <c:pt idx="0">
                  <c:v>Online Registrants</c:v>
                </c:pt>
                <c:pt idx="1">
                  <c:v>Workshop Participant</c:v>
                </c:pt>
                <c:pt idx="2">
                  <c:v>Initial Assessment Done</c:v>
                </c:pt>
                <c:pt idx="3">
                  <c:v>Resume Done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0.34000000000000025</c:v>
                </c:pt>
                <c:pt idx="1">
                  <c:v>0.28000000000000008</c:v>
                </c:pt>
                <c:pt idx="2">
                  <c:v>0.32000000000000017</c:v>
                </c:pt>
                <c:pt idx="3">
                  <c:v>0.25</c:v>
                </c:pt>
              </c:numCache>
            </c:numRef>
          </c:val>
        </c:ser>
        <c:firstSliceAng val="0"/>
        <c:holeSize val="50"/>
      </c:doughnutChart>
    </c:plotArea>
    <c:legend>
      <c:legendPos val="r"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31E83-9CF2-4BD6-BF60-457F80BDFDA0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E9BC8C-373E-40A7-A5B2-361B36D61405}">
      <dgm:prSet phldrT="[Text]" custT="1"/>
      <dgm:spPr/>
      <dgm:t>
        <a:bodyPr/>
        <a:lstStyle/>
        <a:p>
          <a:r>
            <a:rPr lang="en-US" sz="2400" dirty="0" smtClean="0">
              <a:latin typeface="Arial Rounded MT Bold" pitchFamily="34" charset="0"/>
            </a:rPr>
            <a:t>Assessment</a:t>
          </a:r>
          <a:endParaRPr lang="en-US" sz="2400" dirty="0">
            <a:latin typeface="Arial Rounded MT Bold" pitchFamily="34" charset="0"/>
          </a:endParaRPr>
        </a:p>
      </dgm:t>
    </dgm:pt>
    <dgm:pt modelId="{E5E974E4-BFE4-4886-8C81-221B5251160C}" type="parTrans" cxnId="{785DBB3E-4E8E-4718-B544-6B6382DDABDF}">
      <dgm:prSet/>
      <dgm:spPr/>
      <dgm:t>
        <a:bodyPr/>
        <a:lstStyle/>
        <a:p>
          <a:endParaRPr lang="en-US"/>
        </a:p>
      </dgm:t>
    </dgm:pt>
    <dgm:pt modelId="{3651F4E1-C5A2-46BB-9439-E5642A6B091C}" type="sibTrans" cxnId="{785DBB3E-4E8E-4718-B544-6B6382DDABDF}">
      <dgm:prSet/>
      <dgm:spPr/>
      <dgm:t>
        <a:bodyPr/>
        <a:lstStyle/>
        <a:p>
          <a:endParaRPr lang="en-US"/>
        </a:p>
      </dgm:t>
    </dgm:pt>
    <dgm:pt modelId="{D8EAD79A-9ED9-44C0-8CB4-912CA842DD3D}">
      <dgm:prSet phldrT="[Text]" custT="1"/>
      <dgm:spPr/>
      <dgm:t>
        <a:bodyPr/>
        <a:lstStyle/>
        <a:p>
          <a:r>
            <a:rPr lang="en-US" sz="2400" dirty="0" smtClean="0">
              <a:latin typeface="Arial Rounded MT Bold" pitchFamily="34" charset="0"/>
            </a:rPr>
            <a:t>Training</a:t>
          </a:r>
          <a:endParaRPr lang="en-US" sz="2400" dirty="0">
            <a:latin typeface="Arial Rounded MT Bold" pitchFamily="34" charset="0"/>
          </a:endParaRPr>
        </a:p>
      </dgm:t>
    </dgm:pt>
    <dgm:pt modelId="{A563DD85-A8D0-4385-A5D2-6CE71C8E1425}" type="parTrans" cxnId="{5B1940F6-A150-4BAF-AAE2-EBE0C4339599}">
      <dgm:prSet/>
      <dgm:spPr/>
      <dgm:t>
        <a:bodyPr/>
        <a:lstStyle/>
        <a:p>
          <a:endParaRPr lang="en-US"/>
        </a:p>
      </dgm:t>
    </dgm:pt>
    <dgm:pt modelId="{22F52587-535B-44EC-A1CF-AF809DC7F921}" type="sibTrans" cxnId="{5B1940F6-A150-4BAF-AAE2-EBE0C4339599}">
      <dgm:prSet/>
      <dgm:spPr/>
      <dgm:t>
        <a:bodyPr/>
        <a:lstStyle/>
        <a:p>
          <a:endParaRPr lang="en-US"/>
        </a:p>
      </dgm:t>
    </dgm:pt>
    <dgm:pt modelId="{1FDB888D-F2F4-4CE8-91D1-04BC937770C1}">
      <dgm:prSet phldrT="[Text]" custT="1"/>
      <dgm:spPr/>
      <dgm:t>
        <a:bodyPr/>
        <a:lstStyle/>
        <a:p>
          <a:r>
            <a:rPr lang="en-US" sz="2400" dirty="0" smtClean="0">
              <a:latin typeface="Arial Rounded MT Bold" pitchFamily="34" charset="0"/>
            </a:rPr>
            <a:t>Mentorship</a:t>
          </a:r>
          <a:endParaRPr lang="en-US" sz="2400" dirty="0">
            <a:latin typeface="Arial Rounded MT Bold" pitchFamily="34" charset="0"/>
          </a:endParaRPr>
        </a:p>
      </dgm:t>
    </dgm:pt>
    <dgm:pt modelId="{F4CA8B75-7FE2-4B85-8DC7-B331751A9CDF}" type="parTrans" cxnId="{AB0993BC-A8FA-4E16-A8AA-1EBCD2EB5BA9}">
      <dgm:prSet/>
      <dgm:spPr/>
      <dgm:t>
        <a:bodyPr/>
        <a:lstStyle/>
        <a:p>
          <a:endParaRPr lang="en-US"/>
        </a:p>
      </dgm:t>
    </dgm:pt>
    <dgm:pt modelId="{D167BA06-691E-4C0B-8464-4E4614EC459C}" type="sibTrans" cxnId="{AB0993BC-A8FA-4E16-A8AA-1EBCD2EB5BA9}">
      <dgm:prSet/>
      <dgm:spPr/>
      <dgm:t>
        <a:bodyPr/>
        <a:lstStyle/>
        <a:p>
          <a:endParaRPr lang="en-US"/>
        </a:p>
      </dgm:t>
    </dgm:pt>
    <dgm:pt modelId="{1B08B713-7A2C-4221-9BAF-7467CED7CB69}">
      <dgm:prSet phldrT="[Text]" custT="1"/>
      <dgm:spPr/>
      <dgm:t>
        <a:bodyPr/>
        <a:lstStyle/>
        <a:p>
          <a:r>
            <a:rPr lang="en-US" sz="2400" dirty="0" smtClean="0">
              <a:latin typeface="Arial Rounded MT Bold" pitchFamily="34" charset="0"/>
            </a:rPr>
            <a:t>Veteran Hired </a:t>
          </a:r>
          <a:r>
            <a:rPr lang="en-US" sz="2400" dirty="0" smtClean="0">
              <a:latin typeface="Arial Rounded MT Bold" pitchFamily="34" charset="0"/>
              <a:sym typeface="Wingdings" pitchFamily="2" charset="2"/>
            </a:rPr>
            <a:t></a:t>
          </a:r>
          <a:endParaRPr lang="en-US" sz="2400" dirty="0">
            <a:latin typeface="Arial Rounded MT Bold" pitchFamily="34" charset="0"/>
          </a:endParaRPr>
        </a:p>
      </dgm:t>
    </dgm:pt>
    <dgm:pt modelId="{C4917006-A81D-42AB-A78E-A05CD87DFC57}" type="parTrans" cxnId="{9CD8CEE7-E8E8-43F1-8EC8-00AD3E375422}">
      <dgm:prSet/>
      <dgm:spPr/>
      <dgm:t>
        <a:bodyPr/>
        <a:lstStyle/>
        <a:p>
          <a:endParaRPr lang="en-US"/>
        </a:p>
      </dgm:t>
    </dgm:pt>
    <dgm:pt modelId="{D9DA7240-94F6-4B57-B0EC-46C350865112}" type="sibTrans" cxnId="{9CD8CEE7-E8E8-43F1-8EC8-00AD3E375422}">
      <dgm:prSet/>
      <dgm:spPr/>
      <dgm:t>
        <a:bodyPr/>
        <a:lstStyle/>
        <a:p>
          <a:endParaRPr lang="en-US"/>
        </a:p>
      </dgm:t>
    </dgm:pt>
    <dgm:pt modelId="{86C7EAE2-8BAF-440B-9B80-696E60D210BB}">
      <dgm:prSet custT="1"/>
      <dgm:spPr/>
      <dgm:t>
        <a:bodyPr/>
        <a:lstStyle/>
        <a:p>
          <a:r>
            <a:rPr lang="en-US" sz="2400" dirty="0" smtClean="0">
              <a:latin typeface="Arial Rounded MT Bold" pitchFamily="34" charset="0"/>
            </a:rPr>
            <a:t>Registration</a:t>
          </a:r>
          <a:endParaRPr lang="en-US" sz="2400" dirty="0">
            <a:latin typeface="Arial Rounded MT Bold" pitchFamily="34" charset="0"/>
          </a:endParaRPr>
        </a:p>
      </dgm:t>
    </dgm:pt>
    <dgm:pt modelId="{603F388A-4593-4A0F-BEBA-A2575DD6C4DF}" type="parTrans" cxnId="{6EB69BC9-B87E-47E5-B423-4324E5524E8D}">
      <dgm:prSet/>
      <dgm:spPr/>
      <dgm:t>
        <a:bodyPr/>
        <a:lstStyle/>
        <a:p>
          <a:endParaRPr lang="en-US"/>
        </a:p>
      </dgm:t>
    </dgm:pt>
    <dgm:pt modelId="{A818A38C-8002-4B3A-B40A-7F1FFBA7B65B}" type="sibTrans" cxnId="{6EB69BC9-B87E-47E5-B423-4324E5524E8D}">
      <dgm:prSet/>
      <dgm:spPr/>
      <dgm:t>
        <a:bodyPr/>
        <a:lstStyle/>
        <a:p>
          <a:endParaRPr lang="en-US"/>
        </a:p>
      </dgm:t>
    </dgm:pt>
    <dgm:pt modelId="{29ABEE1A-8932-4AF1-8095-6AB0DCBE6EF1}" type="pres">
      <dgm:prSet presAssocID="{2FE31E83-9CF2-4BD6-BF60-457F80BDFDA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A9F4E7-687A-4F59-85E2-7BC47A604B3E}" type="pres">
      <dgm:prSet presAssocID="{2FE31E83-9CF2-4BD6-BF60-457F80BDFDA0}" presName="vNodes" presStyleCnt="0"/>
      <dgm:spPr/>
    </dgm:pt>
    <dgm:pt modelId="{6D4DE981-1942-43CE-8974-7AA5812C554E}" type="pres">
      <dgm:prSet presAssocID="{86C7EAE2-8BAF-440B-9B80-696E60D210BB}" presName="node" presStyleLbl="node1" presStyleIdx="0" presStyleCnt="5" custScaleX="591415" custScaleY="161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83229-6797-478A-8D6E-1B5E13E48857}" type="pres">
      <dgm:prSet presAssocID="{A818A38C-8002-4B3A-B40A-7F1FFBA7B65B}" presName="spacerT" presStyleCnt="0"/>
      <dgm:spPr/>
    </dgm:pt>
    <dgm:pt modelId="{B6A426B5-448D-43AB-B7AB-B8D7A2552A22}" type="pres">
      <dgm:prSet presAssocID="{A818A38C-8002-4B3A-B40A-7F1FFBA7B65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8020E16-7DAB-4CD7-B1D8-2CD634C0C542}" type="pres">
      <dgm:prSet presAssocID="{A818A38C-8002-4B3A-B40A-7F1FFBA7B65B}" presName="spacerB" presStyleCnt="0"/>
      <dgm:spPr/>
    </dgm:pt>
    <dgm:pt modelId="{14C3736F-F349-4EC8-A4E4-07FAD8BC3718}" type="pres">
      <dgm:prSet presAssocID="{5CE9BC8C-373E-40A7-A5B2-361B36D61405}" presName="node" presStyleLbl="node1" presStyleIdx="1" presStyleCnt="5" custScaleX="591415" custScaleY="1521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958686-021F-4A5D-9D56-8E4246479AFB}" type="pres">
      <dgm:prSet presAssocID="{3651F4E1-C5A2-46BB-9439-E5642A6B091C}" presName="spacerT" presStyleCnt="0"/>
      <dgm:spPr/>
    </dgm:pt>
    <dgm:pt modelId="{643E2C4E-6B2D-4C4E-8E0B-B4CC6736E32F}" type="pres">
      <dgm:prSet presAssocID="{3651F4E1-C5A2-46BB-9439-E5642A6B091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4C7D9493-857B-4EA2-BF23-72F417AF5ABB}" type="pres">
      <dgm:prSet presAssocID="{3651F4E1-C5A2-46BB-9439-E5642A6B091C}" presName="spacerB" presStyleCnt="0"/>
      <dgm:spPr/>
    </dgm:pt>
    <dgm:pt modelId="{67C5D580-2587-48D0-B323-BB0AD7DEF70D}" type="pres">
      <dgm:prSet presAssocID="{D8EAD79A-9ED9-44C0-8CB4-912CA842DD3D}" presName="node" presStyleLbl="node1" presStyleIdx="2" presStyleCnt="5" custScaleX="567481" custScaleY="1681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F81C2-70FD-48B6-9F59-EBE88EC43A56}" type="pres">
      <dgm:prSet presAssocID="{22F52587-535B-44EC-A1CF-AF809DC7F921}" presName="spacerT" presStyleCnt="0"/>
      <dgm:spPr/>
    </dgm:pt>
    <dgm:pt modelId="{03D1060B-90DB-4622-A619-1EB894A70A76}" type="pres">
      <dgm:prSet presAssocID="{22F52587-535B-44EC-A1CF-AF809DC7F92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3FFAF23-69FD-4027-B9FF-38F4F1ECE4A6}" type="pres">
      <dgm:prSet presAssocID="{22F52587-535B-44EC-A1CF-AF809DC7F921}" presName="spacerB" presStyleCnt="0"/>
      <dgm:spPr/>
    </dgm:pt>
    <dgm:pt modelId="{4F61F229-927A-4D05-94D5-23A61C2F276B}" type="pres">
      <dgm:prSet presAssocID="{1FDB888D-F2F4-4CE8-91D1-04BC937770C1}" presName="node" presStyleLbl="node1" presStyleIdx="3" presStyleCnt="5" custScaleX="623958" custScaleY="1545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551B7-36E7-438A-9D47-6D2B729A308D}" type="pres">
      <dgm:prSet presAssocID="{2FE31E83-9CF2-4BD6-BF60-457F80BDFDA0}" presName="sibTransLast" presStyleLbl="sibTrans2D1" presStyleIdx="3" presStyleCnt="4" custScaleX="344004" custScaleY="251820" custLinFactX="-88891" custLinFactNeighborX="-100000" custLinFactNeighborY="12045"/>
      <dgm:spPr/>
      <dgm:t>
        <a:bodyPr/>
        <a:lstStyle/>
        <a:p>
          <a:endParaRPr lang="en-US"/>
        </a:p>
      </dgm:t>
    </dgm:pt>
    <dgm:pt modelId="{A02939E0-8704-481D-BE65-944B200A7DFC}" type="pres">
      <dgm:prSet presAssocID="{2FE31E83-9CF2-4BD6-BF60-457F80BDFDA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3C4933BA-8BED-4BCD-A722-98B749C07992}" type="pres">
      <dgm:prSet presAssocID="{2FE31E83-9CF2-4BD6-BF60-457F80BDFDA0}" presName="lastNode" presStyleLbl="node1" presStyleIdx="4" presStyleCnt="5" custScaleX="3639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33D40D-BFD8-4B9D-8894-01DA8B994312}" type="presOf" srcId="{86C7EAE2-8BAF-440B-9B80-696E60D210BB}" destId="{6D4DE981-1942-43CE-8974-7AA5812C554E}" srcOrd="0" destOrd="0" presId="urn:microsoft.com/office/officeart/2005/8/layout/equation2"/>
    <dgm:cxn modelId="{5B1940F6-A150-4BAF-AAE2-EBE0C4339599}" srcId="{2FE31E83-9CF2-4BD6-BF60-457F80BDFDA0}" destId="{D8EAD79A-9ED9-44C0-8CB4-912CA842DD3D}" srcOrd="2" destOrd="0" parTransId="{A563DD85-A8D0-4385-A5D2-6CE71C8E1425}" sibTransId="{22F52587-535B-44EC-A1CF-AF809DC7F921}"/>
    <dgm:cxn modelId="{AB0993BC-A8FA-4E16-A8AA-1EBCD2EB5BA9}" srcId="{2FE31E83-9CF2-4BD6-BF60-457F80BDFDA0}" destId="{1FDB888D-F2F4-4CE8-91D1-04BC937770C1}" srcOrd="3" destOrd="0" parTransId="{F4CA8B75-7FE2-4B85-8DC7-B331751A9CDF}" sibTransId="{D167BA06-691E-4C0B-8464-4E4614EC459C}"/>
    <dgm:cxn modelId="{103B5440-63B5-4C65-BC21-64C7BFA385B5}" type="presOf" srcId="{3651F4E1-C5A2-46BB-9439-E5642A6B091C}" destId="{643E2C4E-6B2D-4C4E-8E0B-B4CC6736E32F}" srcOrd="0" destOrd="0" presId="urn:microsoft.com/office/officeart/2005/8/layout/equation2"/>
    <dgm:cxn modelId="{C8931E0C-F5E4-4EA9-B976-E8AD51FC265A}" type="presOf" srcId="{D167BA06-691E-4C0B-8464-4E4614EC459C}" destId="{A02939E0-8704-481D-BE65-944B200A7DFC}" srcOrd="1" destOrd="0" presId="urn:microsoft.com/office/officeart/2005/8/layout/equation2"/>
    <dgm:cxn modelId="{48779B80-6034-4187-9E7A-A855DD50D794}" type="presOf" srcId="{D167BA06-691E-4C0B-8464-4E4614EC459C}" destId="{DF2551B7-36E7-438A-9D47-6D2B729A308D}" srcOrd="0" destOrd="0" presId="urn:microsoft.com/office/officeart/2005/8/layout/equation2"/>
    <dgm:cxn modelId="{5A3C0052-AD3A-4581-94DF-884E4BE5694F}" type="presOf" srcId="{22F52587-535B-44EC-A1CF-AF809DC7F921}" destId="{03D1060B-90DB-4622-A619-1EB894A70A76}" srcOrd="0" destOrd="0" presId="urn:microsoft.com/office/officeart/2005/8/layout/equation2"/>
    <dgm:cxn modelId="{C0F26050-A489-4FC0-97D7-A6A9C0852AA0}" type="presOf" srcId="{2FE31E83-9CF2-4BD6-BF60-457F80BDFDA0}" destId="{29ABEE1A-8932-4AF1-8095-6AB0DCBE6EF1}" srcOrd="0" destOrd="0" presId="urn:microsoft.com/office/officeart/2005/8/layout/equation2"/>
    <dgm:cxn modelId="{6EB69BC9-B87E-47E5-B423-4324E5524E8D}" srcId="{2FE31E83-9CF2-4BD6-BF60-457F80BDFDA0}" destId="{86C7EAE2-8BAF-440B-9B80-696E60D210BB}" srcOrd="0" destOrd="0" parTransId="{603F388A-4593-4A0F-BEBA-A2575DD6C4DF}" sibTransId="{A818A38C-8002-4B3A-B40A-7F1FFBA7B65B}"/>
    <dgm:cxn modelId="{DB7AB093-D123-498E-BDB9-BDF277FF8628}" type="presOf" srcId="{D8EAD79A-9ED9-44C0-8CB4-912CA842DD3D}" destId="{67C5D580-2587-48D0-B323-BB0AD7DEF70D}" srcOrd="0" destOrd="0" presId="urn:microsoft.com/office/officeart/2005/8/layout/equation2"/>
    <dgm:cxn modelId="{B21E400D-BF88-4D17-B472-97775BD5EA91}" type="presOf" srcId="{1B08B713-7A2C-4221-9BAF-7467CED7CB69}" destId="{3C4933BA-8BED-4BCD-A722-98B749C07992}" srcOrd="0" destOrd="0" presId="urn:microsoft.com/office/officeart/2005/8/layout/equation2"/>
    <dgm:cxn modelId="{9CD8CEE7-E8E8-43F1-8EC8-00AD3E375422}" srcId="{2FE31E83-9CF2-4BD6-BF60-457F80BDFDA0}" destId="{1B08B713-7A2C-4221-9BAF-7467CED7CB69}" srcOrd="4" destOrd="0" parTransId="{C4917006-A81D-42AB-A78E-A05CD87DFC57}" sibTransId="{D9DA7240-94F6-4B57-B0EC-46C350865112}"/>
    <dgm:cxn modelId="{2144DF15-FCA6-4F43-AB4E-9CE23B4DAE73}" type="presOf" srcId="{A818A38C-8002-4B3A-B40A-7F1FFBA7B65B}" destId="{B6A426B5-448D-43AB-B7AB-B8D7A2552A22}" srcOrd="0" destOrd="0" presId="urn:microsoft.com/office/officeart/2005/8/layout/equation2"/>
    <dgm:cxn modelId="{785DBB3E-4E8E-4718-B544-6B6382DDABDF}" srcId="{2FE31E83-9CF2-4BD6-BF60-457F80BDFDA0}" destId="{5CE9BC8C-373E-40A7-A5B2-361B36D61405}" srcOrd="1" destOrd="0" parTransId="{E5E974E4-BFE4-4886-8C81-221B5251160C}" sibTransId="{3651F4E1-C5A2-46BB-9439-E5642A6B091C}"/>
    <dgm:cxn modelId="{46718750-6068-47CC-B2BF-43BA79D1B219}" type="presOf" srcId="{1FDB888D-F2F4-4CE8-91D1-04BC937770C1}" destId="{4F61F229-927A-4D05-94D5-23A61C2F276B}" srcOrd="0" destOrd="0" presId="urn:microsoft.com/office/officeart/2005/8/layout/equation2"/>
    <dgm:cxn modelId="{ABEB4930-D5C8-4EAB-B969-AF98C3ABE0D2}" type="presOf" srcId="{5CE9BC8C-373E-40A7-A5B2-361B36D61405}" destId="{14C3736F-F349-4EC8-A4E4-07FAD8BC3718}" srcOrd="0" destOrd="0" presId="urn:microsoft.com/office/officeart/2005/8/layout/equation2"/>
    <dgm:cxn modelId="{50FADC3F-CA94-4A78-9D01-32354B0A0658}" type="presParOf" srcId="{29ABEE1A-8932-4AF1-8095-6AB0DCBE6EF1}" destId="{A9A9F4E7-687A-4F59-85E2-7BC47A604B3E}" srcOrd="0" destOrd="0" presId="urn:microsoft.com/office/officeart/2005/8/layout/equation2"/>
    <dgm:cxn modelId="{C7A429B7-F079-4965-AE59-45CAE1B33363}" type="presParOf" srcId="{A9A9F4E7-687A-4F59-85E2-7BC47A604B3E}" destId="{6D4DE981-1942-43CE-8974-7AA5812C554E}" srcOrd="0" destOrd="0" presId="urn:microsoft.com/office/officeart/2005/8/layout/equation2"/>
    <dgm:cxn modelId="{43558CF1-FE22-4CEB-BDAD-F06372A7AD6C}" type="presParOf" srcId="{A9A9F4E7-687A-4F59-85E2-7BC47A604B3E}" destId="{B9B83229-6797-478A-8D6E-1B5E13E48857}" srcOrd="1" destOrd="0" presId="urn:microsoft.com/office/officeart/2005/8/layout/equation2"/>
    <dgm:cxn modelId="{A1432DBE-049B-4200-82A6-F35E5F44F0FA}" type="presParOf" srcId="{A9A9F4E7-687A-4F59-85E2-7BC47A604B3E}" destId="{B6A426B5-448D-43AB-B7AB-B8D7A2552A22}" srcOrd="2" destOrd="0" presId="urn:microsoft.com/office/officeart/2005/8/layout/equation2"/>
    <dgm:cxn modelId="{11131284-EF66-4466-BED8-1B8D87242C60}" type="presParOf" srcId="{A9A9F4E7-687A-4F59-85E2-7BC47A604B3E}" destId="{F8020E16-7DAB-4CD7-B1D8-2CD634C0C542}" srcOrd="3" destOrd="0" presId="urn:microsoft.com/office/officeart/2005/8/layout/equation2"/>
    <dgm:cxn modelId="{E4FADAC9-FC09-4083-AC0B-308F37810109}" type="presParOf" srcId="{A9A9F4E7-687A-4F59-85E2-7BC47A604B3E}" destId="{14C3736F-F349-4EC8-A4E4-07FAD8BC3718}" srcOrd="4" destOrd="0" presId="urn:microsoft.com/office/officeart/2005/8/layout/equation2"/>
    <dgm:cxn modelId="{7AAF5DBE-BC2A-44D8-9F01-7914BC9A6295}" type="presParOf" srcId="{A9A9F4E7-687A-4F59-85E2-7BC47A604B3E}" destId="{46958686-021F-4A5D-9D56-8E4246479AFB}" srcOrd="5" destOrd="0" presId="urn:microsoft.com/office/officeart/2005/8/layout/equation2"/>
    <dgm:cxn modelId="{41938325-CA79-44B2-B852-173391DDBA37}" type="presParOf" srcId="{A9A9F4E7-687A-4F59-85E2-7BC47A604B3E}" destId="{643E2C4E-6B2D-4C4E-8E0B-B4CC6736E32F}" srcOrd="6" destOrd="0" presId="urn:microsoft.com/office/officeart/2005/8/layout/equation2"/>
    <dgm:cxn modelId="{53347F8D-EEBD-4660-B1B2-24CE77CAB954}" type="presParOf" srcId="{A9A9F4E7-687A-4F59-85E2-7BC47A604B3E}" destId="{4C7D9493-857B-4EA2-BF23-72F417AF5ABB}" srcOrd="7" destOrd="0" presId="urn:microsoft.com/office/officeart/2005/8/layout/equation2"/>
    <dgm:cxn modelId="{8682B17D-0A87-441D-BD0E-7C12267A0051}" type="presParOf" srcId="{A9A9F4E7-687A-4F59-85E2-7BC47A604B3E}" destId="{67C5D580-2587-48D0-B323-BB0AD7DEF70D}" srcOrd="8" destOrd="0" presId="urn:microsoft.com/office/officeart/2005/8/layout/equation2"/>
    <dgm:cxn modelId="{A6C3D69F-0969-4534-BEAB-3897BF8057E2}" type="presParOf" srcId="{A9A9F4E7-687A-4F59-85E2-7BC47A604B3E}" destId="{C56F81C2-70FD-48B6-9F59-EBE88EC43A56}" srcOrd="9" destOrd="0" presId="urn:microsoft.com/office/officeart/2005/8/layout/equation2"/>
    <dgm:cxn modelId="{464AC583-0EF5-49B6-BDD0-8B8F05743ACF}" type="presParOf" srcId="{A9A9F4E7-687A-4F59-85E2-7BC47A604B3E}" destId="{03D1060B-90DB-4622-A619-1EB894A70A76}" srcOrd="10" destOrd="0" presId="urn:microsoft.com/office/officeart/2005/8/layout/equation2"/>
    <dgm:cxn modelId="{00D9916A-FDC6-4C1D-A5EB-1722E191A8B2}" type="presParOf" srcId="{A9A9F4E7-687A-4F59-85E2-7BC47A604B3E}" destId="{C3FFAF23-69FD-4027-B9FF-38F4F1ECE4A6}" srcOrd="11" destOrd="0" presId="urn:microsoft.com/office/officeart/2005/8/layout/equation2"/>
    <dgm:cxn modelId="{0190C38A-FEBC-4227-BD1D-A7F889E2FDEF}" type="presParOf" srcId="{A9A9F4E7-687A-4F59-85E2-7BC47A604B3E}" destId="{4F61F229-927A-4D05-94D5-23A61C2F276B}" srcOrd="12" destOrd="0" presId="urn:microsoft.com/office/officeart/2005/8/layout/equation2"/>
    <dgm:cxn modelId="{A5F3DEB6-E6D1-4CEA-BFDA-83F50F1A68F3}" type="presParOf" srcId="{29ABEE1A-8932-4AF1-8095-6AB0DCBE6EF1}" destId="{DF2551B7-36E7-438A-9D47-6D2B729A308D}" srcOrd="1" destOrd="0" presId="urn:microsoft.com/office/officeart/2005/8/layout/equation2"/>
    <dgm:cxn modelId="{CBF328EA-03D4-489C-8BF0-A292C762E72F}" type="presParOf" srcId="{DF2551B7-36E7-438A-9D47-6D2B729A308D}" destId="{A02939E0-8704-481D-BE65-944B200A7DFC}" srcOrd="0" destOrd="0" presId="urn:microsoft.com/office/officeart/2005/8/layout/equation2"/>
    <dgm:cxn modelId="{21DA3E94-9A1E-43A3-8CAD-13D19908F1E3}" type="presParOf" srcId="{29ABEE1A-8932-4AF1-8095-6AB0DCBE6EF1}" destId="{3C4933BA-8BED-4BCD-A722-98B749C07992}" srcOrd="2" destOrd="0" presId="urn:microsoft.com/office/officeart/2005/8/layout/equati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0EDEB1-88DD-4798-A6FF-007737EE82F5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F279E6-C21E-4AE0-B125-67CCD18E3DCF}">
      <dgm:prSet phldrT="[Text]"/>
      <dgm:spPr/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Arial Rounded MT Bold" pitchFamily="34" charset="0"/>
            </a:rPr>
            <a:t>Study relationship between amount of time spent working with individual and how quickly are they employed</a:t>
          </a:r>
          <a:endParaRPr lang="en-US" dirty="0">
            <a:solidFill>
              <a:schemeClr val="bg1"/>
            </a:solidFill>
            <a:latin typeface="Arial Rounded MT Bold" pitchFamily="34" charset="0"/>
          </a:endParaRPr>
        </a:p>
      </dgm:t>
    </dgm:pt>
    <dgm:pt modelId="{C991CFB6-0644-45E6-AB3F-400301469233}" type="parTrans" cxnId="{3D59B3B7-8545-43E3-822E-FD4F32382440}">
      <dgm:prSet/>
      <dgm:spPr/>
      <dgm:t>
        <a:bodyPr/>
        <a:lstStyle/>
        <a:p>
          <a:endParaRPr lang="en-US"/>
        </a:p>
      </dgm:t>
    </dgm:pt>
    <dgm:pt modelId="{136D8C86-815B-438E-96B6-82E4D6B41896}" type="sibTrans" cxnId="{3D59B3B7-8545-43E3-822E-FD4F32382440}">
      <dgm:prSet/>
      <dgm:spPr/>
      <dgm:t>
        <a:bodyPr/>
        <a:lstStyle/>
        <a:p>
          <a:endParaRPr lang="en-US"/>
        </a:p>
      </dgm:t>
    </dgm:pt>
    <dgm:pt modelId="{A18632C6-2A72-47E4-8E08-04CE0C3AF398}">
      <dgm:prSet phldrT="[Text]"/>
      <dgm:spPr/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Arial Rounded MT Bold" pitchFamily="34" charset="0"/>
            </a:rPr>
            <a:t>Measures should we utilize to process efficiency and program performance</a:t>
          </a:r>
          <a:endParaRPr lang="en-US" dirty="0">
            <a:solidFill>
              <a:schemeClr val="bg1"/>
            </a:solidFill>
          </a:endParaRPr>
        </a:p>
      </dgm:t>
    </dgm:pt>
    <dgm:pt modelId="{27DD0E1C-2001-4C92-ACD6-B1EB26978424}" type="parTrans" cxnId="{63B062A9-B96C-49F8-9862-0FD286C1DD59}">
      <dgm:prSet/>
      <dgm:spPr/>
      <dgm:t>
        <a:bodyPr/>
        <a:lstStyle/>
        <a:p>
          <a:endParaRPr lang="en-US"/>
        </a:p>
      </dgm:t>
    </dgm:pt>
    <dgm:pt modelId="{2E5C7B02-0247-49D4-B12D-B82C4D7D0B0A}" type="sibTrans" cxnId="{63B062A9-B96C-49F8-9862-0FD286C1DD59}">
      <dgm:prSet/>
      <dgm:spPr/>
      <dgm:t>
        <a:bodyPr/>
        <a:lstStyle/>
        <a:p>
          <a:endParaRPr lang="en-US"/>
        </a:p>
      </dgm:t>
    </dgm:pt>
    <dgm:pt modelId="{953A059A-E3BD-4978-B3F1-48A4200F8B5A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 Rounded MT Bold" pitchFamily="34" charset="0"/>
            </a:rPr>
            <a:t>Does working with volunteer raise the probability of client getting</a:t>
          </a:r>
        </a:p>
        <a:p>
          <a:r>
            <a:rPr lang="en-US" dirty="0" smtClean="0">
              <a:solidFill>
                <a:schemeClr val="bg1"/>
              </a:solidFill>
              <a:latin typeface="Arial Rounded MT Bold" pitchFamily="34" charset="0"/>
            </a:rPr>
            <a:t>Hired ?</a:t>
          </a:r>
          <a:endParaRPr lang="en-US" dirty="0">
            <a:solidFill>
              <a:schemeClr val="bg1"/>
            </a:solidFill>
          </a:endParaRPr>
        </a:p>
      </dgm:t>
    </dgm:pt>
    <dgm:pt modelId="{511CDC91-4941-499C-9059-56A6ED431099}" type="parTrans" cxnId="{13C35CD6-2FA6-4C7D-AB20-E507B7B73F97}">
      <dgm:prSet/>
      <dgm:spPr/>
      <dgm:t>
        <a:bodyPr/>
        <a:lstStyle/>
        <a:p>
          <a:endParaRPr lang="en-US"/>
        </a:p>
      </dgm:t>
    </dgm:pt>
    <dgm:pt modelId="{15B03223-F56B-485E-8FAD-F1C93327CEEE}" type="sibTrans" cxnId="{13C35CD6-2FA6-4C7D-AB20-E507B7B73F97}">
      <dgm:prSet/>
      <dgm:spPr/>
      <dgm:t>
        <a:bodyPr/>
        <a:lstStyle/>
        <a:p>
          <a:endParaRPr lang="en-US"/>
        </a:p>
      </dgm:t>
    </dgm:pt>
    <dgm:pt modelId="{3A96B97F-5D59-439C-83B3-009DB634AAD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 Rounded MT Bold" pitchFamily="34" charset="0"/>
            </a:rPr>
            <a:t>Study relationship between client and employer demographic data and how they contribute to the veteran hire.</a:t>
          </a:r>
          <a:endParaRPr lang="en-US" dirty="0"/>
        </a:p>
      </dgm:t>
    </dgm:pt>
    <dgm:pt modelId="{59102927-A32A-4B62-BCC2-1DA6FB9DD3A6}" type="parTrans" cxnId="{641F85DA-5618-4C6E-A279-C8B28C651EB1}">
      <dgm:prSet/>
      <dgm:spPr/>
      <dgm:t>
        <a:bodyPr/>
        <a:lstStyle/>
        <a:p>
          <a:endParaRPr lang="en-US"/>
        </a:p>
      </dgm:t>
    </dgm:pt>
    <dgm:pt modelId="{7DC62550-CB06-427D-A7D2-E58C710B25A6}" type="sibTrans" cxnId="{641F85DA-5618-4C6E-A279-C8B28C651EB1}">
      <dgm:prSet/>
      <dgm:spPr/>
      <dgm:t>
        <a:bodyPr/>
        <a:lstStyle/>
        <a:p>
          <a:endParaRPr lang="en-US"/>
        </a:p>
      </dgm:t>
    </dgm:pt>
    <dgm:pt modelId="{7BC4A49B-7230-467D-9944-FC43BB31E67E}" type="pres">
      <dgm:prSet presAssocID="{940EDEB1-88DD-4798-A6FF-007737EE82F5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2A5674-B825-4342-B943-C87F2E69B7DB}" type="pres">
      <dgm:prSet presAssocID="{940EDEB1-88DD-4798-A6FF-007737EE82F5}" presName="axisShape" presStyleLbl="bgShp" presStyleIdx="0" presStyleCnt="1"/>
      <dgm:spPr/>
    </dgm:pt>
    <dgm:pt modelId="{FE312232-7B8F-48DF-8977-2CD5A729A1BC}" type="pres">
      <dgm:prSet presAssocID="{940EDEB1-88DD-4798-A6FF-007737EE82F5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D73606-CACB-4170-A7EC-FDEE92EB0CC5}" type="pres">
      <dgm:prSet presAssocID="{940EDEB1-88DD-4798-A6FF-007737EE82F5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37F65-F054-45A0-AE74-AE50EF05A907}" type="pres">
      <dgm:prSet presAssocID="{940EDEB1-88DD-4798-A6FF-007737EE82F5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37578-5DFC-4511-8A15-053268647A76}" type="pres">
      <dgm:prSet presAssocID="{940EDEB1-88DD-4798-A6FF-007737EE82F5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8D32DE-85C4-475C-8443-0A7D32F7DEEE}" type="presOf" srcId="{953A059A-E3BD-4978-B3F1-48A4200F8B5A}" destId="{AA937F65-F054-45A0-AE74-AE50EF05A907}" srcOrd="0" destOrd="0" presId="urn:microsoft.com/office/officeart/2005/8/layout/matrix2"/>
    <dgm:cxn modelId="{63B062A9-B96C-49F8-9862-0FD286C1DD59}" srcId="{940EDEB1-88DD-4798-A6FF-007737EE82F5}" destId="{A18632C6-2A72-47E4-8E08-04CE0C3AF398}" srcOrd="1" destOrd="0" parTransId="{27DD0E1C-2001-4C92-ACD6-B1EB26978424}" sibTransId="{2E5C7B02-0247-49D4-B12D-B82C4D7D0B0A}"/>
    <dgm:cxn modelId="{641F85DA-5618-4C6E-A279-C8B28C651EB1}" srcId="{940EDEB1-88DD-4798-A6FF-007737EE82F5}" destId="{3A96B97F-5D59-439C-83B3-009DB634AAD9}" srcOrd="3" destOrd="0" parTransId="{59102927-A32A-4B62-BCC2-1DA6FB9DD3A6}" sibTransId="{7DC62550-CB06-427D-A7D2-E58C710B25A6}"/>
    <dgm:cxn modelId="{3D90A5CD-CC9D-4A57-A5DB-8FB0E03D24C6}" type="presOf" srcId="{3A96B97F-5D59-439C-83B3-009DB634AAD9}" destId="{C5537578-5DFC-4511-8A15-053268647A76}" srcOrd="0" destOrd="0" presId="urn:microsoft.com/office/officeart/2005/8/layout/matrix2"/>
    <dgm:cxn modelId="{83339B95-5F02-4998-A925-2578177D03F2}" type="presOf" srcId="{66F279E6-C21E-4AE0-B125-67CCD18E3DCF}" destId="{FE312232-7B8F-48DF-8977-2CD5A729A1BC}" srcOrd="0" destOrd="0" presId="urn:microsoft.com/office/officeart/2005/8/layout/matrix2"/>
    <dgm:cxn modelId="{F3C17BDF-40B9-409E-957B-851EF0442F65}" type="presOf" srcId="{940EDEB1-88DD-4798-A6FF-007737EE82F5}" destId="{7BC4A49B-7230-467D-9944-FC43BB31E67E}" srcOrd="0" destOrd="0" presId="urn:microsoft.com/office/officeart/2005/8/layout/matrix2"/>
    <dgm:cxn modelId="{3D59B3B7-8545-43E3-822E-FD4F32382440}" srcId="{940EDEB1-88DD-4798-A6FF-007737EE82F5}" destId="{66F279E6-C21E-4AE0-B125-67CCD18E3DCF}" srcOrd="0" destOrd="0" parTransId="{C991CFB6-0644-45E6-AB3F-400301469233}" sibTransId="{136D8C86-815B-438E-96B6-82E4D6B41896}"/>
    <dgm:cxn modelId="{13C35CD6-2FA6-4C7D-AB20-E507B7B73F97}" srcId="{940EDEB1-88DD-4798-A6FF-007737EE82F5}" destId="{953A059A-E3BD-4978-B3F1-48A4200F8B5A}" srcOrd="2" destOrd="0" parTransId="{511CDC91-4941-499C-9059-56A6ED431099}" sibTransId="{15B03223-F56B-485E-8FAD-F1C93327CEEE}"/>
    <dgm:cxn modelId="{9B48EC18-0622-48C4-BF88-D4B3FE913029}" type="presOf" srcId="{A18632C6-2A72-47E4-8E08-04CE0C3AF398}" destId="{78D73606-CACB-4170-A7EC-FDEE92EB0CC5}" srcOrd="0" destOrd="0" presId="urn:microsoft.com/office/officeart/2005/8/layout/matrix2"/>
    <dgm:cxn modelId="{B4EB17CA-B2CC-46CC-A086-A6CF3D6BB779}" type="presParOf" srcId="{7BC4A49B-7230-467D-9944-FC43BB31E67E}" destId="{FE2A5674-B825-4342-B943-C87F2E69B7DB}" srcOrd="0" destOrd="0" presId="urn:microsoft.com/office/officeart/2005/8/layout/matrix2"/>
    <dgm:cxn modelId="{92E7AFD7-031A-49B1-B5CA-7C16635938FA}" type="presParOf" srcId="{7BC4A49B-7230-467D-9944-FC43BB31E67E}" destId="{FE312232-7B8F-48DF-8977-2CD5A729A1BC}" srcOrd="1" destOrd="0" presId="urn:microsoft.com/office/officeart/2005/8/layout/matrix2"/>
    <dgm:cxn modelId="{02C8A060-2659-40F8-BCEA-31B321654E24}" type="presParOf" srcId="{7BC4A49B-7230-467D-9944-FC43BB31E67E}" destId="{78D73606-CACB-4170-A7EC-FDEE92EB0CC5}" srcOrd="2" destOrd="0" presId="urn:microsoft.com/office/officeart/2005/8/layout/matrix2"/>
    <dgm:cxn modelId="{8A711AC5-B0CF-4B24-BEF1-9809BD413017}" type="presParOf" srcId="{7BC4A49B-7230-467D-9944-FC43BB31E67E}" destId="{AA937F65-F054-45A0-AE74-AE50EF05A907}" srcOrd="3" destOrd="0" presId="urn:microsoft.com/office/officeart/2005/8/layout/matrix2"/>
    <dgm:cxn modelId="{1210BBB2-CF42-4446-A32A-0C8DDE9DCC10}" type="presParOf" srcId="{7BC4A49B-7230-467D-9944-FC43BB31E67E}" destId="{C5537578-5DFC-4511-8A15-053268647A76}" srcOrd="4" destOrd="0" presId="urn:microsoft.com/office/officeart/2005/8/layout/matrix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EF225-C78B-4818-9B6E-2BB77262893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122FF6-A49F-475F-8590-9B8D035B0C03}">
      <dgm:prSet phldrT="[Text]" custT="1"/>
      <dgm:spPr/>
      <dgm:t>
        <a:bodyPr/>
        <a:lstStyle/>
        <a:p>
          <a:r>
            <a:rPr lang="en-US" sz="2000" dirty="0" smtClean="0">
              <a:latin typeface="Arial Rounded MT Bold" pitchFamily="34" charset="0"/>
            </a:rPr>
            <a:t>Accounts</a:t>
          </a:r>
          <a:endParaRPr lang="en-US" sz="1400" dirty="0" smtClean="0">
            <a:latin typeface="Arial Rounded MT Bold" pitchFamily="34" charset="0"/>
          </a:endParaRPr>
        </a:p>
        <a:p>
          <a:r>
            <a:rPr lang="en-US" sz="1400" dirty="0" smtClean="0">
              <a:latin typeface="Arial Rounded MT Bold" pitchFamily="34" charset="0"/>
            </a:rPr>
            <a:t>Consists of  Employer Details</a:t>
          </a:r>
          <a:endParaRPr lang="en-US" sz="1400" dirty="0">
            <a:latin typeface="Arial Rounded MT Bold" pitchFamily="34" charset="0"/>
          </a:endParaRPr>
        </a:p>
      </dgm:t>
    </dgm:pt>
    <dgm:pt modelId="{21E27F5F-EBE5-4435-ADED-1002C75842BE}" type="parTrans" cxnId="{551325E6-CAC5-4285-804B-C8AEE788E8B1}">
      <dgm:prSet/>
      <dgm:spPr/>
      <dgm:t>
        <a:bodyPr/>
        <a:lstStyle/>
        <a:p>
          <a:endParaRPr lang="en-US"/>
        </a:p>
      </dgm:t>
    </dgm:pt>
    <dgm:pt modelId="{C0CA6176-63E7-45D4-8635-A9133D1A611F}" type="sibTrans" cxnId="{551325E6-CAC5-4285-804B-C8AEE788E8B1}">
      <dgm:prSet/>
      <dgm:spPr/>
      <dgm:t>
        <a:bodyPr/>
        <a:lstStyle/>
        <a:p>
          <a:endParaRPr lang="en-US"/>
        </a:p>
      </dgm:t>
    </dgm:pt>
    <dgm:pt modelId="{89A9C662-D87D-4602-8211-DAB94DD4C0EC}">
      <dgm:prSet phldrT="[Text]" custT="1"/>
      <dgm:spPr/>
      <dgm:t>
        <a:bodyPr/>
        <a:lstStyle/>
        <a:p>
          <a:r>
            <a:rPr lang="en-US" sz="2000" dirty="0" smtClean="0">
              <a:latin typeface="Arial Rounded MT Bold" pitchFamily="34" charset="0"/>
            </a:rPr>
            <a:t>Contacts</a:t>
          </a:r>
          <a:endParaRPr lang="en-US" sz="1400" dirty="0" smtClean="0">
            <a:latin typeface="Arial Rounded MT Bold" pitchFamily="34" charset="0"/>
          </a:endParaRPr>
        </a:p>
        <a:p>
          <a:r>
            <a:rPr lang="en-US" sz="1400" dirty="0" smtClean="0">
              <a:latin typeface="Arial Rounded MT Bold" pitchFamily="34" charset="0"/>
            </a:rPr>
            <a:t>Consists of veterans information</a:t>
          </a:r>
          <a:endParaRPr lang="en-US" sz="1400" dirty="0">
            <a:latin typeface="Arial Rounded MT Bold" pitchFamily="34" charset="0"/>
          </a:endParaRPr>
        </a:p>
      </dgm:t>
    </dgm:pt>
    <dgm:pt modelId="{F7647EED-59F9-4F58-992F-85E0D46DF13C}" type="parTrans" cxnId="{B05AACF4-E2FD-4A75-A9A5-4193C27A2233}">
      <dgm:prSet/>
      <dgm:spPr/>
      <dgm:t>
        <a:bodyPr/>
        <a:lstStyle/>
        <a:p>
          <a:endParaRPr lang="en-US"/>
        </a:p>
      </dgm:t>
    </dgm:pt>
    <dgm:pt modelId="{C387BF57-68BE-40DA-9E8D-AE8DF12D2E38}" type="sibTrans" cxnId="{B05AACF4-E2FD-4A75-A9A5-4193C27A2233}">
      <dgm:prSet/>
      <dgm:spPr/>
      <dgm:t>
        <a:bodyPr/>
        <a:lstStyle/>
        <a:p>
          <a:endParaRPr lang="en-US"/>
        </a:p>
      </dgm:t>
    </dgm:pt>
    <dgm:pt modelId="{37C1DBE2-65C1-41A2-B864-1FF9F2A6EBE7}">
      <dgm:prSet phldrT="[Text]" custT="1"/>
      <dgm:spPr/>
      <dgm:t>
        <a:bodyPr/>
        <a:lstStyle/>
        <a:p>
          <a:r>
            <a:rPr lang="en-US" sz="2000" dirty="0" smtClean="0">
              <a:latin typeface="Arial Rounded MT Bold" pitchFamily="34" charset="0"/>
            </a:rPr>
            <a:t>Case</a:t>
          </a:r>
          <a:endParaRPr lang="en-US" sz="1400" dirty="0" smtClean="0">
            <a:latin typeface="Arial Rounded MT Bold" pitchFamily="34" charset="0"/>
          </a:endParaRPr>
        </a:p>
        <a:p>
          <a:r>
            <a:rPr lang="en-US" sz="1400" dirty="0" smtClean="0">
              <a:latin typeface="Arial Rounded MT Bold" pitchFamily="34" charset="0"/>
            </a:rPr>
            <a:t>Consists of  Volunteer Information</a:t>
          </a:r>
          <a:endParaRPr lang="en-US" sz="1400" dirty="0">
            <a:latin typeface="Arial Rounded MT Bold" pitchFamily="34" charset="0"/>
          </a:endParaRPr>
        </a:p>
      </dgm:t>
    </dgm:pt>
    <dgm:pt modelId="{5E2BA6BD-B03F-4020-87E2-350384A6BD37}" type="parTrans" cxnId="{776CF361-849A-4EB8-B343-CD9857DA9C0C}">
      <dgm:prSet/>
      <dgm:spPr/>
      <dgm:t>
        <a:bodyPr/>
        <a:lstStyle/>
        <a:p>
          <a:endParaRPr lang="en-US"/>
        </a:p>
      </dgm:t>
    </dgm:pt>
    <dgm:pt modelId="{05CDC82E-A265-48CF-9D97-C70011B3EEDE}" type="sibTrans" cxnId="{776CF361-849A-4EB8-B343-CD9857DA9C0C}">
      <dgm:prSet/>
      <dgm:spPr/>
      <dgm:t>
        <a:bodyPr/>
        <a:lstStyle/>
        <a:p>
          <a:endParaRPr lang="en-US"/>
        </a:p>
      </dgm:t>
    </dgm:pt>
    <dgm:pt modelId="{816038A8-9B13-47F6-9854-C3FC0E109B59}">
      <dgm:prSet phldrT="[Text]" custT="1"/>
      <dgm:spPr/>
      <dgm:t>
        <a:bodyPr/>
        <a:lstStyle/>
        <a:p>
          <a:r>
            <a:rPr lang="en-US" sz="2000" dirty="0" smtClean="0">
              <a:latin typeface="Arial Rounded MT Bold" pitchFamily="34" charset="0"/>
            </a:rPr>
            <a:t>Task</a:t>
          </a:r>
        </a:p>
        <a:p>
          <a:r>
            <a:rPr lang="en-US" sz="1400" dirty="0" smtClean="0">
              <a:latin typeface="Arial Rounded MT Bold" pitchFamily="34" charset="0"/>
            </a:rPr>
            <a:t>Consists o task conducted by HHUSA staff </a:t>
          </a:r>
          <a:endParaRPr lang="en-US" sz="1400" dirty="0">
            <a:latin typeface="Arial Rounded MT Bold" pitchFamily="34" charset="0"/>
          </a:endParaRPr>
        </a:p>
      </dgm:t>
    </dgm:pt>
    <dgm:pt modelId="{1C7BBF5A-363C-4311-8AD2-39CB719679AB}" type="parTrans" cxnId="{EBB97940-2CE8-4F51-A5EB-4326596760B4}">
      <dgm:prSet/>
      <dgm:spPr/>
      <dgm:t>
        <a:bodyPr/>
        <a:lstStyle/>
        <a:p>
          <a:endParaRPr lang="en-US"/>
        </a:p>
      </dgm:t>
    </dgm:pt>
    <dgm:pt modelId="{D4E374CD-7063-4241-9FD7-59549BC37243}" type="sibTrans" cxnId="{EBB97940-2CE8-4F51-A5EB-4326596760B4}">
      <dgm:prSet/>
      <dgm:spPr/>
      <dgm:t>
        <a:bodyPr/>
        <a:lstStyle/>
        <a:p>
          <a:endParaRPr lang="en-US"/>
        </a:p>
      </dgm:t>
    </dgm:pt>
    <dgm:pt modelId="{E0E0E58D-1C0F-4B82-9C04-CF5C5FB184E2}">
      <dgm:prSet phldrT="[Text]" custT="1"/>
      <dgm:spPr/>
      <dgm:t>
        <a:bodyPr/>
        <a:lstStyle/>
        <a:p>
          <a:r>
            <a:rPr lang="en-US" sz="2000" dirty="0" smtClean="0">
              <a:latin typeface="Arial Rounded MT Bold" pitchFamily="34" charset="0"/>
            </a:rPr>
            <a:t>User</a:t>
          </a:r>
          <a:endParaRPr lang="en-US" sz="1400" dirty="0" smtClean="0">
            <a:latin typeface="Arial Rounded MT Bold" pitchFamily="34" charset="0"/>
          </a:endParaRPr>
        </a:p>
        <a:p>
          <a:r>
            <a:rPr lang="en-US" sz="1400" dirty="0" smtClean="0">
              <a:latin typeface="Arial Rounded MT Bold" pitchFamily="34" charset="0"/>
            </a:rPr>
            <a:t>Consist of HHUSA staff information and their roles</a:t>
          </a:r>
          <a:endParaRPr lang="en-US" sz="1400" dirty="0">
            <a:latin typeface="Arial Rounded MT Bold" pitchFamily="34" charset="0"/>
          </a:endParaRPr>
        </a:p>
      </dgm:t>
    </dgm:pt>
    <dgm:pt modelId="{35660ABC-D68C-44DE-AC56-AA01D52237CE}" type="parTrans" cxnId="{DBB1BCC7-60B9-43CD-93C5-682FAAABA2E5}">
      <dgm:prSet/>
      <dgm:spPr/>
      <dgm:t>
        <a:bodyPr/>
        <a:lstStyle/>
        <a:p>
          <a:endParaRPr lang="en-US"/>
        </a:p>
      </dgm:t>
    </dgm:pt>
    <dgm:pt modelId="{CC2F4CA7-778C-4E25-A8C4-CE1D58D1600E}" type="sibTrans" cxnId="{DBB1BCC7-60B9-43CD-93C5-682FAAABA2E5}">
      <dgm:prSet/>
      <dgm:spPr/>
      <dgm:t>
        <a:bodyPr/>
        <a:lstStyle/>
        <a:p>
          <a:endParaRPr lang="en-US"/>
        </a:p>
      </dgm:t>
    </dgm:pt>
    <dgm:pt modelId="{E5980C3D-B60C-494E-97BE-7952B52C6D04}" type="pres">
      <dgm:prSet presAssocID="{D43EF225-C78B-4818-9B6E-2BB77262893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A65A8E-5C19-47E0-9974-FEBDC464FA1E}" type="pres">
      <dgm:prSet presAssocID="{63122FF6-A49F-475F-8590-9B8D035B0C0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1F999-4771-47FF-92EC-25B83B3E53CE}" type="pres">
      <dgm:prSet presAssocID="{C0CA6176-63E7-45D4-8635-A9133D1A611F}" presName="sibTrans" presStyleCnt="0"/>
      <dgm:spPr/>
    </dgm:pt>
    <dgm:pt modelId="{E251FE58-1093-4911-A968-A9C35B59A071}" type="pres">
      <dgm:prSet presAssocID="{89A9C662-D87D-4602-8211-DAB94DD4C0E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4D8E-EECE-498F-B537-D76192C2F1E0}" type="pres">
      <dgm:prSet presAssocID="{C387BF57-68BE-40DA-9E8D-AE8DF12D2E38}" presName="sibTrans" presStyleCnt="0"/>
      <dgm:spPr/>
    </dgm:pt>
    <dgm:pt modelId="{34F5CB21-A5E8-4732-B7D6-A9A32A8EE149}" type="pres">
      <dgm:prSet presAssocID="{37C1DBE2-65C1-41A2-B864-1FF9F2A6EBE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A0200-0A90-43CF-B25D-55D01A5A10EF}" type="pres">
      <dgm:prSet presAssocID="{05CDC82E-A265-48CF-9D97-C70011B3EEDE}" presName="sibTrans" presStyleCnt="0"/>
      <dgm:spPr/>
    </dgm:pt>
    <dgm:pt modelId="{83D36F2C-DE8A-418C-9020-E68849C1132D}" type="pres">
      <dgm:prSet presAssocID="{816038A8-9B13-47F6-9854-C3FC0E109B5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DB05D-19BD-4180-88B9-6186E3E037A8}" type="pres">
      <dgm:prSet presAssocID="{D4E374CD-7063-4241-9FD7-59549BC37243}" presName="sibTrans" presStyleCnt="0"/>
      <dgm:spPr/>
    </dgm:pt>
    <dgm:pt modelId="{1778DAF9-E9A1-4FC1-BFB4-988B9CBD4520}" type="pres">
      <dgm:prSet presAssocID="{E0E0E58D-1C0F-4B82-9C04-CF5C5FB184E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1325E6-CAC5-4285-804B-C8AEE788E8B1}" srcId="{D43EF225-C78B-4818-9B6E-2BB77262893D}" destId="{63122FF6-A49F-475F-8590-9B8D035B0C03}" srcOrd="0" destOrd="0" parTransId="{21E27F5F-EBE5-4435-ADED-1002C75842BE}" sibTransId="{C0CA6176-63E7-45D4-8635-A9133D1A611F}"/>
    <dgm:cxn modelId="{B5D2A405-2BA0-4967-A991-0C7D69E6F9D3}" type="presOf" srcId="{63122FF6-A49F-475F-8590-9B8D035B0C03}" destId="{58A65A8E-5C19-47E0-9974-FEBDC464FA1E}" srcOrd="0" destOrd="0" presId="urn:microsoft.com/office/officeart/2005/8/layout/default"/>
    <dgm:cxn modelId="{02DBE633-42A3-4945-AA95-8A23CA104F08}" type="presOf" srcId="{D43EF225-C78B-4818-9B6E-2BB77262893D}" destId="{E5980C3D-B60C-494E-97BE-7952B52C6D04}" srcOrd="0" destOrd="0" presId="urn:microsoft.com/office/officeart/2005/8/layout/default"/>
    <dgm:cxn modelId="{19C07E96-F005-4D25-A00F-6225E1DF91B0}" type="presOf" srcId="{E0E0E58D-1C0F-4B82-9C04-CF5C5FB184E2}" destId="{1778DAF9-E9A1-4FC1-BFB4-988B9CBD4520}" srcOrd="0" destOrd="0" presId="urn:microsoft.com/office/officeart/2005/8/layout/default"/>
    <dgm:cxn modelId="{6C47A9CD-F6F8-4F7D-A5ED-C9B47DC1CDE0}" type="presOf" srcId="{816038A8-9B13-47F6-9854-C3FC0E109B59}" destId="{83D36F2C-DE8A-418C-9020-E68849C1132D}" srcOrd="0" destOrd="0" presId="urn:microsoft.com/office/officeart/2005/8/layout/default"/>
    <dgm:cxn modelId="{DBB1BCC7-60B9-43CD-93C5-682FAAABA2E5}" srcId="{D43EF225-C78B-4818-9B6E-2BB77262893D}" destId="{E0E0E58D-1C0F-4B82-9C04-CF5C5FB184E2}" srcOrd="4" destOrd="0" parTransId="{35660ABC-D68C-44DE-AC56-AA01D52237CE}" sibTransId="{CC2F4CA7-778C-4E25-A8C4-CE1D58D1600E}"/>
    <dgm:cxn modelId="{5D32AE32-4F1F-40ED-9722-E8E8DA99684F}" type="presOf" srcId="{89A9C662-D87D-4602-8211-DAB94DD4C0EC}" destId="{E251FE58-1093-4911-A968-A9C35B59A071}" srcOrd="0" destOrd="0" presId="urn:microsoft.com/office/officeart/2005/8/layout/default"/>
    <dgm:cxn modelId="{DD090391-5832-4E79-A92E-0E5DCABD93FB}" type="presOf" srcId="{37C1DBE2-65C1-41A2-B864-1FF9F2A6EBE7}" destId="{34F5CB21-A5E8-4732-B7D6-A9A32A8EE149}" srcOrd="0" destOrd="0" presId="urn:microsoft.com/office/officeart/2005/8/layout/default"/>
    <dgm:cxn modelId="{EBB97940-2CE8-4F51-A5EB-4326596760B4}" srcId="{D43EF225-C78B-4818-9B6E-2BB77262893D}" destId="{816038A8-9B13-47F6-9854-C3FC0E109B59}" srcOrd="3" destOrd="0" parTransId="{1C7BBF5A-363C-4311-8AD2-39CB719679AB}" sibTransId="{D4E374CD-7063-4241-9FD7-59549BC37243}"/>
    <dgm:cxn modelId="{B05AACF4-E2FD-4A75-A9A5-4193C27A2233}" srcId="{D43EF225-C78B-4818-9B6E-2BB77262893D}" destId="{89A9C662-D87D-4602-8211-DAB94DD4C0EC}" srcOrd="1" destOrd="0" parTransId="{F7647EED-59F9-4F58-992F-85E0D46DF13C}" sibTransId="{C387BF57-68BE-40DA-9E8D-AE8DF12D2E38}"/>
    <dgm:cxn modelId="{776CF361-849A-4EB8-B343-CD9857DA9C0C}" srcId="{D43EF225-C78B-4818-9B6E-2BB77262893D}" destId="{37C1DBE2-65C1-41A2-B864-1FF9F2A6EBE7}" srcOrd="2" destOrd="0" parTransId="{5E2BA6BD-B03F-4020-87E2-350384A6BD37}" sibTransId="{05CDC82E-A265-48CF-9D97-C70011B3EEDE}"/>
    <dgm:cxn modelId="{ABEC63ED-7D68-44BB-BF6B-415164124383}" type="presParOf" srcId="{E5980C3D-B60C-494E-97BE-7952B52C6D04}" destId="{58A65A8E-5C19-47E0-9974-FEBDC464FA1E}" srcOrd="0" destOrd="0" presId="urn:microsoft.com/office/officeart/2005/8/layout/default"/>
    <dgm:cxn modelId="{F86CEB9B-2BBA-4BDC-BE58-395E40B87EF5}" type="presParOf" srcId="{E5980C3D-B60C-494E-97BE-7952B52C6D04}" destId="{C901F999-4771-47FF-92EC-25B83B3E53CE}" srcOrd="1" destOrd="0" presId="urn:microsoft.com/office/officeart/2005/8/layout/default"/>
    <dgm:cxn modelId="{85503D53-F698-42B4-899C-C107EEC7A3D8}" type="presParOf" srcId="{E5980C3D-B60C-494E-97BE-7952B52C6D04}" destId="{E251FE58-1093-4911-A968-A9C35B59A071}" srcOrd="2" destOrd="0" presId="urn:microsoft.com/office/officeart/2005/8/layout/default"/>
    <dgm:cxn modelId="{CC790F3D-589E-4EFA-9DAF-FBF56AFB782E}" type="presParOf" srcId="{E5980C3D-B60C-494E-97BE-7952B52C6D04}" destId="{2D4D4D8E-EECE-498F-B537-D76192C2F1E0}" srcOrd="3" destOrd="0" presId="urn:microsoft.com/office/officeart/2005/8/layout/default"/>
    <dgm:cxn modelId="{4C33ECA3-F7B8-49C5-B8FF-AC263EFB1214}" type="presParOf" srcId="{E5980C3D-B60C-494E-97BE-7952B52C6D04}" destId="{34F5CB21-A5E8-4732-B7D6-A9A32A8EE149}" srcOrd="4" destOrd="0" presId="urn:microsoft.com/office/officeart/2005/8/layout/default"/>
    <dgm:cxn modelId="{D08ABAAC-2F85-4713-A122-D329D2578E93}" type="presParOf" srcId="{E5980C3D-B60C-494E-97BE-7952B52C6D04}" destId="{3A9A0200-0A90-43CF-B25D-55D01A5A10EF}" srcOrd="5" destOrd="0" presId="urn:microsoft.com/office/officeart/2005/8/layout/default"/>
    <dgm:cxn modelId="{60B2D668-CF31-45B6-94B1-90B94CADB04F}" type="presParOf" srcId="{E5980C3D-B60C-494E-97BE-7952B52C6D04}" destId="{83D36F2C-DE8A-418C-9020-E68849C1132D}" srcOrd="6" destOrd="0" presId="urn:microsoft.com/office/officeart/2005/8/layout/default"/>
    <dgm:cxn modelId="{11A7EB80-02FB-463C-998C-89A2F2722847}" type="presParOf" srcId="{E5980C3D-B60C-494E-97BE-7952B52C6D04}" destId="{BF6DB05D-19BD-4180-88B9-6186E3E037A8}" srcOrd="7" destOrd="0" presId="urn:microsoft.com/office/officeart/2005/8/layout/default"/>
    <dgm:cxn modelId="{9287D7DF-6B57-4353-95AC-2A24DDBB1060}" type="presParOf" srcId="{E5980C3D-B60C-494E-97BE-7952B52C6D04}" destId="{1778DAF9-E9A1-4FC1-BFB4-988B9CBD4520}" srcOrd="8" destOrd="0" presId="urn:microsoft.com/office/officeart/2005/8/layout/default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13F8C4-82EB-4668-B964-9A311B5FD2F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23A46D-2D21-4928-9EF7-BAC3F91FC259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latin typeface="Arial Rounded MT Bold" pitchFamily="34" charset="0"/>
            </a:rPr>
            <a:t>Average Time taken to complete resume once assessment is done</a:t>
          </a:r>
          <a:endParaRPr lang="en-US" dirty="0">
            <a:latin typeface="Arial Rounded MT Bold" pitchFamily="34" charset="0"/>
          </a:endParaRPr>
        </a:p>
      </dgm:t>
    </dgm:pt>
    <dgm:pt modelId="{8734FE09-6544-4C1D-88E1-891DD3A11E4F}" type="parTrans" cxnId="{9C952E64-EB64-41EE-88BB-CACFC9903552}">
      <dgm:prSet/>
      <dgm:spPr/>
      <dgm:t>
        <a:bodyPr/>
        <a:lstStyle/>
        <a:p>
          <a:endParaRPr lang="en-US"/>
        </a:p>
      </dgm:t>
    </dgm:pt>
    <dgm:pt modelId="{D05584B6-BE33-49D2-80F0-58F089716F29}" type="sibTrans" cxnId="{9C952E64-EB64-41EE-88BB-CACFC9903552}">
      <dgm:prSet/>
      <dgm:spPr/>
      <dgm:t>
        <a:bodyPr/>
        <a:lstStyle/>
        <a:p>
          <a:endParaRPr lang="en-US"/>
        </a:p>
      </dgm:t>
    </dgm:pt>
    <dgm:pt modelId="{DA37CD85-8771-49C7-8907-8F36842D8B7A}">
      <dgm:prSet phldrT="[Text]" custT="1"/>
      <dgm:spPr/>
      <dgm:t>
        <a:bodyPr/>
        <a:lstStyle/>
        <a:p>
          <a:r>
            <a:rPr lang="en-US" sz="2000" dirty="0" smtClean="0">
              <a:latin typeface="Arial Rounded MT Bold" pitchFamily="34" charset="0"/>
            </a:rPr>
            <a:t>13 Days</a:t>
          </a:r>
          <a:endParaRPr lang="en-US" sz="2000" dirty="0">
            <a:latin typeface="Arial Rounded MT Bold" pitchFamily="34" charset="0"/>
          </a:endParaRPr>
        </a:p>
      </dgm:t>
    </dgm:pt>
    <dgm:pt modelId="{6F09CF2C-8B15-4D33-B6E0-D1963E00683A}" type="parTrans" cxnId="{4FCDDF44-BCEF-4A20-9BA2-D951D7FFD233}">
      <dgm:prSet/>
      <dgm:spPr/>
      <dgm:t>
        <a:bodyPr/>
        <a:lstStyle/>
        <a:p>
          <a:endParaRPr lang="en-US"/>
        </a:p>
      </dgm:t>
    </dgm:pt>
    <dgm:pt modelId="{A2F7EDBA-D6B9-4F7B-99D0-D2D2E3845EBB}" type="sibTrans" cxnId="{4FCDDF44-BCEF-4A20-9BA2-D951D7FFD233}">
      <dgm:prSet/>
      <dgm:spPr/>
      <dgm:t>
        <a:bodyPr/>
        <a:lstStyle/>
        <a:p>
          <a:endParaRPr lang="en-US"/>
        </a:p>
      </dgm:t>
    </dgm:pt>
    <dgm:pt modelId="{537445D3-F3CC-4931-A8D2-2CF5DB5970A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latin typeface="Arial Rounded MT Bold" pitchFamily="34" charset="0"/>
            </a:rPr>
            <a:t>Average amount spent per veteran</a:t>
          </a:r>
          <a:endParaRPr lang="en-US" dirty="0">
            <a:latin typeface="Arial Rounded MT Bold" pitchFamily="34" charset="0"/>
          </a:endParaRPr>
        </a:p>
      </dgm:t>
    </dgm:pt>
    <dgm:pt modelId="{F50E1905-875A-432F-81E3-D6BFF074943C}" type="parTrans" cxnId="{47438ADB-5A89-4D75-9835-433D13C45063}">
      <dgm:prSet/>
      <dgm:spPr/>
      <dgm:t>
        <a:bodyPr/>
        <a:lstStyle/>
        <a:p>
          <a:endParaRPr lang="en-US"/>
        </a:p>
      </dgm:t>
    </dgm:pt>
    <dgm:pt modelId="{E91814B7-345C-448B-B1F4-DD2FF0333E27}" type="sibTrans" cxnId="{47438ADB-5A89-4D75-9835-433D13C45063}">
      <dgm:prSet/>
      <dgm:spPr/>
      <dgm:t>
        <a:bodyPr/>
        <a:lstStyle/>
        <a:p>
          <a:endParaRPr lang="en-US"/>
        </a:p>
      </dgm:t>
    </dgm:pt>
    <dgm:pt modelId="{BF8CCABC-4CAF-4C15-B51A-D7D05F5FCE63}">
      <dgm:prSet phldrT="[Text]"/>
      <dgm:spPr/>
      <dgm:t>
        <a:bodyPr/>
        <a:lstStyle/>
        <a:p>
          <a:r>
            <a:rPr lang="en-US" dirty="0" smtClean="0">
              <a:latin typeface="Arial Rounded MT Bold" pitchFamily="34" charset="0"/>
            </a:rPr>
            <a:t>Dollars Donated/Confirmed Hires</a:t>
          </a:r>
          <a:endParaRPr lang="en-US" dirty="0">
            <a:latin typeface="Arial Rounded MT Bold" pitchFamily="34" charset="0"/>
          </a:endParaRPr>
        </a:p>
      </dgm:t>
    </dgm:pt>
    <dgm:pt modelId="{F9482212-F056-472D-AB58-C3648CED91D1}" type="parTrans" cxnId="{4DFBE427-80C1-4832-89C9-3C5BBF07DB99}">
      <dgm:prSet/>
      <dgm:spPr/>
      <dgm:t>
        <a:bodyPr/>
        <a:lstStyle/>
        <a:p>
          <a:endParaRPr lang="en-US"/>
        </a:p>
      </dgm:t>
    </dgm:pt>
    <dgm:pt modelId="{75331264-401E-495B-B416-FFF97B4032FA}" type="sibTrans" cxnId="{4DFBE427-80C1-4832-89C9-3C5BBF07DB99}">
      <dgm:prSet/>
      <dgm:spPr/>
      <dgm:t>
        <a:bodyPr/>
        <a:lstStyle/>
        <a:p>
          <a:endParaRPr lang="en-US"/>
        </a:p>
      </dgm:t>
    </dgm:pt>
    <dgm:pt modelId="{59F0425D-1B94-4A96-9487-A5DE21059D20}">
      <dgm:prSet phldrT="[Text]"/>
      <dgm:spPr/>
      <dgm:t>
        <a:bodyPr/>
        <a:lstStyle/>
        <a:p>
          <a:r>
            <a:rPr lang="en-US" dirty="0" smtClean="0">
              <a:latin typeface="Arial Rounded MT Bold" pitchFamily="34" charset="0"/>
            </a:rPr>
            <a:t>$249</a:t>
          </a:r>
          <a:endParaRPr lang="en-US" dirty="0">
            <a:latin typeface="Arial Rounded MT Bold" pitchFamily="34" charset="0"/>
          </a:endParaRPr>
        </a:p>
      </dgm:t>
    </dgm:pt>
    <dgm:pt modelId="{CB68A507-AFD4-41E9-819B-0692E320F921}" type="parTrans" cxnId="{20A381D8-0715-4095-9E22-C73A60283AAF}">
      <dgm:prSet/>
      <dgm:spPr/>
      <dgm:t>
        <a:bodyPr/>
        <a:lstStyle/>
        <a:p>
          <a:endParaRPr lang="en-US"/>
        </a:p>
      </dgm:t>
    </dgm:pt>
    <dgm:pt modelId="{D73B4B81-E9FD-4E41-A464-C8A3C853706C}" type="sibTrans" cxnId="{20A381D8-0715-4095-9E22-C73A60283AAF}">
      <dgm:prSet/>
      <dgm:spPr/>
      <dgm:t>
        <a:bodyPr/>
        <a:lstStyle/>
        <a:p>
          <a:endParaRPr lang="en-US"/>
        </a:p>
      </dgm:t>
    </dgm:pt>
    <dgm:pt modelId="{1B5A2039-02F5-4D1C-A447-CABC01AE477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latin typeface="Arial Rounded MT Bold" pitchFamily="34" charset="0"/>
            </a:rPr>
            <a:t>Resume presented to Employee Partners</a:t>
          </a:r>
          <a:endParaRPr lang="en-US" dirty="0">
            <a:latin typeface="Arial Rounded MT Bold" pitchFamily="34" charset="0"/>
          </a:endParaRPr>
        </a:p>
      </dgm:t>
    </dgm:pt>
    <dgm:pt modelId="{8A079328-F5DE-4FBC-93A6-FFE25045C00D}" type="parTrans" cxnId="{6B5E0030-2748-4FC3-AD75-51A934974024}">
      <dgm:prSet/>
      <dgm:spPr/>
      <dgm:t>
        <a:bodyPr/>
        <a:lstStyle/>
        <a:p>
          <a:endParaRPr lang="en-US"/>
        </a:p>
      </dgm:t>
    </dgm:pt>
    <dgm:pt modelId="{C9D827D1-FD2D-4291-8A78-5C6F4513CFEC}" type="sibTrans" cxnId="{6B5E0030-2748-4FC3-AD75-51A934974024}">
      <dgm:prSet/>
      <dgm:spPr/>
      <dgm:t>
        <a:bodyPr/>
        <a:lstStyle/>
        <a:p>
          <a:endParaRPr lang="en-US"/>
        </a:p>
      </dgm:t>
    </dgm:pt>
    <dgm:pt modelId="{CB229C4E-58AE-437D-A17A-B3E6491484DB}">
      <dgm:prSet phldrT="[Text]" custT="1"/>
      <dgm:spPr/>
      <dgm:t>
        <a:bodyPr/>
        <a:lstStyle/>
        <a:p>
          <a:r>
            <a:rPr lang="en-US" sz="1600" dirty="0" smtClean="0">
              <a:latin typeface="Arial Rounded MT Bold" pitchFamily="34" charset="0"/>
            </a:rPr>
            <a:t>8703</a:t>
          </a:r>
          <a:endParaRPr lang="en-US" sz="1600" dirty="0">
            <a:latin typeface="Arial Rounded MT Bold" pitchFamily="34" charset="0"/>
          </a:endParaRPr>
        </a:p>
      </dgm:t>
    </dgm:pt>
    <dgm:pt modelId="{FDBC598C-CFE7-4DA0-A3EC-B19A6CD6C6B1}" type="parTrans" cxnId="{8C925FCC-0AB5-4199-8B91-20B3539CC015}">
      <dgm:prSet/>
      <dgm:spPr/>
      <dgm:t>
        <a:bodyPr/>
        <a:lstStyle/>
        <a:p>
          <a:endParaRPr lang="en-US"/>
        </a:p>
      </dgm:t>
    </dgm:pt>
    <dgm:pt modelId="{DEC3994A-279F-4035-A898-68B7155506E9}" type="sibTrans" cxnId="{8C925FCC-0AB5-4199-8B91-20B3539CC015}">
      <dgm:prSet/>
      <dgm:spPr/>
      <dgm:t>
        <a:bodyPr/>
        <a:lstStyle/>
        <a:p>
          <a:endParaRPr lang="en-US"/>
        </a:p>
      </dgm:t>
    </dgm:pt>
    <dgm:pt modelId="{B545D95A-07E7-4D5E-982C-7D39903D276A}" type="pres">
      <dgm:prSet presAssocID="{AD13F8C4-82EB-4668-B964-9A311B5FD2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81BF34-F03A-472A-A984-D043EE3B72D9}" type="pres">
      <dgm:prSet presAssocID="{8423A46D-2D21-4928-9EF7-BAC3F91FC259}" presName="composite" presStyleCnt="0"/>
      <dgm:spPr/>
    </dgm:pt>
    <dgm:pt modelId="{B908AB58-27BE-4115-8356-AA038AE4E5DF}" type="pres">
      <dgm:prSet presAssocID="{8423A46D-2D21-4928-9EF7-BAC3F91FC25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41E42-7720-4B00-B77A-B86446A23FCA}" type="pres">
      <dgm:prSet presAssocID="{8423A46D-2D21-4928-9EF7-BAC3F91FC25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28174-46B8-4CFC-BCA5-1DFEC7960DF8}" type="pres">
      <dgm:prSet presAssocID="{D05584B6-BE33-49D2-80F0-58F089716F29}" presName="space" presStyleCnt="0"/>
      <dgm:spPr/>
    </dgm:pt>
    <dgm:pt modelId="{59B7766C-B46A-4C4C-94A8-DD394868E395}" type="pres">
      <dgm:prSet presAssocID="{537445D3-F3CC-4931-A8D2-2CF5DB5970AA}" presName="composite" presStyleCnt="0"/>
      <dgm:spPr/>
    </dgm:pt>
    <dgm:pt modelId="{AED2E54B-2920-4240-B1D1-D133EE1B7200}" type="pres">
      <dgm:prSet presAssocID="{537445D3-F3CC-4931-A8D2-2CF5DB5970A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2FF8A-EDD9-455B-B8EF-52AA032FA812}" type="pres">
      <dgm:prSet presAssocID="{537445D3-F3CC-4931-A8D2-2CF5DB5970A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E5045-4FAE-4582-8A3E-3A24F36C21B3}" type="pres">
      <dgm:prSet presAssocID="{E91814B7-345C-448B-B1F4-DD2FF0333E27}" presName="space" presStyleCnt="0"/>
      <dgm:spPr/>
    </dgm:pt>
    <dgm:pt modelId="{3F2C6AF8-C044-473B-802C-F1032DE45DC6}" type="pres">
      <dgm:prSet presAssocID="{1B5A2039-02F5-4D1C-A447-CABC01AE477C}" presName="composite" presStyleCnt="0"/>
      <dgm:spPr/>
    </dgm:pt>
    <dgm:pt modelId="{02FD0EC0-6C73-4C37-B950-BE434163F20D}" type="pres">
      <dgm:prSet presAssocID="{1B5A2039-02F5-4D1C-A447-CABC01AE477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203D6-137A-4571-92DF-F445EF3F0DF5}" type="pres">
      <dgm:prSet presAssocID="{1B5A2039-02F5-4D1C-A447-CABC01AE477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438ADB-5A89-4D75-9835-433D13C45063}" srcId="{AD13F8C4-82EB-4668-B964-9A311B5FD2FD}" destId="{537445D3-F3CC-4931-A8D2-2CF5DB5970AA}" srcOrd="1" destOrd="0" parTransId="{F50E1905-875A-432F-81E3-D6BFF074943C}" sibTransId="{E91814B7-345C-448B-B1F4-DD2FF0333E27}"/>
    <dgm:cxn modelId="{6B5E0030-2748-4FC3-AD75-51A934974024}" srcId="{AD13F8C4-82EB-4668-B964-9A311B5FD2FD}" destId="{1B5A2039-02F5-4D1C-A447-CABC01AE477C}" srcOrd="2" destOrd="0" parTransId="{8A079328-F5DE-4FBC-93A6-FFE25045C00D}" sibTransId="{C9D827D1-FD2D-4291-8A78-5C6F4513CFEC}"/>
    <dgm:cxn modelId="{EE735A4F-01CD-4A6D-B051-C9D35C73ECF4}" type="presOf" srcId="{537445D3-F3CC-4931-A8D2-2CF5DB5970AA}" destId="{AED2E54B-2920-4240-B1D1-D133EE1B7200}" srcOrd="0" destOrd="0" presId="urn:microsoft.com/office/officeart/2005/8/layout/hList1"/>
    <dgm:cxn modelId="{7F170496-6FAA-4407-83D6-E841C2457484}" type="presOf" srcId="{8423A46D-2D21-4928-9EF7-BAC3F91FC259}" destId="{B908AB58-27BE-4115-8356-AA038AE4E5DF}" srcOrd="0" destOrd="0" presId="urn:microsoft.com/office/officeart/2005/8/layout/hList1"/>
    <dgm:cxn modelId="{E0BD8071-742E-4EB3-BF4E-D64DFB8ABB90}" type="presOf" srcId="{CB229C4E-58AE-437D-A17A-B3E6491484DB}" destId="{06E203D6-137A-4571-92DF-F445EF3F0DF5}" srcOrd="0" destOrd="0" presId="urn:microsoft.com/office/officeart/2005/8/layout/hList1"/>
    <dgm:cxn modelId="{68A0EF85-A051-427B-9205-2C21B10C475E}" type="presOf" srcId="{1B5A2039-02F5-4D1C-A447-CABC01AE477C}" destId="{02FD0EC0-6C73-4C37-B950-BE434163F20D}" srcOrd="0" destOrd="0" presId="urn:microsoft.com/office/officeart/2005/8/layout/hList1"/>
    <dgm:cxn modelId="{2BBD84EB-D685-48CB-BFBA-55EAC400DB61}" type="presOf" srcId="{59F0425D-1B94-4A96-9487-A5DE21059D20}" destId="{E352FF8A-EDD9-455B-B8EF-52AA032FA812}" srcOrd="0" destOrd="1" presId="urn:microsoft.com/office/officeart/2005/8/layout/hList1"/>
    <dgm:cxn modelId="{20A381D8-0715-4095-9E22-C73A60283AAF}" srcId="{537445D3-F3CC-4931-A8D2-2CF5DB5970AA}" destId="{59F0425D-1B94-4A96-9487-A5DE21059D20}" srcOrd="1" destOrd="0" parTransId="{CB68A507-AFD4-41E9-819B-0692E320F921}" sibTransId="{D73B4B81-E9FD-4E41-A464-C8A3C853706C}"/>
    <dgm:cxn modelId="{9BAA368F-51A4-46BC-86E1-01C88D6395C0}" type="presOf" srcId="{BF8CCABC-4CAF-4C15-B51A-D7D05F5FCE63}" destId="{E352FF8A-EDD9-455B-B8EF-52AA032FA812}" srcOrd="0" destOrd="0" presId="urn:microsoft.com/office/officeart/2005/8/layout/hList1"/>
    <dgm:cxn modelId="{4DFBE427-80C1-4832-89C9-3C5BBF07DB99}" srcId="{537445D3-F3CC-4931-A8D2-2CF5DB5970AA}" destId="{BF8CCABC-4CAF-4C15-B51A-D7D05F5FCE63}" srcOrd="0" destOrd="0" parTransId="{F9482212-F056-472D-AB58-C3648CED91D1}" sibTransId="{75331264-401E-495B-B416-FFF97B4032FA}"/>
    <dgm:cxn modelId="{B92E0DAF-8CBF-424B-9BE1-6324BEC5CDDC}" type="presOf" srcId="{AD13F8C4-82EB-4668-B964-9A311B5FD2FD}" destId="{B545D95A-07E7-4D5E-982C-7D39903D276A}" srcOrd="0" destOrd="0" presId="urn:microsoft.com/office/officeart/2005/8/layout/hList1"/>
    <dgm:cxn modelId="{4F5AFFD9-4843-4736-9772-DDD81ED25FD7}" type="presOf" srcId="{DA37CD85-8771-49C7-8907-8F36842D8B7A}" destId="{01D41E42-7720-4B00-B77A-B86446A23FCA}" srcOrd="0" destOrd="0" presId="urn:microsoft.com/office/officeart/2005/8/layout/hList1"/>
    <dgm:cxn modelId="{4FCDDF44-BCEF-4A20-9BA2-D951D7FFD233}" srcId="{8423A46D-2D21-4928-9EF7-BAC3F91FC259}" destId="{DA37CD85-8771-49C7-8907-8F36842D8B7A}" srcOrd="0" destOrd="0" parTransId="{6F09CF2C-8B15-4D33-B6E0-D1963E00683A}" sibTransId="{A2F7EDBA-D6B9-4F7B-99D0-D2D2E3845EBB}"/>
    <dgm:cxn modelId="{8C925FCC-0AB5-4199-8B91-20B3539CC015}" srcId="{1B5A2039-02F5-4D1C-A447-CABC01AE477C}" destId="{CB229C4E-58AE-437D-A17A-B3E6491484DB}" srcOrd="0" destOrd="0" parTransId="{FDBC598C-CFE7-4DA0-A3EC-B19A6CD6C6B1}" sibTransId="{DEC3994A-279F-4035-A898-68B7155506E9}"/>
    <dgm:cxn modelId="{9C952E64-EB64-41EE-88BB-CACFC9903552}" srcId="{AD13F8C4-82EB-4668-B964-9A311B5FD2FD}" destId="{8423A46D-2D21-4928-9EF7-BAC3F91FC259}" srcOrd="0" destOrd="0" parTransId="{8734FE09-6544-4C1D-88E1-891DD3A11E4F}" sibTransId="{D05584B6-BE33-49D2-80F0-58F089716F29}"/>
    <dgm:cxn modelId="{2D22DCE1-8A06-4F25-ACB9-F42A76A62223}" type="presParOf" srcId="{B545D95A-07E7-4D5E-982C-7D39903D276A}" destId="{F181BF34-F03A-472A-A984-D043EE3B72D9}" srcOrd="0" destOrd="0" presId="urn:microsoft.com/office/officeart/2005/8/layout/hList1"/>
    <dgm:cxn modelId="{668BF70E-09DD-4403-ACF3-6BEB1351F8E9}" type="presParOf" srcId="{F181BF34-F03A-472A-A984-D043EE3B72D9}" destId="{B908AB58-27BE-4115-8356-AA038AE4E5DF}" srcOrd="0" destOrd="0" presId="urn:microsoft.com/office/officeart/2005/8/layout/hList1"/>
    <dgm:cxn modelId="{06AC66CB-E767-466A-ACB1-B4C186C85E84}" type="presParOf" srcId="{F181BF34-F03A-472A-A984-D043EE3B72D9}" destId="{01D41E42-7720-4B00-B77A-B86446A23FCA}" srcOrd="1" destOrd="0" presId="urn:microsoft.com/office/officeart/2005/8/layout/hList1"/>
    <dgm:cxn modelId="{838682BE-0028-43CB-9AA9-F5B4115C5D2B}" type="presParOf" srcId="{B545D95A-07E7-4D5E-982C-7D39903D276A}" destId="{72B28174-46B8-4CFC-BCA5-1DFEC7960DF8}" srcOrd="1" destOrd="0" presId="urn:microsoft.com/office/officeart/2005/8/layout/hList1"/>
    <dgm:cxn modelId="{93DEBE91-8A09-41FF-8ABE-29356799A85B}" type="presParOf" srcId="{B545D95A-07E7-4D5E-982C-7D39903D276A}" destId="{59B7766C-B46A-4C4C-94A8-DD394868E395}" srcOrd="2" destOrd="0" presId="urn:microsoft.com/office/officeart/2005/8/layout/hList1"/>
    <dgm:cxn modelId="{7323DEC1-9C0D-4651-8FC9-7A13E4934F44}" type="presParOf" srcId="{59B7766C-B46A-4C4C-94A8-DD394868E395}" destId="{AED2E54B-2920-4240-B1D1-D133EE1B7200}" srcOrd="0" destOrd="0" presId="urn:microsoft.com/office/officeart/2005/8/layout/hList1"/>
    <dgm:cxn modelId="{6F58C6D1-CF39-456E-8A06-B68CE695CCAD}" type="presParOf" srcId="{59B7766C-B46A-4C4C-94A8-DD394868E395}" destId="{E352FF8A-EDD9-455B-B8EF-52AA032FA812}" srcOrd="1" destOrd="0" presId="urn:microsoft.com/office/officeart/2005/8/layout/hList1"/>
    <dgm:cxn modelId="{EDBB5898-166C-4FEA-8BED-D7FD5A5DAA70}" type="presParOf" srcId="{B545D95A-07E7-4D5E-982C-7D39903D276A}" destId="{C80E5045-4FAE-4582-8A3E-3A24F36C21B3}" srcOrd="3" destOrd="0" presId="urn:microsoft.com/office/officeart/2005/8/layout/hList1"/>
    <dgm:cxn modelId="{F13166F4-D28B-4A17-A771-F3513FC0E5C9}" type="presParOf" srcId="{B545D95A-07E7-4D5E-982C-7D39903D276A}" destId="{3F2C6AF8-C044-473B-802C-F1032DE45DC6}" srcOrd="4" destOrd="0" presId="urn:microsoft.com/office/officeart/2005/8/layout/hList1"/>
    <dgm:cxn modelId="{05FD0D63-E551-4EF1-AC88-97926064B0A0}" type="presParOf" srcId="{3F2C6AF8-C044-473B-802C-F1032DE45DC6}" destId="{02FD0EC0-6C73-4C37-B950-BE434163F20D}" srcOrd="0" destOrd="0" presId="urn:microsoft.com/office/officeart/2005/8/layout/hList1"/>
    <dgm:cxn modelId="{0076508B-CD39-4442-8D4A-9FFE4900C839}" type="presParOf" srcId="{3F2C6AF8-C044-473B-802C-F1032DE45DC6}" destId="{06E203D6-137A-4571-92DF-F445EF3F0DF5}" srcOrd="1" destOrd="0" presId="urn:microsoft.com/office/officeart/2005/8/layout/hLis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EB9EC8-6FE5-42A0-83D4-6574EFB44BEC}" type="doc">
      <dgm:prSet loTypeId="urn:microsoft.com/office/officeart/2005/8/layout/radial4" loCatId="relationship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B46463-852A-42BA-A2F9-61AD7AE3CA4E}">
      <dgm:prSet phldrT="[Text]"/>
      <dgm:spPr/>
      <dgm:t>
        <a:bodyPr/>
        <a:lstStyle/>
        <a:p>
          <a:r>
            <a:rPr lang="en-US" dirty="0" smtClean="0"/>
            <a:t>Improved Efficiency</a:t>
          </a:r>
        </a:p>
      </dgm:t>
    </dgm:pt>
    <dgm:pt modelId="{9B09C350-C390-40F4-A80F-C9EABE1BB218}" type="parTrans" cxnId="{9278AC61-1F2D-4A70-B32A-7E3BC6210EB8}">
      <dgm:prSet/>
      <dgm:spPr/>
      <dgm:t>
        <a:bodyPr/>
        <a:lstStyle/>
        <a:p>
          <a:endParaRPr lang="en-US"/>
        </a:p>
      </dgm:t>
    </dgm:pt>
    <dgm:pt modelId="{7DE4B137-1890-4FB7-B470-6F8D264A0CBA}" type="sibTrans" cxnId="{9278AC61-1F2D-4A70-B32A-7E3BC6210EB8}">
      <dgm:prSet/>
      <dgm:spPr/>
      <dgm:t>
        <a:bodyPr/>
        <a:lstStyle/>
        <a:p>
          <a:endParaRPr lang="en-US"/>
        </a:p>
      </dgm:t>
    </dgm:pt>
    <dgm:pt modelId="{34C7837A-FDE1-4AEC-B3AB-C16FF2C98079}">
      <dgm:prSet phldrT="[Text]"/>
      <dgm:spPr/>
      <dgm:t>
        <a:bodyPr/>
        <a:lstStyle/>
        <a:p>
          <a:r>
            <a:rPr lang="en-US" dirty="0" smtClean="0">
              <a:latin typeface="Arial Rounded MT Bold" pitchFamily="34" charset="0"/>
            </a:rPr>
            <a:t>For</a:t>
          </a:r>
          <a:r>
            <a:rPr lang="en-US" baseline="0" dirty="0" smtClean="0">
              <a:latin typeface="Arial Rounded MT Bold" pitchFamily="34" charset="0"/>
            </a:rPr>
            <a:t> the veterans who got rejected, there should be some mechanism for HHUSA to track it.</a:t>
          </a:r>
          <a:endParaRPr lang="en-US" dirty="0">
            <a:latin typeface="Arial Rounded MT Bold" pitchFamily="34" charset="0"/>
          </a:endParaRPr>
        </a:p>
      </dgm:t>
    </dgm:pt>
    <dgm:pt modelId="{03B962CD-233A-4120-A8E9-7CEDBBAED409}" type="parTrans" cxnId="{D32DC61E-6D82-4821-A6F0-B696378EAEE0}">
      <dgm:prSet/>
      <dgm:spPr/>
      <dgm:t>
        <a:bodyPr/>
        <a:lstStyle/>
        <a:p>
          <a:endParaRPr lang="en-US"/>
        </a:p>
      </dgm:t>
    </dgm:pt>
    <dgm:pt modelId="{4A764B34-F131-4389-A0F8-3ECFD7B81E6B}" type="sibTrans" cxnId="{D32DC61E-6D82-4821-A6F0-B696378EAEE0}">
      <dgm:prSet/>
      <dgm:spPr/>
      <dgm:t>
        <a:bodyPr/>
        <a:lstStyle/>
        <a:p>
          <a:endParaRPr lang="en-US"/>
        </a:p>
      </dgm:t>
    </dgm:pt>
    <dgm:pt modelId="{3FB10526-4F59-41FB-A079-CDDB8D5162A5}">
      <dgm:prSet phldrT="[Text]"/>
      <dgm:spPr/>
      <dgm:t>
        <a:bodyPr/>
        <a:lstStyle/>
        <a:p>
          <a:r>
            <a:rPr lang="en-US" dirty="0" smtClean="0">
              <a:latin typeface="Arial Rounded MT Bold" pitchFamily="34" charset="0"/>
            </a:rPr>
            <a:t>Raise their funding  through some special events or their job boards</a:t>
          </a:r>
          <a:endParaRPr lang="en-US" dirty="0">
            <a:latin typeface="Arial Rounded MT Bold" pitchFamily="34" charset="0"/>
          </a:endParaRPr>
        </a:p>
      </dgm:t>
    </dgm:pt>
    <dgm:pt modelId="{FC662006-A8CD-4C5D-B10E-0736B98ADF81}" type="parTrans" cxnId="{57BCBE5D-1402-485E-ACC6-191B3A436FD7}">
      <dgm:prSet/>
      <dgm:spPr/>
      <dgm:t>
        <a:bodyPr/>
        <a:lstStyle/>
        <a:p>
          <a:endParaRPr lang="en-US"/>
        </a:p>
      </dgm:t>
    </dgm:pt>
    <dgm:pt modelId="{93667094-F528-4ABB-A8BD-73569D45564D}" type="sibTrans" cxnId="{57BCBE5D-1402-485E-ACC6-191B3A436FD7}">
      <dgm:prSet/>
      <dgm:spPr/>
      <dgm:t>
        <a:bodyPr/>
        <a:lstStyle/>
        <a:p>
          <a:endParaRPr lang="en-US"/>
        </a:p>
      </dgm:t>
    </dgm:pt>
    <dgm:pt modelId="{2E2AA329-2CCB-4C44-A124-49E56A606C5A}">
      <dgm:prSet phldrT="[Text]" custT="1"/>
      <dgm:spPr/>
      <dgm:t>
        <a:bodyPr/>
        <a:lstStyle/>
        <a:p>
          <a:r>
            <a:rPr lang="en-US" sz="1800" dirty="0" smtClean="0">
              <a:latin typeface="Arial Rounded MT Bold" pitchFamily="34" charset="0"/>
            </a:rPr>
            <a:t>Apply some more measures so that they can target veterans to attend workshops</a:t>
          </a:r>
          <a:endParaRPr lang="en-US" sz="1800" dirty="0">
            <a:latin typeface="Arial Rounded MT Bold" pitchFamily="34" charset="0"/>
          </a:endParaRPr>
        </a:p>
      </dgm:t>
    </dgm:pt>
    <dgm:pt modelId="{55A67D35-2647-41EB-B2EA-8F019FACFD26}" type="parTrans" cxnId="{AB0B9789-619F-4C8E-BCA3-3D9F5136370E}">
      <dgm:prSet/>
      <dgm:spPr/>
      <dgm:t>
        <a:bodyPr/>
        <a:lstStyle/>
        <a:p>
          <a:endParaRPr lang="en-US"/>
        </a:p>
      </dgm:t>
    </dgm:pt>
    <dgm:pt modelId="{7D393A80-5C5C-4739-9C4F-927CF4996A8F}" type="sibTrans" cxnId="{AB0B9789-619F-4C8E-BCA3-3D9F5136370E}">
      <dgm:prSet/>
      <dgm:spPr/>
      <dgm:t>
        <a:bodyPr/>
        <a:lstStyle/>
        <a:p>
          <a:endParaRPr lang="en-US"/>
        </a:p>
      </dgm:t>
    </dgm:pt>
    <dgm:pt modelId="{7143A33A-6B87-4888-8770-B4237623C1E7}">
      <dgm:prSet custT="1"/>
      <dgm:spPr/>
      <dgm:t>
        <a:bodyPr/>
        <a:lstStyle/>
        <a:p>
          <a:r>
            <a:rPr lang="en-US" sz="1800" dirty="0" smtClean="0">
              <a:latin typeface="Arial Rounded MT Bold" pitchFamily="34" charset="0"/>
            </a:rPr>
            <a:t>May give bonus to those VTS who got more Veterans hired.</a:t>
          </a:r>
          <a:endParaRPr lang="en-US" sz="1800" dirty="0">
            <a:latin typeface="Arial Rounded MT Bold" pitchFamily="34" charset="0"/>
          </a:endParaRPr>
        </a:p>
      </dgm:t>
    </dgm:pt>
    <dgm:pt modelId="{EFBD4D53-D0C4-4624-8044-DFB8E651778E}" type="parTrans" cxnId="{3056B187-6892-410D-A4DF-A59A26C4F6F3}">
      <dgm:prSet/>
      <dgm:spPr/>
      <dgm:t>
        <a:bodyPr/>
        <a:lstStyle/>
        <a:p>
          <a:endParaRPr lang="en-US"/>
        </a:p>
      </dgm:t>
    </dgm:pt>
    <dgm:pt modelId="{6A80CC89-DB6B-452A-8DC7-A27E904CDAAD}" type="sibTrans" cxnId="{3056B187-6892-410D-A4DF-A59A26C4F6F3}">
      <dgm:prSet/>
      <dgm:spPr/>
      <dgm:t>
        <a:bodyPr/>
        <a:lstStyle/>
        <a:p>
          <a:endParaRPr lang="en-US"/>
        </a:p>
      </dgm:t>
    </dgm:pt>
    <dgm:pt modelId="{FC159127-5DD7-4C59-8906-30656178BDF0}">
      <dgm:prSet/>
      <dgm:spPr/>
      <dgm:t>
        <a:bodyPr/>
        <a:lstStyle/>
        <a:p>
          <a:r>
            <a:rPr lang="en-US" smtClean="0">
              <a:latin typeface="Arial Rounded MT Bold" pitchFamily="34" charset="0"/>
            </a:rPr>
            <a:t>Time for resume building can be reduced </a:t>
          </a:r>
          <a:endParaRPr lang="en-US"/>
        </a:p>
      </dgm:t>
    </dgm:pt>
    <dgm:pt modelId="{FD4793E6-6515-44E8-B58A-5842E9B5EB6B}" type="parTrans" cxnId="{CC14A69F-8C4F-4438-BC4B-9EE13A144265}">
      <dgm:prSet/>
      <dgm:spPr/>
      <dgm:t>
        <a:bodyPr/>
        <a:lstStyle/>
        <a:p>
          <a:endParaRPr lang="en-US"/>
        </a:p>
      </dgm:t>
    </dgm:pt>
    <dgm:pt modelId="{3CB41911-DC81-47B7-9224-014B04913F4A}" type="sibTrans" cxnId="{CC14A69F-8C4F-4438-BC4B-9EE13A144265}">
      <dgm:prSet/>
      <dgm:spPr/>
      <dgm:t>
        <a:bodyPr/>
        <a:lstStyle/>
        <a:p>
          <a:endParaRPr lang="en-US"/>
        </a:p>
      </dgm:t>
    </dgm:pt>
    <dgm:pt modelId="{82AA86C0-7058-48C2-A696-54F93C262364}" type="pres">
      <dgm:prSet presAssocID="{1FEB9EC8-6FE5-42A0-83D4-6574EFB44BE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C1B5B4-FE3D-4855-9B11-3B56371BD590}" type="pres">
      <dgm:prSet presAssocID="{B0B46463-852A-42BA-A2F9-61AD7AE3CA4E}" presName="centerShape" presStyleLbl="node0" presStyleIdx="0" presStyleCnt="1"/>
      <dgm:spPr/>
      <dgm:t>
        <a:bodyPr/>
        <a:lstStyle/>
        <a:p>
          <a:endParaRPr lang="en-US"/>
        </a:p>
      </dgm:t>
    </dgm:pt>
    <dgm:pt modelId="{2CB45B1B-D841-4CDB-8FD3-818EC3C09FB9}" type="pres">
      <dgm:prSet presAssocID="{EFBD4D53-D0C4-4624-8044-DFB8E651778E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5EB85BF4-8C3C-4E1A-A93C-97641CD11949}" type="pres">
      <dgm:prSet presAssocID="{7143A33A-6B87-4888-8770-B4237623C1E7}" presName="node" presStyleLbl="node1" presStyleIdx="0" presStyleCnt="5" custScaleY="162672" custRadScaleRad="112871" custRadScaleInc="-8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573AF-6899-4DB9-9E19-254354CACAEB}" type="pres">
      <dgm:prSet presAssocID="{03B962CD-233A-4120-A8E9-7CEDBBAED409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DBA14291-61DA-4E7C-9357-75EE8707C134}" type="pres">
      <dgm:prSet presAssocID="{34C7837A-FDE1-4AEC-B3AB-C16FF2C98079}" presName="node" presStyleLbl="node1" presStyleIdx="1" presStyleCnt="5" custRadScaleRad="110872" custRadScaleInc="-30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46EE5-5010-4DB2-939F-78AC691A352F}" type="pres">
      <dgm:prSet presAssocID="{FC662006-A8CD-4C5D-B10E-0736B98ADF81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800C3405-20BA-4A89-B6FE-652A088B2E82}" type="pres">
      <dgm:prSet presAssocID="{3FB10526-4F59-41FB-A079-CDDB8D5162A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A80D9-B6D1-49E7-A30F-91647856D436}" type="pres">
      <dgm:prSet presAssocID="{FD4793E6-6515-44E8-B58A-5842E9B5EB6B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2E46CA1C-1F40-43D4-9558-36C0A4D717F9}" type="pres">
      <dgm:prSet presAssocID="{FC159127-5DD7-4C59-8906-30656178BDF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F770D-91CD-46AE-815F-C2D19C5238A8}" type="pres">
      <dgm:prSet presAssocID="{55A67D35-2647-41EB-B2EA-8F019FACFD26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C6E90F06-EBEC-4B09-844E-3C67F02528EA}" type="pres">
      <dgm:prSet presAssocID="{2E2AA329-2CCB-4C44-A124-49E56A606C5A}" presName="node" presStyleLbl="node1" presStyleIdx="4" presStyleCnt="5" custScaleY="143999" custRadScaleRad="109484" custRadScaleInc="18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89ADFA-6814-4913-97FA-5214E6F89716}" type="presOf" srcId="{FD4793E6-6515-44E8-B58A-5842E9B5EB6B}" destId="{A04A80D9-B6D1-49E7-A30F-91647856D436}" srcOrd="0" destOrd="0" presId="urn:microsoft.com/office/officeart/2005/8/layout/radial4"/>
    <dgm:cxn modelId="{D8D9428C-0BA4-4813-B5AF-B86D1CEFADA2}" type="presOf" srcId="{EFBD4D53-D0C4-4624-8044-DFB8E651778E}" destId="{2CB45B1B-D841-4CDB-8FD3-818EC3C09FB9}" srcOrd="0" destOrd="0" presId="urn:microsoft.com/office/officeart/2005/8/layout/radial4"/>
    <dgm:cxn modelId="{57BCBE5D-1402-485E-ACC6-191B3A436FD7}" srcId="{B0B46463-852A-42BA-A2F9-61AD7AE3CA4E}" destId="{3FB10526-4F59-41FB-A079-CDDB8D5162A5}" srcOrd="2" destOrd="0" parTransId="{FC662006-A8CD-4C5D-B10E-0736B98ADF81}" sibTransId="{93667094-F528-4ABB-A8BD-73569D45564D}"/>
    <dgm:cxn modelId="{D32DC61E-6D82-4821-A6F0-B696378EAEE0}" srcId="{B0B46463-852A-42BA-A2F9-61AD7AE3CA4E}" destId="{34C7837A-FDE1-4AEC-B3AB-C16FF2C98079}" srcOrd="1" destOrd="0" parTransId="{03B962CD-233A-4120-A8E9-7CEDBBAED409}" sibTransId="{4A764B34-F131-4389-A0F8-3ECFD7B81E6B}"/>
    <dgm:cxn modelId="{F3FE3087-CE94-4F7A-8179-A6BB2CD0CFCB}" type="presOf" srcId="{FC662006-A8CD-4C5D-B10E-0736B98ADF81}" destId="{4D746EE5-5010-4DB2-939F-78AC691A352F}" srcOrd="0" destOrd="0" presId="urn:microsoft.com/office/officeart/2005/8/layout/radial4"/>
    <dgm:cxn modelId="{759DED00-DA41-4E4E-80CB-B8F8F1AA7582}" type="presOf" srcId="{3FB10526-4F59-41FB-A079-CDDB8D5162A5}" destId="{800C3405-20BA-4A89-B6FE-652A088B2E82}" srcOrd="0" destOrd="0" presId="urn:microsoft.com/office/officeart/2005/8/layout/radial4"/>
    <dgm:cxn modelId="{CC66021A-5A1D-4D5E-8577-0BC48332614D}" type="presOf" srcId="{FC159127-5DD7-4C59-8906-30656178BDF0}" destId="{2E46CA1C-1F40-43D4-9558-36C0A4D717F9}" srcOrd="0" destOrd="0" presId="urn:microsoft.com/office/officeart/2005/8/layout/radial4"/>
    <dgm:cxn modelId="{0CDE0DAD-D5E2-4C8A-9731-B53459F9D172}" type="presOf" srcId="{55A67D35-2647-41EB-B2EA-8F019FACFD26}" destId="{1D4F770D-91CD-46AE-815F-C2D19C5238A8}" srcOrd="0" destOrd="0" presId="urn:microsoft.com/office/officeart/2005/8/layout/radial4"/>
    <dgm:cxn modelId="{F1E76636-9BFA-4C48-8C23-35E5A18AFB8A}" type="presOf" srcId="{2E2AA329-2CCB-4C44-A124-49E56A606C5A}" destId="{C6E90F06-EBEC-4B09-844E-3C67F02528EA}" srcOrd="0" destOrd="0" presId="urn:microsoft.com/office/officeart/2005/8/layout/radial4"/>
    <dgm:cxn modelId="{447BEA2C-079A-409E-890B-3231E55CFC6A}" type="presOf" srcId="{34C7837A-FDE1-4AEC-B3AB-C16FF2C98079}" destId="{DBA14291-61DA-4E7C-9357-75EE8707C134}" srcOrd="0" destOrd="0" presId="urn:microsoft.com/office/officeart/2005/8/layout/radial4"/>
    <dgm:cxn modelId="{AB0B9789-619F-4C8E-BCA3-3D9F5136370E}" srcId="{B0B46463-852A-42BA-A2F9-61AD7AE3CA4E}" destId="{2E2AA329-2CCB-4C44-A124-49E56A606C5A}" srcOrd="4" destOrd="0" parTransId="{55A67D35-2647-41EB-B2EA-8F019FACFD26}" sibTransId="{7D393A80-5C5C-4739-9C4F-927CF4996A8F}"/>
    <dgm:cxn modelId="{CC14A69F-8C4F-4438-BC4B-9EE13A144265}" srcId="{B0B46463-852A-42BA-A2F9-61AD7AE3CA4E}" destId="{FC159127-5DD7-4C59-8906-30656178BDF0}" srcOrd="3" destOrd="0" parTransId="{FD4793E6-6515-44E8-B58A-5842E9B5EB6B}" sibTransId="{3CB41911-DC81-47B7-9224-014B04913F4A}"/>
    <dgm:cxn modelId="{1C634823-2008-4D96-AB1C-16F8FF32AFA1}" type="presOf" srcId="{1FEB9EC8-6FE5-42A0-83D4-6574EFB44BEC}" destId="{82AA86C0-7058-48C2-A696-54F93C262364}" srcOrd="0" destOrd="0" presId="urn:microsoft.com/office/officeart/2005/8/layout/radial4"/>
    <dgm:cxn modelId="{97764748-A5EA-4566-8CDD-2A2CE6AF1B59}" type="presOf" srcId="{7143A33A-6B87-4888-8770-B4237623C1E7}" destId="{5EB85BF4-8C3C-4E1A-A93C-97641CD11949}" srcOrd="0" destOrd="0" presId="urn:microsoft.com/office/officeart/2005/8/layout/radial4"/>
    <dgm:cxn modelId="{F37D57CA-89D5-4EE1-A8F5-7E4D4CA912B5}" type="presOf" srcId="{B0B46463-852A-42BA-A2F9-61AD7AE3CA4E}" destId="{E2C1B5B4-FE3D-4855-9B11-3B56371BD590}" srcOrd="0" destOrd="0" presId="urn:microsoft.com/office/officeart/2005/8/layout/radial4"/>
    <dgm:cxn modelId="{7536E424-9881-4124-9E48-4C475155111F}" type="presOf" srcId="{03B962CD-233A-4120-A8E9-7CEDBBAED409}" destId="{B7E573AF-6899-4DB9-9E19-254354CACAEB}" srcOrd="0" destOrd="0" presId="urn:microsoft.com/office/officeart/2005/8/layout/radial4"/>
    <dgm:cxn modelId="{3056B187-6892-410D-A4DF-A59A26C4F6F3}" srcId="{B0B46463-852A-42BA-A2F9-61AD7AE3CA4E}" destId="{7143A33A-6B87-4888-8770-B4237623C1E7}" srcOrd="0" destOrd="0" parTransId="{EFBD4D53-D0C4-4624-8044-DFB8E651778E}" sibTransId="{6A80CC89-DB6B-452A-8DC7-A27E904CDAAD}"/>
    <dgm:cxn modelId="{9278AC61-1F2D-4A70-B32A-7E3BC6210EB8}" srcId="{1FEB9EC8-6FE5-42A0-83D4-6574EFB44BEC}" destId="{B0B46463-852A-42BA-A2F9-61AD7AE3CA4E}" srcOrd="0" destOrd="0" parTransId="{9B09C350-C390-40F4-A80F-C9EABE1BB218}" sibTransId="{7DE4B137-1890-4FB7-B470-6F8D264A0CBA}"/>
    <dgm:cxn modelId="{561B36D4-D597-4D01-B834-1C146EBA1997}" type="presParOf" srcId="{82AA86C0-7058-48C2-A696-54F93C262364}" destId="{E2C1B5B4-FE3D-4855-9B11-3B56371BD590}" srcOrd="0" destOrd="0" presId="urn:microsoft.com/office/officeart/2005/8/layout/radial4"/>
    <dgm:cxn modelId="{3439B9C6-25B4-4341-9AA8-98D0FC3D3EAB}" type="presParOf" srcId="{82AA86C0-7058-48C2-A696-54F93C262364}" destId="{2CB45B1B-D841-4CDB-8FD3-818EC3C09FB9}" srcOrd="1" destOrd="0" presId="urn:microsoft.com/office/officeart/2005/8/layout/radial4"/>
    <dgm:cxn modelId="{339D73BE-FBAE-4FEB-91C8-F89C0D50B9D4}" type="presParOf" srcId="{82AA86C0-7058-48C2-A696-54F93C262364}" destId="{5EB85BF4-8C3C-4E1A-A93C-97641CD11949}" srcOrd="2" destOrd="0" presId="urn:microsoft.com/office/officeart/2005/8/layout/radial4"/>
    <dgm:cxn modelId="{F988C847-CDAE-491A-97C1-37240334A3B1}" type="presParOf" srcId="{82AA86C0-7058-48C2-A696-54F93C262364}" destId="{B7E573AF-6899-4DB9-9E19-254354CACAEB}" srcOrd="3" destOrd="0" presId="urn:microsoft.com/office/officeart/2005/8/layout/radial4"/>
    <dgm:cxn modelId="{96DB887E-FD93-4BB8-9CAA-D62B4912CA86}" type="presParOf" srcId="{82AA86C0-7058-48C2-A696-54F93C262364}" destId="{DBA14291-61DA-4E7C-9357-75EE8707C134}" srcOrd="4" destOrd="0" presId="urn:microsoft.com/office/officeart/2005/8/layout/radial4"/>
    <dgm:cxn modelId="{3B499C2E-350A-4980-9A4A-8D5930B299E0}" type="presParOf" srcId="{82AA86C0-7058-48C2-A696-54F93C262364}" destId="{4D746EE5-5010-4DB2-939F-78AC691A352F}" srcOrd="5" destOrd="0" presId="urn:microsoft.com/office/officeart/2005/8/layout/radial4"/>
    <dgm:cxn modelId="{3CE3A599-72EF-4E8D-8394-D81DA252A95C}" type="presParOf" srcId="{82AA86C0-7058-48C2-A696-54F93C262364}" destId="{800C3405-20BA-4A89-B6FE-652A088B2E82}" srcOrd="6" destOrd="0" presId="urn:microsoft.com/office/officeart/2005/8/layout/radial4"/>
    <dgm:cxn modelId="{BA69B374-DE4B-49DE-AFD4-263A0EEBBD48}" type="presParOf" srcId="{82AA86C0-7058-48C2-A696-54F93C262364}" destId="{A04A80D9-B6D1-49E7-A30F-91647856D436}" srcOrd="7" destOrd="0" presId="urn:microsoft.com/office/officeart/2005/8/layout/radial4"/>
    <dgm:cxn modelId="{A241472B-1776-4041-AF54-B9FAAA12B77A}" type="presParOf" srcId="{82AA86C0-7058-48C2-A696-54F93C262364}" destId="{2E46CA1C-1F40-43D4-9558-36C0A4D717F9}" srcOrd="8" destOrd="0" presId="urn:microsoft.com/office/officeart/2005/8/layout/radial4"/>
    <dgm:cxn modelId="{F13F0416-B4F4-45B7-A7C8-34B477385ED6}" type="presParOf" srcId="{82AA86C0-7058-48C2-A696-54F93C262364}" destId="{1D4F770D-91CD-46AE-815F-C2D19C5238A8}" srcOrd="9" destOrd="0" presId="urn:microsoft.com/office/officeart/2005/8/layout/radial4"/>
    <dgm:cxn modelId="{2CE91B8D-CC47-414D-B599-D220F69CCAC9}" type="presParOf" srcId="{82AA86C0-7058-48C2-A696-54F93C262364}" destId="{C6E90F06-EBEC-4B09-844E-3C67F02528EA}" srcOrd="10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956050"/>
            <a:ext cx="8246070" cy="916229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345230"/>
            <a:ext cx="824607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749245"/>
            <a:ext cx="7940661" cy="4428445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1596540"/>
            <a:ext cx="732984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2207359"/>
            <a:ext cx="7329840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789655"/>
            <a:ext cx="4123035" cy="571629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400475"/>
            <a:ext cx="4123035" cy="3493173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789656"/>
            <a:ext cx="4106566" cy="571630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00476"/>
            <a:ext cx="4106566" cy="3493173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4038599"/>
            <a:ext cx="8093366" cy="457201"/>
          </a:xfrm>
        </p:spPr>
        <p:txBody>
          <a:bodyPr>
            <a:noAutofit/>
          </a:bodyPr>
          <a:lstStyle/>
          <a:p>
            <a:r>
              <a:rPr lang="en-US" dirty="0" smtClean="0"/>
              <a:t> </a:t>
            </a:r>
            <a:r>
              <a:rPr lang="en-US" sz="2800" dirty="0" smtClean="0">
                <a:latin typeface="Arial Rounded MT Bold" pitchFamily="34" charset="0"/>
                <a:cs typeface="Times New Roman" pitchFamily="18" charset="0"/>
              </a:rPr>
              <a:t>Final Project Presentation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67200"/>
            <a:ext cx="8237835" cy="236220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 Rounded MT Bold" pitchFamily="34" charset="0"/>
                <a:cs typeface="Times New Roman" pitchFamily="18" charset="0"/>
              </a:rPr>
              <a:t>Surbhi Jain</a:t>
            </a:r>
          </a:p>
          <a:p>
            <a:endParaRPr lang="en-US" sz="2400" dirty="0" smtClean="0"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28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FF0000"/>
                </a:solidFill>
                <a:latin typeface="Arial Rounded MT Bold" pitchFamily="34" charset="0"/>
                <a:cs typeface="Times New Roman" pitchFamily="18" charset="0"/>
              </a:rPr>
              <a:t>Hire Heroes USA</a:t>
            </a:r>
            <a:endParaRPr lang="en-US" sz="3600" b="1" dirty="0">
              <a:solidFill>
                <a:srgbClr val="FF0000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Rounded MT Bold" pitchFamily="34" charset="0"/>
              </a:rPr>
              <a:t>Data Exploration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Summary Statistics</a:t>
            </a:r>
            <a:endParaRPr lang="en-US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Veterans Hired </a:t>
            </a:r>
            <a:r>
              <a:rPr lang="en-US" dirty="0" err="1" smtClean="0">
                <a:solidFill>
                  <a:srgbClr val="FF0000"/>
                </a:solidFill>
                <a:latin typeface="Arial Rounded MT Bold" pitchFamily="34" charset="0"/>
              </a:rPr>
              <a:t>vs</a:t>
            </a:r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 Year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600456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96000" y="22860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Increasing Trend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Almost 7776 veterans got placed till 2015.</a:t>
            </a:r>
            <a:endParaRPr lang="en-US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Contribution of Education Level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303" y="1600200"/>
            <a:ext cx="9062697" cy="5257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Desired Location Match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20193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981200"/>
            <a:ext cx="13811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 Same Side Corner Rectangle 7"/>
          <p:cNvSpPr/>
          <p:nvPr/>
        </p:nvSpPr>
        <p:spPr>
          <a:xfrm>
            <a:off x="3581400" y="3276600"/>
            <a:ext cx="4724400" cy="2133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Rounded MT Bold" pitchFamily="34" charset="0"/>
              </a:rPr>
              <a:t>Desired Location given by Employer </a:t>
            </a:r>
            <a:r>
              <a:rPr lang="en-US" dirty="0" smtClean="0">
                <a:latin typeface="Arial Rounded MT Bold" pitchFamily="34" charset="0"/>
              </a:rPr>
              <a:t>: </a:t>
            </a:r>
            <a:r>
              <a:rPr lang="en-US" dirty="0" smtClean="0">
                <a:solidFill>
                  <a:schemeClr val="accent6"/>
                </a:solidFill>
                <a:latin typeface="Arial Rounded MT Bold" pitchFamily="34" charset="0"/>
              </a:rPr>
              <a:t>43%</a:t>
            </a:r>
          </a:p>
          <a:p>
            <a:pPr algn="ctr"/>
            <a:r>
              <a:rPr lang="en-US" b="1" dirty="0" smtClean="0">
                <a:latin typeface="Arial Rounded MT Bold" pitchFamily="34" charset="0"/>
              </a:rPr>
              <a:t>Desired Location Not given by Employer</a:t>
            </a:r>
            <a:r>
              <a:rPr lang="en-US" dirty="0" smtClean="0">
                <a:latin typeface="Arial Rounded MT Bold" pitchFamily="34" charset="0"/>
              </a:rPr>
              <a:t> : </a:t>
            </a:r>
            <a:r>
              <a:rPr lang="en-US" dirty="0" smtClean="0">
                <a:solidFill>
                  <a:schemeClr val="accent6"/>
                </a:solidFill>
                <a:latin typeface="Arial Rounded MT Bold" pitchFamily="34" charset="0"/>
              </a:rPr>
              <a:t>57%</a:t>
            </a:r>
            <a:endParaRPr lang="en-US" dirty="0">
              <a:solidFill>
                <a:schemeClr val="accent6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3015"/>
            <a:ext cx="8542329" cy="61082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Time to get Employed after Registration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152400" y="1676400"/>
            <a:ext cx="3313113" cy="5181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latin typeface="Arial Rounded MT Bold" pitchFamily="34" charset="0"/>
              </a:rPr>
              <a:t>Army veterans have higher hired rate.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latin typeface="Arial Rounded MT Bold" pitchFamily="34" charset="0"/>
              </a:rPr>
              <a:t>Ranks E5, E4, E6, E7 have higher hired rates.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latin typeface="Arial Rounded MT Bold" pitchFamily="34" charset="0"/>
              </a:rPr>
              <a:t>Ranks greater than E4 are considered to be senior and hence are more responsible.</a:t>
            </a: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5050" y="1676400"/>
            <a:ext cx="5568950" cy="4876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124200" y="990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 Rounded MT Bold" pitchFamily="34" charset="0"/>
              </a:rPr>
              <a:t>Service/Rank of Hired Veterans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Target Variable : Confirmed Hired Date : which is how many clients are able to successfully obtain employment after using HHUSA services.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Data Wrangling and Feature Engineering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Arial Rounded MT Bold" pitchFamily="34" charset="0"/>
              </a:rPr>
              <a:t>Removed covariates with almost zero variance.</a:t>
            </a:r>
          </a:p>
          <a:p>
            <a:pPr>
              <a:buNone/>
            </a:pPr>
            <a:endParaRPr lang="en-US" sz="2600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 lvl="1"/>
            <a:r>
              <a:rPr lang="en-US" sz="2600" dirty="0" smtClean="0">
                <a:solidFill>
                  <a:schemeClr val="tx2"/>
                </a:solidFill>
                <a:latin typeface="Arial Rounded MT Bold" pitchFamily="34" charset="0"/>
              </a:rPr>
              <a:t>Reduced dimensionality from 653 covariates to 96.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  <a:latin typeface="Arial Rounded MT Bold" pitchFamily="34" charset="0"/>
              </a:rPr>
              <a:t>Total of around 66000 observations.</a:t>
            </a:r>
          </a:p>
          <a:p>
            <a:pPr lvl="1">
              <a:buNone/>
            </a:pPr>
            <a:endParaRPr lang="en-US" sz="2600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r>
              <a:rPr lang="en-US" sz="2600" dirty="0" smtClean="0">
                <a:solidFill>
                  <a:schemeClr val="tx2"/>
                </a:solidFill>
                <a:latin typeface="Arial Rounded MT Bold" pitchFamily="34" charset="0"/>
              </a:rPr>
              <a:t>Removed highly-correlated features.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Arial Rounded MT Bold" pitchFamily="34" charset="0"/>
              </a:rPr>
              <a:t>Transformation and Discretization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  <a:latin typeface="Arial Rounded MT Bold" pitchFamily="34" charset="0"/>
              </a:rPr>
              <a:t>Salary, Education, Military Rank</a:t>
            </a:r>
          </a:p>
          <a:p>
            <a:r>
              <a:rPr lang="en-US" sz="2600" dirty="0" smtClean="0">
                <a:solidFill>
                  <a:schemeClr val="tx2"/>
                </a:solidFill>
                <a:latin typeface="Arial Rounded MT Bold" pitchFamily="34" charset="0"/>
              </a:rPr>
              <a:t>Computed columns for date fields</a:t>
            </a:r>
          </a:p>
          <a:p>
            <a:pPr>
              <a:buNone/>
            </a:pPr>
            <a:endParaRPr lang="en-US" sz="2600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r>
              <a:rPr lang="en-US" sz="2600" dirty="0" smtClean="0">
                <a:solidFill>
                  <a:schemeClr val="tx2"/>
                </a:solidFill>
                <a:latin typeface="Arial Rounded MT Bold" pitchFamily="34" charset="0"/>
              </a:rPr>
              <a:t>“Areas of Expertise”, “Desired Job Description”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  <a:latin typeface="Arial Rounded MT Bold" pitchFamily="34" charset="0"/>
              </a:rPr>
              <a:t> How to classify text data?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Area of Expertise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4495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524000"/>
            <a:ext cx="464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  <a:latin typeface="Arial Rounded MT Bold" pitchFamily="34" charset="0"/>
              </a:rPr>
              <a:t>Desired Work Preference</a:t>
            </a:r>
            <a:endParaRPr lang="en-US" sz="36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449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600200"/>
            <a:ext cx="464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Overview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01950"/>
            <a:ext cx="7940661" cy="4428443"/>
          </a:xfrm>
        </p:spPr>
        <p:txBody>
          <a:bodyPr>
            <a:normAutofit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n-US" dirty="0" smtClean="0">
                <a:solidFill>
                  <a:schemeClr val="accent1"/>
                </a:solidFill>
                <a:effectLst/>
                <a:latin typeface="Arial Rounded MT Bold" pitchFamily="34" charset="0"/>
                <a:cs typeface="Times New Roman" pitchFamily="18" charset="0"/>
              </a:rPr>
              <a:t>About Hire Heroes</a:t>
            </a:r>
          </a:p>
          <a:p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Times New Roman" pitchFamily="18" charset="0"/>
              </a:rPr>
              <a:t>Tasks</a:t>
            </a:r>
          </a:p>
          <a:p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Times New Roman" pitchFamily="18" charset="0"/>
              </a:rPr>
              <a:t>Data Description</a:t>
            </a:r>
          </a:p>
          <a:p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Times New Roman" pitchFamily="18" charset="0"/>
              </a:rPr>
              <a:t>Data Exploration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Times New Roman" pitchFamily="18" charset="0"/>
              </a:rPr>
              <a:t>Data Challenges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Times New Roman" pitchFamily="18" charset="0"/>
              </a:rPr>
              <a:t>Summary Statistics</a:t>
            </a:r>
          </a:p>
          <a:p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Times New Roman" pitchFamily="18" charset="0"/>
              </a:rPr>
              <a:t>Data Cleaning</a:t>
            </a:r>
          </a:p>
          <a:p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Times New Roman" pitchFamily="18" charset="0"/>
              </a:rPr>
              <a:t>Model Specification</a:t>
            </a:r>
          </a:p>
          <a:p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Times New Roman" pitchFamily="18" charset="0"/>
              </a:rPr>
              <a:t>Results, Recommendations</a:t>
            </a:r>
            <a:endParaRPr lang="en-US" dirty="0">
              <a:solidFill>
                <a:schemeClr val="accent1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Measures to increase efficiency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1663" y="1749425"/>
          <a:ext cx="7940675" cy="4427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Measures to increase efficiency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1600200"/>
            <a:ext cx="6019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0" y="1905000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Phase 1 : </a:t>
            </a:r>
            <a:r>
              <a:rPr lang="en-US" sz="2000" dirty="0" smtClean="0">
                <a:solidFill>
                  <a:schemeClr val="accent6"/>
                </a:solidFill>
                <a:latin typeface="Arial Rounded MT Bold" pitchFamily="34" charset="0"/>
              </a:rPr>
              <a:t>Assessment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Phase2: </a:t>
            </a:r>
          </a:p>
          <a:p>
            <a:r>
              <a:rPr lang="en-US" sz="2000" dirty="0" smtClean="0">
                <a:solidFill>
                  <a:schemeClr val="accent6"/>
                </a:solidFill>
                <a:latin typeface="Arial Rounded MT Bold" pitchFamily="34" charset="0"/>
              </a:rPr>
              <a:t>Training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Phase3 :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latin typeface="Arial Rounded MT Bold" pitchFamily="34" charset="0"/>
              </a:rPr>
              <a:t>Mentor assigned</a:t>
            </a:r>
            <a:endParaRPr lang="en-US" sz="2000" dirty="0">
              <a:solidFill>
                <a:schemeClr val="accent6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Measures to increase efficiency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1663" y="533400"/>
          <a:ext cx="7940675" cy="708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Measures to increase efficiency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5562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172200" y="25146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</a:rPr>
              <a:t>Resumes Completed Per Quarter </a:t>
            </a:r>
            <a:endParaRPr lang="en-US" sz="2400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Measures to increase efficiency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00200"/>
            <a:ext cx="60579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24384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</a:rPr>
              <a:t>Initial Assessment Done per month</a:t>
            </a:r>
            <a:endParaRPr lang="en-US" sz="2400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Rounded MT Bold" pitchFamily="34" charset="0"/>
              </a:rPr>
              <a:t>VTS Distribution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676400"/>
            <a:ext cx="487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owchart: Alternate Process 5"/>
          <p:cNvSpPr/>
          <p:nvPr/>
        </p:nvSpPr>
        <p:spPr>
          <a:xfrm>
            <a:off x="228600" y="2209800"/>
            <a:ext cx="3657600" cy="2895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2209800"/>
            <a:ext cx="312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VTS : Veteran Transition Specialist</a:t>
            </a:r>
          </a:p>
          <a:p>
            <a:endParaRPr lang="en-US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Georgia and Colorado have the highest number of VTS.</a:t>
            </a:r>
          </a:p>
          <a:p>
            <a:endParaRPr lang="en-US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Florida is the only state with no VTS.</a:t>
            </a:r>
            <a:endParaRPr lang="en-US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3657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600200"/>
            <a:ext cx="55625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81400"/>
            <a:ext cx="356097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800600" y="9144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 Rounded MT Bold" pitchFamily="34" charset="0"/>
              </a:rPr>
              <a:t>Employers Detail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  <a:latin typeface="Arial Rounded MT Bold" pitchFamily="34" charset="0"/>
              </a:rPr>
              <a:t>Suggested Measures to improve Efficiency</a:t>
            </a:r>
            <a:endParaRPr lang="en-US" sz="36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304800" y="1600200"/>
          <a:ext cx="8534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Recommendations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1670" y="1749245"/>
            <a:ext cx="7940661" cy="495635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 Rounded MT Bold" pitchFamily="34" charset="0"/>
              </a:rPr>
              <a:t>Years of Education and Years of Experience data has lot missing. Since, these are important factors in hiring process, they must have proper details for it.</a:t>
            </a:r>
          </a:p>
          <a:p>
            <a:r>
              <a:rPr lang="en-US" sz="2000" dirty="0" smtClean="0">
                <a:latin typeface="Arial Rounded MT Bold" pitchFamily="34" charset="0"/>
              </a:rPr>
              <a:t>Inconsistencies with state codes.</a:t>
            </a:r>
          </a:p>
          <a:p>
            <a:r>
              <a:rPr lang="en-US" sz="2000" dirty="0" smtClean="0">
                <a:latin typeface="Arial Rounded MT Bold" pitchFamily="34" charset="0"/>
              </a:rPr>
              <a:t>Many records they have init assessment date lesser than resume date. I assume that for these veterans they did not work on resume as their resume was might be appropriate. Hence they should keep a proper resume date in that case or should have some other mechanism to handle it.</a:t>
            </a:r>
          </a:p>
          <a:p>
            <a:r>
              <a:rPr lang="en-US" sz="2000" dirty="0" smtClean="0">
                <a:latin typeface="Arial Rounded MT Bold" pitchFamily="34" charset="0"/>
              </a:rPr>
              <a:t>They don’t  update records uniformly. for ex : there are many records for which init assessment date but init assessment completed  flag  was populated.</a:t>
            </a:r>
          </a:p>
          <a:p>
            <a:r>
              <a:rPr lang="en-US" sz="2000" dirty="0" smtClean="0">
                <a:latin typeface="Arial Rounded MT Bold" pitchFamily="34" charset="0"/>
              </a:rPr>
              <a:t>Most of the major hiring employment records are permanently inactive, they may check the reason why.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Tools Used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SAS E Miner</a:t>
            </a:r>
          </a:p>
          <a:p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SAS E Guide</a:t>
            </a:r>
          </a:p>
          <a:p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Tableau</a:t>
            </a:r>
          </a:p>
          <a:p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R</a:t>
            </a:r>
          </a:p>
          <a:p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Excel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hhus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752600"/>
            <a:ext cx="1905000" cy="1905000"/>
          </a:xfrm>
        </p:spPr>
      </p:pic>
      <p:sp>
        <p:nvSpPr>
          <p:cNvPr id="7" name="TextBox 6"/>
          <p:cNvSpPr txBox="1"/>
          <p:nvPr/>
        </p:nvSpPr>
        <p:spPr>
          <a:xfrm>
            <a:off x="2743200" y="1905000"/>
            <a:ext cx="59436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National Non Profit Organization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Headquartered in Alpharetta, GA</a:t>
            </a:r>
          </a:p>
          <a:p>
            <a:endParaRPr lang="en-US" sz="2000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Creates job opportunities for US Military Veterans and their spouses.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Provides Online as well In personal workshop trainings to the veterans.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These services are provided at no cost  to veterans.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endParaRPr lang="en-US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7620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  <a:latin typeface="Arial Rounded MT Bold" pitchFamily="34" charset="0"/>
              </a:rPr>
              <a:t>About Hire Heroes</a:t>
            </a:r>
            <a:endParaRPr lang="en-US" sz="36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33014"/>
            <a:ext cx="8229600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Recruitment Process Flow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0" y="1676400"/>
          <a:ext cx="9144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33014"/>
            <a:ext cx="8229600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Color Codes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467599" cy="5079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Overview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01950"/>
            <a:ext cx="7940661" cy="4428443"/>
          </a:xfrm>
        </p:spPr>
        <p:txBody>
          <a:bodyPr>
            <a:normAutofit lnSpcReduction="10000"/>
            <a:scene3d>
              <a:camera prst="perspective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n-US" b="1" dirty="0" smtClean="0">
                <a:solidFill>
                  <a:schemeClr val="accent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rial Rounded MT Bold" pitchFamily="34" charset="0"/>
                <a:cs typeface="Times New Roman" pitchFamily="18" charset="0"/>
              </a:rPr>
              <a:t>About Hire Heroes</a:t>
            </a:r>
          </a:p>
          <a:p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Times New Roman" pitchFamily="18" charset="0"/>
              </a:rPr>
              <a:t>Tasks</a:t>
            </a:r>
          </a:p>
          <a:p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Times New Roman" pitchFamily="18" charset="0"/>
              </a:rPr>
              <a:t>Data Description</a:t>
            </a:r>
          </a:p>
          <a:p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Times New Roman" pitchFamily="18" charset="0"/>
              </a:rPr>
              <a:t>Data Exploration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Times New Roman" pitchFamily="18" charset="0"/>
              </a:rPr>
              <a:t>Data Challenges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Times New Roman" pitchFamily="18" charset="0"/>
              </a:rPr>
              <a:t>Summary Statistics</a:t>
            </a:r>
          </a:p>
          <a:p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Times New Roman" pitchFamily="18" charset="0"/>
              </a:rPr>
              <a:t>Data Cleaning</a:t>
            </a:r>
          </a:p>
          <a:p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Times New Roman" pitchFamily="18" charset="0"/>
              </a:rPr>
              <a:t>Model Specification</a:t>
            </a:r>
          </a:p>
          <a:p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Times New Roman" pitchFamily="18" charset="0"/>
              </a:rPr>
              <a:t>Results, Recommendations</a:t>
            </a:r>
            <a:endParaRPr lang="en-US" dirty="0">
              <a:solidFill>
                <a:schemeClr val="accent1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Tasks to study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1600200"/>
          <a:ext cx="9143999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Dataset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1663" y="1901825"/>
          <a:ext cx="7940675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Dataset Description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rial Rounded MT Bold" pitchFamily="34" charset="0"/>
              </a:rPr>
              <a:t>Contacts table has most of the data.</a:t>
            </a: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Veterans demographic information.</a:t>
            </a: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Details from veteran registration, assessment, training, mentorship, hiring details.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66k records and 675 attributes.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720</Words>
  <Application>Microsoft Office PowerPoint</Application>
  <PresentationFormat>On-screen Show (4:3)</PresentationFormat>
  <Paragraphs>153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 Final Project Presentation </vt:lpstr>
      <vt:lpstr>Overview</vt:lpstr>
      <vt:lpstr>Slide 3</vt:lpstr>
      <vt:lpstr>Recruitment Process Flow</vt:lpstr>
      <vt:lpstr>Color Codes</vt:lpstr>
      <vt:lpstr>Overview</vt:lpstr>
      <vt:lpstr>Tasks to study</vt:lpstr>
      <vt:lpstr>Dataset</vt:lpstr>
      <vt:lpstr>Dataset Description</vt:lpstr>
      <vt:lpstr>Data Exploration</vt:lpstr>
      <vt:lpstr>Veterans Hired vs Year</vt:lpstr>
      <vt:lpstr>Contribution of Education Level</vt:lpstr>
      <vt:lpstr>Desired Location Match</vt:lpstr>
      <vt:lpstr>Time to get Employed after Registration</vt:lpstr>
      <vt:lpstr>Slide 15</vt:lpstr>
      <vt:lpstr>Slide 16</vt:lpstr>
      <vt:lpstr>Data Wrangling and Feature Engineering</vt:lpstr>
      <vt:lpstr>Area of Expertise</vt:lpstr>
      <vt:lpstr>Desired Work Preference</vt:lpstr>
      <vt:lpstr>Measures to increase efficiency</vt:lpstr>
      <vt:lpstr>Measures to increase efficiency</vt:lpstr>
      <vt:lpstr>Measures to increase efficiency</vt:lpstr>
      <vt:lpstr>Measures to increase efficiency</vt:lpstr>
      <vt:lpstr>Measures to increase efficiency</vt:lpstr>
      <vt:lpstr>VTS Distribution</vt:lpstr>
      <vt:lpstr>Slide 26</vt:lpstr>
      <vt:lpstr>Suggested Measures to improve Efficiency</vt:lpstr>
      <vt:lpstr>Recommendations</vt:lpstr>
      <vt:lpstr>Tools Used</vt:lpstr>
      <vt:lpstr>Slide 30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143</cp:revision>
  <dcterms:created xsi:type="dcterms:W3CDTF">2013-08-21T19:17:07Z</dcterms:created>
  <dcterms:modified xsi:type="dcterms:W3CDTF">2017-10-02T17:23:19Z</dcterms:modified>
</cp:coreProperties>
</file>