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MP_file_format" TargetMode="External"/><Relationship Id="rId2" Type="http://schemas.openxmlformats.org/officeDocument/2006/relationships/hyperlink" Target="https://www.google.com/url?sa=i&amp;url=https%3A%2F%2Fwww.justinmind.com%2Fblog%2F10-inspiring-progress-bars-that-delight-users%2F&amp;psig=AOvVaw3lVbNc_-Pl0g2vKqQlKWJa&amp;ust=1584001485547000&amp;source=images&amp;cd=vfe&amp;ved=0CAMQj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pages.inf.ed.ac.uk/rbf/BOOKS/PHILLIPS/cips2ed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9407" y="2296134"/>
            <a:ext cx="6815669" cy="807675"/>
          </a:xfrm>
        </p:spPr>
        <p:txBody>
          <a:bodyPr/>
          <a:lstStyle/>
          <a:p>
            <a:r>
              <a:rPr lang="en-US" sz="4400" b="1" dirty="0" smtClean="0"/>
              <a:t>SOFTWARE PROJECT LAB -1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sz="3300" b="1" dirty="0" smtClean="0"/>
              <a:t>JITESH SUREKA </a:t>
            </a:r>
          </a:p>
          <a:p>
            <a:r>
              <a:rPr lang="en-US" sz="3300" b="1" dirty="0" smtClean="0"/>
              <a:t>ROLL: 1115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396967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 ADDING FURTHER FEATURES FOR IMAGE PROCESSING INCLUDING EDGE DETECTION, GRAY-SCALING AND SMOOTHING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ADDING USER MENU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1154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https://www.google.com/url?sa=i&amp;url=https%3A%2F%2Fwww.justinmind.com%2Fblog%2F10-inspiring-progress-bars-that-delight-users%2F&amp;psig=AOvVaw3lVbNc_-</a:t>
            </a:r>
            <a:r>
              <a:rPr lang="en-US" dirty="0" smtClean="0">
                <a:hlinkClick r:id="rId2"/>
              </a:rPr>
              <a:t>Pl0g2vKqQlKWJa&amp;ust=1584001485547000&amp;source=images&amp;cd=vfe&amp;ved=0CAMQjB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en.wikipedia.org/wiki/BMP_file_format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homepages.inf.ed.ac.uk/rbf/BOOKS/PHILLIPS/cips2ed.pdf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856" y="570007"/>
            <a:ext cx="9601196" cy="442699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Name :</a:t>
            </a:r>
            <a:br>
              <a:rPr lang="en-US" sz="4000" dirty="0" smtClean="0"/>
            </a:br>
            <a:r>
              <a:rPr lang="en-US" dirty="0" smtClean="0"/>
              <a:t> </a:t>
            </a:r>
            <a:r>
              <a:rPr lang="en-US" b="1" dirty="0" smtClean="0"/>
              <a:t>IMAGE PROCESSING TOOLS</a:t>
            </a:r>
            <a:br>
              <a:rPr lang="en-US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>Language Used :</a:t>
            </a:r>
            <a:br>
              <a:rPr lang="en-US" sz="4000" dirty="0" smtClean="0"/>
            </a:br>
            <a:r>
              <a:rPr lang="en-US" b="1" dirty="0" smtClean="0"/>
              <a:t>C, C++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624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MOTIVATION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 smtClean="0">
                <a:latin typeface="Bahnschrift SemiCondensed" panose="020B0502040204020203" pitchFamily="34" charset="0"/>
              </a:rPr>
              <a:t>WANTED TO EXPLORE THE IMAGE MANUPULATION SIDE OF THE TECHNOLOGY FIELD</a:t>
            </a:r>
          </a:p>
          <a:p>
            <a:pPr marL="0" indent="0">
              <a:buClrTx/>
              <a:buNone/>
            </a:pPr>
            <a:endParaRPr lang="en-US" sz="2800" dirty="0" smtClean="0">
              <a:latin typeface="Bahnschrift SemiCondensed" panose="020B0502040204020203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Condensed" panose="020B0502040204020203" pitchFamily="34" charset="0"/>
              </a:rPr>
              <a:t> </a:t>
            </a:r>
            <a:r>
              <a:rPr lang="en-US" sz="2800" dirty="0" smtClean="0">
                <a:latin typeface="Bahnschrift SemiCondensed" panose="020B0502040204020203" pitchFamily="34" charset="0"/>
              </a:rPr>
              <a:t>WANT TO WORK ON A BIGGER PROJECT WHICH WILL REQUIRE RIGOROUS WORK ON IMAGE MANUPULATION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24555"/>
            <a:ext cx="9601196" cy="1303867"/>
          </a:xfrm>
        </p:spPr>
        <p:txBody>
          <a:bodyPr/>
          <a:lstStyle/>
          <a:p>
            <a:r>
              <a:rPr lang="en-US" b="1" dirty="0" smtClean="0"/>
              <a:t>PROJECT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57308"/>
            <a:ext cx="9601196" cy="331893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 Take Image as Input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It will consist of a menu containing a number of Image Processing Tools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Increment or decrement options will be given for each image modification tool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Output Image will be saved as a new file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Primarily, the project will focus on the following image processing tools</a:t>
            </a:r>
          </a:p>
          <a:p>
            <a:pPr marL="0" indent="0">
              <a:buClrTx/>
              <a:buNone/>
            </a:pP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    Smoothing, brightness control, Sharpening, Gray-Scaling , Edge Detection etc.</a:t>
            </a:r>
          </a:p>
        </p:txBody>
      </p:sp>
    </p:spTree>
    <p:extLst>
      <p:ext uri="{BB962C8B-B14F-4D97-AF65-F5344CB8AC3E}">
        <p14:creationId xmlns:p14="http://schemas.microsoft.com/office/powerpoint/2010/main" val="34136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 SO FAR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2427668"/>
            <a:ext cx="4381094" cy="3376836"/>
          </a:xfrm>
        </p:spPr>
      </p:pic>
      <p:sp>
        <p:nvSpPr>
          <p:cNvPr id="6" name="TextBox 5"/>
          <p:cNvSpPr txBox="1"/>
          <p:nvPr/>
        </p:nvSpPr>
        <p:spPr>
          <a:xfrm>
            <a:off x="695458" y="2588653"/>
            <a:ext cx="5769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>
                <a:latin typeface="Copperplate Gothic Bold" panose="020E0705020206020404" pitchFamily="34" charset="0"/>
              </a:rPr>
              <a:t>TAKE PATH OF .BMP FORMAT IMAGE AS INPUT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pperplate Gothic Bold" panose="020E0705020206020404" pitchFamily="34" charset="0"/>
              </a:rPr>
              <a:t>READ THE HEADER AND PIXEL DATA OF THE IMAGE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pperplate Gothic Bold" panose="020E0705020206020404" pitchFamily="34" charset="0"/>
              </a:rPr>
              <a:t>STORE THE DATA IN VARIABLES AND ARRAYS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pperplate Gothic Bold" panose="020E0705020206020404" pitchFamily="34" charset="0"/>
              </a:rPr>
              <a:t> </a:t>
            </a:r>
            <a:r>
              <a:rPr lang="en-US" sz="2000" dirty="0" smtClean="0">
                <a:latin typeface="Copperplate Gothic Bold" panose="020E0705020206020404" pitchFamily="34" charset="0"/>
              </a:rPr>
              <a:t>reducing brightness of image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pperplate Gothic Bold" panose="020E0705020206020404" pitchFamily="34" charset="0"/>
              </a:rPr>
              <a:t>WRITE THE HEADER IN THE OUTPUT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pperplate Gothic Bold" panose="020E0705020206020404" pitchFamily="34" charset="0"/>
              </a:rPr>
              <a:t>WRITE THE PROCESSED IMAGE PIXELS IN THE OUTPUT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7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TAKING PATH AS INPUT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34403"/>
            <a:ext cx="4238221" cy="289600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t="20925" r="56978" b="45142"/>
          <a:stretch/>
        </p:blipFill>
        <p:spPr>
          <a:xfrm>
            <a:off x="6096000" y="2691683"/>
            <a:ext cx="4487212" cy="258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49961"/>
            <a:ext cx="4654637" cy="31722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6721"/>
            <a:ext cx="5048980" cy="3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PROCESSED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6" y="2398978"/>
            <a:ext cx="5298998" cy="324847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44" y="2546499"/>
            <a:ext cx="4786329" cy="29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STUDIED SO FAR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READING </a:t>
            </a:r>
            <a:r>
              <a:rPr lang="en-US" smtClean="0"/>
              <a:t>AND WRITING AN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STRUCTURE OF A .BMP FORMAT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en-US" dirty="0" smtClean="0"/>
              <a:t>WAYS TO READ THE HEADER INFO FOR .BMP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WRITING THE HEADERS IN OUTPUT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MODIFYING THE PIXEL DATA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249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SemiCondensed</vt:lpstr>
      <vt:lpstr>Berlin Sans FB</vt:lpstr>
      <vt:lpstr>Copperplate Gothic Bold</vt:lpstr>
      <vt:lpstr>Garamond</vt:lpstr>
      <vt:lpstr>Wingdings</vt:lpstr>
      <vt:lpstr>Organic</vt:lpstr>
      <vt:lpstr>SOFTWARE PROJECT LAB -1 </vt:lpstr>
      <vt:lpstr>Project Name :  IMAGE PROCESSING TOOLS  Language Used : C, C++</vt:lpstr>
      <vt:lpstr>PROJECT MOTIVATION </vt:lpstr>
      <vt:lpstr>PROJECT IDEA</vt:lpstr>
      <vt:lpstr>PROGRESS SO FAR</vt:lpstr>
      <vt:lpstr>TAKING PATH AS INPUT</vt:lpstr>
      <vt:lpstr>READING AN IMAGE</vt:lpstr>
      <vt:lpstr>WRITING THE PROCESSED IMAGE</vt:lpstr>
      <vt:lpstr>STUDIED SO FAR </vt:lpstr>
      <vt:lpstr>FUTURE IMPLEMENTATION PLANS</vt:lpstr>
      <vt:lpstr>REFERENCE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 -1</dc:title>
  <dc:creator>Jitesh Sureka</dc:creator>
  <cp:lastModifiedBy>Jitesh Sureka</cp:lastModifiedBy>
  <cp:revision>12</cp:revision>
  <dcterms:created xsi:type="dcterms:W3CDTF">2020-03-11T01:32:16Z</dcterms:created>
  <dcterms:modified xsi:type="dcterms:W3CDTF">2020-03-11T03:31:55Z</dcterms:modified>
</cp:coreProperties>
</file>