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222AC-AE83-4F10-813D-423883E1D4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0D89-6960-4E96-A7E6-46DC1254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6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0D89-6960-4E96-A7E6-46DC12549F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6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238DFA-E111-47B7-B40A-1D54CC4DC4CD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C0CC-977C-4252-B044-60CFE518587B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2DC1-AD17-4944-9003-EFD007690D0A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45D2-3E0D-4938-AA25-0382A569739B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E15F-D804-4FB8-B324-2D74DCB23BA3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FD20-68BE-4437-9DE6-545CAB9E2591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0F07-4B4D-45B0-BD32-BBF4F8B3EDD4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83E6-B98A-48BB-85BA-767815715D74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787A-1745-418B-8BC7-65C417D0289F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5880-9CB1-4058-A583-50D547147BEC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2490-AFFC-4EAF-B91C-7D19AA4182CF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C9E-52EF-448B-A767-82499E5273EA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93BC-D80F-4E5C-BD78-8A6C7B88EC09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F11F-1986-40F9-8898-84FF6442DE8A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6015-D643-4180-8179-A9931FC0E77A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0D3-E676-495A-9F1A-514AE823D41D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F368-EDD8-4AE7-A219-0737EC7AA614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B1FD19-3ED8-4EC3-A313-6E4ED055186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MP_file_format" TargetMode="External"/><Relationship Id="rId2" Type="http://schemas.openxmlformats.org/officeDocument/2006/relationships/hyperlink" Target="https://www.google.com/url?sa=i&amp;url=https://www.justinmind.com/blog/10-inspiring-progress-bars-that-delight-users/&amp;psig=AOvVaw3lVbNc_-Pl0g2vKqQlKWJa&amp;ust=1584001485547000&amp;source=images&amp;cd=vfe&amp;ved=0CAMQj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mepages.inf.ed.ac.uk/rbf/BOOKS/PHILLIPS/cips2ed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9407" y="2296134"/>
            <a:ext cx="6815669" cy="807675"/>
          </a:xfrm>
        </p:spPr>
        <p:txBody>
          <a:bodyPr/>
          <a:lstStyle/>
          <a:p>
            <a:r>
              <a:rPr lang="en-US" sz="4400" b="1" dirty="0" smtClean="0"/>
              <a:t>SOFTWARE PROJECT LAB -1 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sz="3300" b="1" dirty="0" smtClean="0"/>
              <a:t>JITESH SUREKA </a:t>
            </a:r>
          </a:p>
          <a:p>
            <a:r>
              <a:rPr lang="en-US" sz="3300" b="1" dirty="0" smtClean="0"/>
              <a:t>ROLL: 1115</a:t>
            </a:r>
            <a:endParaRPr lang="en-US" sz="33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9606" y="4978399"/>
            <a:ext cx="428461" cy="338664"/>
          </a:xfrm>
        </p:spPr>
        <p:txBody>
          <a:bodyPr/>
          <a:lstStyle/>
          <a:p>
            <a:fld id="{D57F1E4F-1CFF-5643-939E-217C01CDF565}" type="slidenum">
              <a:rPr lang="en-US" sz="2800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7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FUTURE IMPLEMENTATION PLANS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3200" dirty="0" smtClean="0"/>
              <a:t> Adding further features for image processing including edge detection, gray-scaling and smoothing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3200" dirty="0" smtClean="0"/>
              <a:t>Adding user menu to the program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2400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 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https://www.google.com/url?sa=i&amp;url=https%3A%2F%2Fwww.justinmind.com%2Fblog%2F10-inspiring-progress-bars-that-delight-users%2F&amp;psig=AOvVaw3lVbNc_-Pl0g2vKqQlKWJa&amp;ust=1584001485547000&amp;source=images&amp;cd=vfe&amp;ved=0CAMQjB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https://en.wikipedia.org/wiki/BMP_file_format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http://homepages.inf.ed.ac.uk/rbf/BOOKS/PHILLIPS/cips2ed.pdf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2400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098" y="299551"/>
            <a:ext cx="9601196" cy="491639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Name :</a:t>
            </a:r>
            <a:br>
              <a:rPr lang="en-US" sz="4000" dirty="0" smtClean="0"/>
            </a:br>
            <a:r>
              <a:rPr lang="en-US" dirty="0" smtClean="0"/>
              <a:t> </a:t>
            </a:r>
            <a:r>
              <a:rPr lang="en-US" b="1" dirty="0" smtClean="0"/>
              <a:t>IMAGE PROCESSING TOOLS</a:t>
            </a:r>
            <a:br>
              <a:rPr lang="en-US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dirty="0" smtClean="0"/>
              <a:t>Language Used :</a:t>
            </a:r>
            <a:br>
              <a:rPr lang="en-US" sz="4000" dirty="0" smtClean="0"/>
            </a:br>
            <a:r>
              <a:rPr lang="en-US" b="1" dirty="0" smtClean="0"/>
              <a:t>C, C++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2800" smtClean="0"/>
              <a:t>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24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MOTIVATION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68031"/>
            <a:ext cx="9601196" cy="3318936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Wanted to explore the image </a:t>
            </a:r>
            <a:r>
              <a:rPr lang="en-US" sz="3200" dirty="0" err="1" smtClean="0">
                <a:latin typeface="Arial Narrow" panose="020B0606020202030204" pitchFamily="34" charset="0"/>
              </a:rPr>
              <a:t>manupulation</a:t>
            </a:r>
            <a:r>
              <a:rPr lang="en-US" sz="3200" dirty="0" smtClean="0">
                <a:latin typeface="Arial Narrow" panose="020B0606020202030204" pitchFamily="34" charset="0"/>
              </a:rPr>
              <a:t> side of the technology field</a:t>
            </a:r>
          </a:p>
          <a:p>
            <a:pPr marL="0" indent="0">
              <a:buClrTx/>
              <a:buNone/>
            </a:pPr>
            <a:endParaRPr lang="en-US" sz="3200" dirty="0" smtClean="0">
              <a:latin typeface="Arial Narrow" panose="020B060602020203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Arial Narrow" panose="020B0606020202030204" pitchFamily="34" charset="0"/>
              </a:rPr>
              <a:t> Want to work on a bigger project which will require rigorous work on image </a:t>
            </a:r>
            <a:r>
              <a:rPr lang="en-US" sz="3200" dirty="0" err="1" smtClean="0">
                <a:latin typeface="Arial Narrow" panose="020B0606020202030204" pitchFamily="34" charset="0"/>
              </a:rPr>
              <a:t>manupulation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2800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24555"/>
            <a:ext cx="9601196" cy="1303867"/>
          </a:xfrm>
        </p:spPr>
        <p:txBody>
          <a:bodyPr/>
          <a:lstStyle/>
          <a:p>
            <a:r>
              <a:rPr lang="en-US" b="1" dirty="0" smtClean="0"/>
              <a:t>PROJECT IDEA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57308"/>
            <a:ext cx="9601196" cy="331893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Take Image as Input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Menu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containing a number of image processing tools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Increment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or decrement options will be given for each image modification tool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 Image will be saved as a new file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Primarily, the project will focus on the following image processing tools</a:t>
            </a:r>
          </a:p>
          <a:p>
            <a:pPr marL="0" indent="0">
              <a:buClr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Smoothing, brightness control, Sharpening, Gray-Scaling , Edge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2400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PROGRESS SO FAR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20" y="2427668"/>
            <a:ext cx="4381094" cy="3376836"/>
          </a:xfrm>
        </p:spPr>
      </p:pic>
      <p:sp>
        <p:nvSpPr>
          <p:cNvPr id="6" name="TextBox 5"/>
          <p:cNvSpPr txBox="1"/>
          <p:nvPr/>
        </p:nvSpPr>
        <p:spPr>
          <a:xfrm>
            <a:off x="746974" y="2427668"/>
            <a:ext cx="57697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Imprint MT Shadow" panose="04020605060303030202" pitchFamily="82" charset="0"/>
              </a:rPr>
              <a:t>Reading the image data</a:t>
            </a:r>
            <a:endParaRPr lang="en-US" sz="2800" dirty="0" smtClean="0">
              <a:latin typeface="Imprint MT Shadow" panose="040206050603030302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Imprint MT Shadow" panose="04020605060303030202" pitchFamily="82" charset="0"/>
              </a:rPr>
              <a:t>Write the header in the output file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Imprint MT Shadow" panose="04020605060303030202" pitchFamily="82" charset="0"/>
              </a:rPr>
              <a:t>Write the processed image pixels in the output file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2400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TAKING PATH AS INPUT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t="20925" r="56978" b="45142"/>
          <a:stretch/>
        </p:blipFill>
        <p:spPr>
          <a:xfrm>
            <a:off x="6096000" y="2691683"/>
            <a:ext cx="4487212" cy="25814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2400" smtClean="0"/>
              <a:t>6</a:t>
            </a:fld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IMAGE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94" y="2449961"/>
            <a:ext cx="3703481" cy="355534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11" y="5889864"/>
            <a:ext cx="542697" cy="279400"/>
          </a:xfrm>
        </p:spPr>
        <p:txBody>
          <a:bodyPr/>
          <a:lstStyle/>
          <a:p>
            <a:fld id="{5D84065D-F351-4B03-BD91-D8A6B8D4B362}" type="slidenum">
              <a:rPr lang="en-US" sz="2400" smtClean="0"/>
              <a:t>7</a:t>
            </a:fld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4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WRITING THE PROCESSED IMAGE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89" y="2398978"/>
            <a:ext cx="3578182" cy="343505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2400" smtClean="0"/>
              <a:t>8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32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STUDIED SO FAR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Reading and writing an image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Structure of a .bmp format image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Ways to read the header info for .Bmp image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Writing the headers in output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Modifying the pixel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2400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131</TotalTime>
  <Words>229</Words>
  <Application>Microsoft Office PowerPoint</Application>
  <PresentationFormat>Widescreen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Berlin Sans FB</vt:lpstr>
      <vt:lpstr>Calibri</vt:lpstr>
      <vt:lpstr>Garamond</vt:lpstr>
      <vt:lpstr>Imprint MT Shadow</vt:lpstr>
      <vt:lpstr>Wingdings</vt:lpstr>
      <vt:lpstr>Organic</vt:lpstr>
      <vt:lpstr>SOFTWARE PROJECT LAB -1 </vt:lpstr>
      <vt:lpstr>Project Name :  IMAGE PROCESSING TOOLS  Language Used : C, C++</vt:lpstr>
      <vt:lpstr>PROJECT MOTIVATION </vt:lpstr>
      <vt:lpstr>PROJECT IDEA</vt:lpstr>
      <vt:lpstr>PROGRESS SO FAR</vt:lpstr>
      <vt:lpstr>TAKING PATH AS INPUT</vt:lpstr>
      <vt:lpstr>READING AN IMAGE</vt:lpstr>
      <vt:lpstr>WRITING THE PROCESSED IMAGE</vt:lpstr>
      <vt:lpstr>STUDIED SO FAR </vt:lpstr>
      <vt:lpstr>FUTURE IMPLEMENTATION PLANS</vt:lpstr>
      <vt:lpstr>REFERENCE 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LAB -1</dc:title>
  <dc:creator>Jitesh Sureka</dc:creator>
  <cp:lastModifiedBy>Jitesh Sureka</cp:lastModifiedBy>
  <cp:revision>14</cp:revision>
  <dcterms:created xsi:type="dcterms:W3CDTF">2020-03-11T01:32:16Z</dcterms:created>
  <dcterms:modified xsi:type="dcterms:W3CDTF">2020-03-11T14:11:52Z</dcterms:modified>
</cp:coreProperties>
</file>