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95EC-CF8A-4F71-BED4-0EEE5965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392C4-CBB2-40A1-9AAB-22F2DDEFB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7694-EBC8-44E1-8640-BD99B58B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764C-3B01-41A0-82FA-9E0673F5930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A1EBC-C98D-45E8-B92E-08D97514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C56A-EC30-4476-B169-963DC070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715-691C-4099-8BE5-E49EE8D3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8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FFBA-D373-441F-88F8-D0C1088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55F6D-8542-43F9-B9A0-2EBA4511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5BFC-5B00-4254-B308-2AE69A55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764C-3B01-41A0-82FA-9E0673F5930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4EC05-AC6A-4854-9FC5-2BEDF232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FCC8-DDFC-4D5E-86FB-059833C6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715-691C-4099-8BE5-E49EE8D3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11565-C801-4ADA-8183-3C95F58A9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C9D0E-FB16-436E-ACE9-63E4C1CDC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2858-3332-4414-9F0D-2A9562F2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764C-3B01-41A0-82FA-9E0673F5930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8F30-D325-4824-A2FD-4EA62763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5E94-7A70-41D3-A5DA-B9AAC6F2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715-691C-4099-8BE5-E49EE8D3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CB8-EA85-44B3-A166-4F9E80E0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847D-0F98-41B3-8A1B-2A95E900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67EE-7D00-451D-9B5E-5B9BAB2D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764C-3B01-41A0-82FA-9E0673F5930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E8B7-F3F3-4FE9-84B0-0192F67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E443-6B99-40CC-826D-F3A029C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715-691C-4099-8BE5-E49EE8D3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6347-958F-4273-9D33-DE8B9DB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1039-9244-4552-95BC-FFD0A79D8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7CCC-BF2A-4798-8B65-BDA5C19F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764C-3B01-41A0-82FA-9E0673F5930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4D78-C8AC-474A-96EA-E97F7A5F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C474-BEA6-4865-88B6-E3D8E41D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715-691C-4099-8BE5-E49EE8D3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9DD4-2971-43DF-A3BC-68E6E4C6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ACDEB-2732-4417-B039-930320462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60DA0-D7D7-442B-AA52-F65C1180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6258B-8AB3-40D7-A9D0-D68716F9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764C-3B01-41A0-82FA-9E0673F5930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D2EB-BF46-4D60-A151-C3179B63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9EA0-6A54-4D82-A55E-AC77B36E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715-691C-4099-8BE5-E49EE8D3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50B3-404F-4FA6-AF9B-49EEBAFA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8A53-5DDE-471F-8D6B-945AAFA8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90376-15B1-4DAA-B5F2-0354531D9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35CDF-61C5-4D94-A2ED-774A455D3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DDF20-BC0C-4CB4-80CC-A4BBC4D11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BD6C8-9351-4FFA-A007-B993BB1F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764C-3B01-41A0-82FA-9E0673F5930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1E5A1-09BE-48EF-8BF1-2CEDD909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B4ABF-69FC-4BF9-8416-9F26E6B9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715-691C-4099-8BE5-E49EE8D3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5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ACB1-2A14-402B-BD08-B4A0C7B7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A4080-97B8-4759-8C22-1E4E4470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764C-3B01-41A0-82FA-9E0673F5930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45F6E-F81A-4DF5-8107-FEEB431A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65D14-9561-4303-9FCD-38CF7AB9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715-691C-4099-8BE5-E49EE8D3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5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73F8A-D85A-4C70-AEFC-0ED65364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764C-3B01-41A0-82FA-9E0673F5930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EE4CE-30C9-4771-B1FA-D80E8BFA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4E916-1D31-4BBD-A3EF-DA99DBBF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715-691C-4099-8BE5-E49EE8D3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04CF-4B38-4404-B754-48487C31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D8D4-E777-40DF-87E8-EF5833BF8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0D6C6-B3FC-408A-A2FC-7EF6D01B6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46EBB-F327-4A95-AD32-E88EABE3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764C-3B01-41A0-82FA-9E0673F5930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51F37-4560-43A5-9DB7-65BB0D4F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36B98-4D19-4DD5-9992-F1A1A717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715-691C-4099-8BE5-E49EE8D3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2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BE55-044F-4E80-B23E-E2F2C86F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19311-33DB-4BEA-8984-1BEFCA5AE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D654C-5297-4257-AA96-C8E51EE9C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9192D-0CC4-4160-AA75-C585DAF1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764C-3B01-41A0-82FA-9E0673F5930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27FB4-53CF-4817-96E2-81EDC6F6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D8965-8A8C-4761-BE42-ED15615E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715-691C-4099-8BE5-E49EE8D3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A107E-E000-4478-B854-D205BE9F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5735-696B-4A6C-8F91-D183ED6B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2C57-0092-4C66-A7CF-C29E50B40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764C-3B01-41A0-82FA-9E0673F5930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F6331-A781-44E9-8D7E-B0D192C5F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A6657-859F-4CE3-9389-3EBA12C00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E715-691C-4099-8BE5-E49EE8D3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4F2E8-2066-485D-BF98-DF23E24F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437845" cy="6523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331E9-8B0B-4BA6-9B6F-5B0AE9E6045D}"/>
              </a:ext>
            </a:extLst>
          </p:cNvPr>
          <p:cNvSpPr txBox="1"/>
          <p:nvPr/>
        </p:nvSpPr>
        <p:spPr>
          <a:xfrm>
            <a:off x="1144555" y="6154321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(Bureau of Labor Statistics, 2018)</a:t>
            </a:r>
          </a:p>
        </p:txBody>
      </p:sp>
    </p:spTree>
    <p:extLst>
      <p:ext uri="{BB962C8B-B14F-4D97-AF65-F5344CB8AC3E}">
        <p14:creationId xmlns:p14="http://schemas.microsoft.com/office/powerpoint/2010/main" val="181977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created xsi:type="dcterms:W3CDTF">2019-11-12T14:11:06Z</dcterms:created>
  <dcterms:modified xsi:type="dcterms:W3CDTF">2019-11-12T14:12:48Z</dcterms:modified>
</cp:coreProperties>
</file>