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38B"/>
    <a:srgbClr val="1E438C"/>
    <a:srgbClr val="2F53CE"/>
    <a:srgbClr val="2659D4"/>
    <a:srgbClr val="2558D2"/>
    <a:srgbClr val="173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6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1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2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4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9071-81CD-4C4D-8140-626E5EAEFA65}" type="datetimeFigureOut">
              <a:rPr kumimoji="1" lang="ja-JP" altLang="en-US" smtClean="0"/>
              <a:t>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618F-BCE6-E846-B051-DDEA34896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2558D2"/>
                </a:solidFill>
                <a:latin typeface="メイリオ"/>
                <a:ea typeface="メイリオ"/>
                <a:cs typeface="メイリオ"/>
              </a:rPr>
              <a:t>こんにち</a:t>
            </a:r>
            <a:r>
              <a:rPr lang="ja-JP" altLang="en-US" dirty="0" smtClean="0">
                <a:solidFill>
                  <a:srgbClr val="2558D2"/>
                </a:solidFill>
                <a:latin typeface="メイリオ"/>
                <a:ea typeface="メイリオ"/>
                <a:cs typeface="メイリオ"/>
              </a:rPr>
              <a:t>は、</a:t>
            </a:r>
            <a:r>
              <a:rPr lang="en-US" altLang="ja-JP" dirty="0" err="1" smtClean="0">
                <a:solidFill>
                  <a:srgbClr val="2659D4"/>
                </a:solidFill>
                <a:latin typeface="メイリオ"/>
                <a:ea typeface="メイリオ"/>
                <a:cs typeface="メイリオ"/>
              </a:rPr>
              <a:t>TypeScript</a:t>
            </a:r>
            <a:endParaRPr kumimoji="1" lang="ja-JP" altLang="en-US" dirty="0">
              <a:solidFill>
                <a:srgbClr val="2558D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>
              <a:solidFill>
                <a:srgbClr val="2659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3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2165" y="241959"/>
            <a:ext cx="8618569" cy="6381644"/>
          </a:xfrm>
          <a:solidFill>
            <a:srgbClr val="2F53CE"/>
          </a:solidFill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開発環境の</a:t>
            </a:r>
            <a:r>
              <a:rPr lang="en-US" altLang="en-US" sz="36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セットアップ</a:t>
            </a:r>
            <a:r>
              <a:rPr kumimoji="1" lang="ja-JP" altLang="en-US" sz="36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をしましょう</a:t>
            </a:r>
            <a:endParaRPr kumimoji="1" lang="ja-JP" altLang="en-US" sz="36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>
              <a:solidFill>
                <a:srgbClr val="2659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2558D2"/>
                </a:solidFill>
                <a:latin typeface="メイリオ"/>
                <a:ea typeface="メイリオ"/>
                <a:cs typeface="メイリオ"/>
              </a:rPr>
              <a:t>こんにちは</a:t>
            </a:r>
            <a:r>
              <a:rPr kumimoji="1" lang="ja-JP" altLang="en-US" dirty="0" smtClean="0">
                <a:solidFill>
                  <a:srgbClr val="2558D2"/>
                </a:solidFill>
                <a:latin typeface="メイリオ"/>
                <a:ea typeface="メイリオ"/>
                <a:cs typeface="メイリオ"/>
              </a:rPr>
              <a:t>、せかい</a:t>
            </a:r>
            <a:endParaRPr kumimoji="1" lang="ja-JP" altLang="en-US" dirty="0">
              <a:solidFill>
                <a:srgbClr val="2558D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>
              <a:solidFill>
                <a:srgbClr val="2659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1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448" y="32991"/>
            <a:ext cx="8644447" cy="736259"/>
          </a:xfrm>
          <a:solidFill>
            <a:srgbClr val="1E438C"/>
          </a:solidFill>
        </p:spPr>
        <p:txBody>
          <a:bodyPr>
            <a:normAutofit/>
          </a:bodyPr>
          <a:lstStyle/>
          <a:p>
            <a:pPr algn="l"/>
            <a:r>
              <a:rPr kumimoji="1" lang="ja-JP" altLang="en-US" sz="28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型</a:t>
            </a:r>
            <a:r>
              <a:rPr lang="ja-JP" altLang="en-US" sz="28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のある世界</a:t>
            </a:r>
            <a:r>
              <a:rPr lang="ja-JP" altLang="en-US" sz="28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へ</a:t>
            </a:r>
            <a:r>
              <a:rPr lang="ja-JP" altLang="en-US" sz="28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ようこそ</a:t>
            </a:r>
            <a:r>
              <a:rPr kumimoji="1" lang="en-US" altLang="ja-JP" sz="28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!</a:t>
            </a:r>
            <a:endParaRPr kumimoji="1" lang="ja-JP" altLang="en-US" sz="28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>
              <a:solidFill>
                <a:srgbClr val="2659D4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2870215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err="1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TypeScript</a:t>
            </a:r>
            <a:r>
              <a:rPr lang="en-US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がインストールされました</a:t>
            </a:r>
            <a:endParaRPr lang="ja-JP" altLang="en-US" sz="32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975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26</Words>
  <Application>Microsoft Macintosh PowerPoint</Application>
  <PresentationFormat>画面に合わせる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こんにちは、TypeScript</vt:lpstr>
      <vt:lpstr>開発環境のセットアップをしましょう</vt:lpstr>
      <vt:lpstr>こんにちは、せかい</vt:lpstr>
      <vt:lpstr>型のある世界へようこそ!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こんにちは、TypeScript</dc:title>
  <dc:creator>Suzuki Jun</dc:creator>
  <cp:lastModifiedBy>Suzuki Jun</cp:lastModifiedBy>
  <cp:revision>12</cp:revision>
  <dcterms:created xsi:type="dcterms:W3CDTF">2016-10-10T05:53:51Z</dcterms:created>
  <dcterms:modified xsi:type="dcterms:W3CDTF">2016-10-12T16:37:26Z</dcterms:modified>
</cp:coreProperties>
</file>