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8" r:id="rId24"/>
    <p:sldId id="279" r:id="rId25"/>
    <p:sldId id="280" r:id="rId26"/>
    <p:sldId id="28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C4CD-ED09-4D86-8B41-95E2F4A8D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7476-11A3-43C2-92E9-B6DF4177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358B-483D-4E76-9A22-633B7A33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CB4B-9E61-4487-9C0F-BB53086A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D4FA-6791-43C1-A237-E28F48A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982E-2EBA-4D5E-A466-AAF48300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10555-58F4-4C56-B3BC-B2ACD2F9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B16A-AC72-44C5-9D7C-9EC1491B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38B-FEFC-4473-866C-9D7224E4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8BE3-647B-4C99-993F-8AD0C0B8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9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5FA2E-6692-42A6-B07A-BEFEF0730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E71C-B5E8-4778-8545-AF232DF8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E1F8-52BE-49B3-8425-73DE3CD0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90E3-8712-4808-84E0-9D9672CB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C2E0-C47D-4D06-887A-9F29540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2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1807-D4DE-4E6C-A632-2E313171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5D53-7388-4AE9-82DF-61A24C70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BE9A-3228-4224-90FE-15856B45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4EDB-5401-4BAE-A488-B44C39F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1087-171D-4C86-81ED-BBCD2A19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87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4978-149A-45D4-AD1A-02BE1C6F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5A6F-9299-40AF-A43B-0D5AB6E0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EA56-43D7-4DB7-89FF-E5BC3B83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8E65-A732-4309-B06D-8639D912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4245-65CF-437D-A026-D74A5666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23D0-3B16-4E56-9930-4EA56F22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7F29-4A74-49AF-AE16-F230F1AC1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8DB67-B7D5-40BB-B4AA-2452AC9B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813E-B21B-4BC9-8C4C-491803F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F609-3D1E-446B-A458-008084AA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5ACF-4598-4F46-8326-7DFAD959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2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765D-5DC0-4D3D-8DF7-994262A7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B2C6-1236-46DE-B2BB-F5175F6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83711-6B1D-4DFE-8F16-C93DAF19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B62B-69A2-43AE-89DE-0EED6A462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E3A7-3F44-4550-B99D-754D18F2D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5F98B-326F-4FC3-A939-A8A2F048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ED82D-BE7F-4B06-BAB1-B90A69FC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035D2-F956-4DB2-9B87-8F58609F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3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9E43-7D50-468B-A40F-CE82D030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237D2-29E7-4F74-BB65-99804E12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6C99C-8045-4DF3-8D79-61D9D144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8525-41EE-46DF-ACCC-CD02CC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AADDA-DD4D-41A8-9ED8-F7350360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D3F5D-65A8-4BC0-8A43-E47A0EA6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F61B1-E014-4A9C-8439-B88B9988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39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524B-C5A9-48EE-B200-8F6573E2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52E2-895B-4A23-805C-0038C6D5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BC4D-5410-4894-9DE0-7861D779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ED26-FCE2-4564-862D-B860F74B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C7F4-46F8-4D89-9DDF-A9CE340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3587-FFCC-4DBE-A9FF-77FD808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EC9-F7F8-4EDF-BB93-9FA5518C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D18CD-381F-4D29-8EBE-722426015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98A3-05B7-4ED2-84BE-1235E94A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F0F7-E70F-49F4-9929-3E33368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9D26-FE5F-40CA-B8CE-257CDF0A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E499-4271-4136-AEA0-FBB72D08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7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2F0EE-A914-4938-B5B4-A0C0DE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FF9F-374F-4EB9-A357-F7AE5E83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1E9A-E0F7-4A27-8430-AC395F5A5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A666-40A2-475F-A884-D0A482ADA0CE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F7B2-E483-4726-9063-BE7E6755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7443-E0B9-4F5B-9ADD-90DBB656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A1CD-1522-4252-A373-8994F62C99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7768-DDD9-487A-8849-F7DC7DEF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https://github.com/jsveleda/pgdb_trabalho_final</a:t>
            </a:r>
          </a:p>
        </p:txBody>
      </p:sp>
    </p:spTree>
    <p:extLst>
      <p:ext uri="{BB962C8B-B14F-4D97-AF65-F5344CB8AC3E}">
        <p14:creationId xmlns:p14="http://schemas.microsoft.com/office/powerpoint/2010/main" val="8576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93B08-6E8C-4462-9104-A6BCAA2F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428206"/>
            <a:ext cx="402963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D4118-A81B-43EF-9D01-C644E0F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366285"/>
            <a:ext cx="397247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6D1F4-EFE9-4768-88AF-07396240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394864"/>
            <a:ext cx="4372585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3B4FA-4415-4425-A0F2-360F3F74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399627"/>
            <a:ext cx="4439270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99058-26BB-499F-B466-31DA6DF4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347232"/>
            <a:ext cx="4020111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43262-23BD-434D-AEC9-37F789D7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347232"/>
            <a:ext cx="4305901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9FE81-C4A2-4D7F-90CE-5529A9E6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385337"/>
            <a:ext cx="428684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4F7EF-779F-4819-9A92-E08CB684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49" y="356759"/>
            <a:ext cx="4124901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E075B-48A0-48AB-910D-8DAEE27B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394864"/>
            <a:ext cx="4201111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8D515-9891-46B2-BFD4-2D3505FA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380574"/>
            <a:ext cx="403916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78758-77D1-463D-90AC-B8612CB9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156706"/>
            <a:ext cx="4429743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6CBEB-3BB6-4A41-A56E-BCEF3AAE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332943"/>
            <a:ext cx="420111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4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6616F-17C3-4852-AB93-E4645A16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6" y="399627"/>
            <a:ext cx="410584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2B929-7162-475F-9F2C-4DAC2B9F0EDA}"/>
              </a:ext>
            </a:extLst>
          </p:cNvPr>
          <p:cNvSpPr txBox="1"/>
          <p:nvPr/>
        </p:nvSpPr>
        <p:spPr>
          <a:xfrm>
            <a:off x="3776133" y="3318933"/>
            <a:ext cx="6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com permissão de </a:t>
            </a:r>
            <a:r>
              <a:rPr lang="pt-BR" dirty="0" err="1"/>
              <a:t>select</a:t>
            </a:r>
            <a:r>
              <a:rPr lang="pt-BR" dirty="0"/>
              <a:t> e </a:t>
            </a:r>
            <a:r>
              <a:rPr lang="pt-BR" dirty="0" err="1"/>
              <a:t>insert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14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8341D-A0D0-4C8F-9E20-C57808DE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6"/>
            <a:ext cx="12192000" cy="67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00A61-86FB-4878-B0EF-D8018FD1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" y="0"/>
            <a:ext cx="10822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E4ABA-1A5F-4E38-A2D8-F5071F86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0" y="0"/>
            <a:ext cx="1119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2B929-7162-475F-9F2C-4DAC2B9F0EDA}"/>
              </a:ext>
            </a:extLst>
          </p:cNvPr>
          <p:cNvSpPr txBox="1"/>
          <p:nvPr/>
        </p:nvSpPr>
        <p:spPr>
          <a:xfrm>
            <a:off x="3776133" y="3318933"/>
            <a:ext cx="6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com permissão de </a:t>
            </a:r>
            <a:r>
              <a:rPr lang="pt-BR" dirty="0" err="1"/>
              <a:t>select</a:t>
            </a:r>
            <a:r>
              <a:rPr lang="pt-BR" dirty="0"/>
              <a:t> apenas</a:t>
            </a:r>
          </a:p>
        </p:txBody>
      </p:sp>
    </p:spTree>
    <p:extLst>
      <p:ext uri="{BB962C8B-B14F-4D97-AF65-F5344CB8AC3E}">
        <p14:creationId xmlns:p14="http://schemas.microsoft.com/office/powerpoint/2010/main" val="31441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297DB-A3A8-40AE-82A2-7B6B14E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5" y="0"/>
            <a:ext cx="10981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6F3F9-4201-48C1-A03D-70866C3D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8" y="0"/>
            <a:ext cx="10960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3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ACD29-DB96-4346-993A-651E72CB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2552577"/>
            <a:ext cx="562053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4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33029-D8D2-4716-8224-DD5D4167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04364"/>
            <a:ext cx="433448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67399-CE0A-4D33-AB71-80C2AC10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313890"/>
            <a:ext cx="4791744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47C9-ECD9-4A81-B87F-98B73FFE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6" y="399627"/>
            <a:ext cx="410584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424A4-9A64-4F5D-B6C9-1B6B09C1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404390"/>
            <a:ext cx="423921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728F8-B86C-4157-956C-90710EEE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34" y="466311"/>
            <a:ext cx="399153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522AD-FFF5-4215-95DE-325DA0A9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394864"/>
            <a:ext cx="407726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E5272-E119-479D-B2F2-A5E625A3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375811"/>
            <a:ext cx="4134427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Josué Santos Veleda</dc:creator>
  <cp:lastModifiedBy>Josué Santos Veleda</cp:lastModifiedBy>
  <cp:revision>4</cp:revision>
  <dcterms:created xsi:type="dcterms:W3CDTF">2024-12-10T11:41:27Z</dcterms:created>
  <dcterms:modified xsi:type="dcterms:W3CDTF">2024-12-10T11:54:52Z</dcterms:modified>
</cp:coreProperties>
</file>