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64" r:id="rId3"/>
    <p:sldId id="257" r:id="rId4"/>
    <p:sldId id="258" r:id="rId5"/>
    <p:sldId id="265" r:id="rId6"/>
    <p:sldId id="275" r:id="rId7"/>
    <p:sldId id="271" r:id="rId8"/>
    <p:sldId id="274" r:id="rId9"/>
    <p:sldId id="276" r:id="rId10"/>
    <p:sldId id="286" r:id="rId11"/>
    <p:sldId id="273" r:id="rId12"/>
    <p:sldId id="287" r:id="rId13"/>
    <p:sldId id="272" r:id="rId14"/>
    <p:sldId id="279" r:id="rId15"/>
    <p:sldId id="280" r:id="rId16"/>
    <p:sldId id="284" r:id="rId17"/>
    <p:sldId id="278" r:id="rId18"/>
    <p:sldId id="277" r:id="rId19"/>
    <p:sldId id="285" r:id="rId20"/>
    <p:sldId id="281" r:id="rId21"/>
    <p:sldId id="282" r:id="rId22"/>
    <p:sldId id="288" r:id="rId23"/>
    <p:sldId id="269" r:id="rId24"/>
    <p:sldId id="2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890818-243D-48FE-90EC-1A0D615EC4B4}" v="106" dt="2021-11-29T13:24:28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730" autoAdjust="0"/>
  </p:normalViewPr>
  <p:slideViewPr>
    <p:cSldViewPr snapToGrid="0">
      <p:cViewPr varScale="1">
        <p:scale>
          <a:sx n="116" d="100"/>
          <a:sy n="116" d="100"/>
        </p:scale>
        <p:origin x="1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lling Joshua (s)" userId="S::joshua.villing@students.fhnw.ch::45871a12-5ab8-4aee-8921-b843c41a98f8" providerId="AD" clId="Web-{326EFEA9-E56B-1D38-CE5D-AC00796BA53E}"/>
    <pc:docChg chg="modSld">
      <pc:chgData name="Villing Joshua (s)" userId="S::joshua.villing@students.fhnw.ch::45871a12-5ab8-4aee-8921-b843c41a98f8" providerId="AD" clId="Web-{326EFEA9-E56B-1D38-CE5D-AC00796BA53E}" dt="2021-08-30T17:44:35.190" v="113" actId="1076"/>
      <pc:docMkLst>
        <pc:docMk/>
      </pc:docMkLst>
      <pc:sldChg chg="modSp">
        <pc:chgData name="Villing Joshua (s)" userId="S::joshua.villing@students.fhnw.ch::45871a12-5ab8-4aee-8921-b843c41a98f8" providerId="AD" clId="Web-{326EFEA9-E56B-1D38-CE5D-AC00796BA53E}" dt="2021-08-30T15:06:07.407" v="21" actId="20577"/>
        <pc:sldMkLst>
          <pc:docMk/>
          <pc:sldMk cId="109857222" sldId="256"/>
        </pc:sldMkLst>
        <pc:spChg chg="mod">
          <ac:chgData name="Villing Joshua (s)" userId="S::joshua.villing@students.fhnw.ch::45871a12-5ab8-4aee-8921-b843c41a98f8" providerId="AD" clId="Web-{326EFEA9-E56B-1D38-CE5D-AC00796BA53E}" dt="2021-08-30T15:06:07.407" v="2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Notes">
        <pc:chgData name="Villing Joshua (s)" userId="S::joshua.villing@students.fhnw.ch::45871a12-5ab8-4aee-8921-b843c41a98f8" providerId="AD" clId="Web-{326EFEA9-E56B-1D38-CE5D-AC00796BA53E}" dt="2021-08-30T15:08:53.739" v="24"/>
        <pc:sldMkLst>
          <pc:docMk/>
          <pc:sldMk cId="1003409050" sldId="257"/>
        </pc:sldMkLst>
      </pc:sldChg>
      <pc:sldChg chg="modSp">
        <pc:chgData name="Villing Joshua (s)" userId="S::joshua.villing@students.fhnw.ch::45871a12-5ab8-4aee-8921-b843c41a98f8" providerId="AD" clId="Web-{326EFEA9-E56B-1D38-CE5D-AC00796BA53E}" dt="2021-08-30T16:15:52.195" v="98" actId="20577"/>
        <pc:sldMkLst>
          <pc:docMk/>
          <pc:sldMk cId="2498118701" sldId="260"/>
        </pc:sldMkLst>
        <pc:spChg chg="mod">
          <ac:chgData name="Villing Joshua (s)" userId="S::joshua.villing@students.fhnw.ch::45871a12-5ab8-4aee-8921-b843c41a98f8" providerId="AD" clId="Web-{326EFEA9-E56B-1D38-CE5D-AC00796BA53E}" dt="2021-08-30T16:15:52.195" v="98" actId="20577"/>
          <ac:spMkLst>
            <pc:docMk/>
            <pc:sldMk cId="2498118701" sldId="260"/>
            <ac:spMk id="11" creationId="{517C6229-0947-42D7-9C4E-C23BA6B5B17B}"/>
          </ac:spMkLst>
        </pc:spChg>
      </pc:sldChg>
      <pc:sldChg chg="addSp modSp">
        <pc:chgData name="Villing Joshua (s)" userId="S::joshua.villing@students.fhnw.ch::45871a12-5ab8-4aee-8921-b843c41a98f8" providerId="AD" clId="Web-{326EFEA9-E56B-1D38-CE5D-AC00796BA53E}" dt="2021-08-30T17:44:35.190" v="113" actId="1076"/>
        <pc:sldMkLst>
          <pc:docMk/>
          <pc:sldMk cId="772936435" sldId="265"/>
        </pc:sldMkLst>
        <pc:spChg chg="add mod">
          <ac:chgData name="Villing Joshua (s)" userId="S::joshua.villing@students.fhnw.ch::45871a12-5ab8-4aee-8921-b843c41a98f8" providerId="AD" clId="Web-{326EFEA9-E56B-1D38-CE5D-AC00796BA53E}" dt="2021-08-30T17:43:25.376" v="101" actId="1076"/>
          <ac:spMkLst>
            <pc:docMk/>
            <pc:sldMk cId="772936435" sldId="265"/>
            <ac:spMk id="5" creationId="{526A4BBB-62D1-4F78-B16A-603B454DB52D}"/>
          </ac:spMkLst>
        </pc:spChg>
        <pc:spChg chg="add mod">
          <ac:chgData name="Villing Joshua (s)" userId="S::joshua.villing@students.fhnw.ch::45871a12-5ab8-4aee-8921-b843c41a98f8" providerId="AD" clId="Web-{326EFEA9-E56B-1D38-CE5D-AC00796BA53E}" dt="2021-08-30T17:44:35.190" v="113" actId="1076"/>
          <ac:spMkLst>
            <pc:docMk/>
            <pc:sldMk cId="772936435" sldId="265"/>
            <ac:spMk id="9" creationId="{B8667799-BBBC-43E9-BAD5-63FC50A0FC81}"/>
          </ac:spMkLst>
        </pc:spChg>
        <pc:spChg chg="add">
          <ac:chgData name="Villing Joshua (s)" userId="S::joshua.villing@students.fhnw.ch::45871a12-5ab8-4aee-8921-b843c41a98f8" providerId="AD" clId="Web-{326EFEA9-E56B-1D38-CE5D-AC00796BA53E}" dt="2021-08-30T17:44:35.034" v="110"/>
          <ac:spMkLst>
            <pc:docMk/>
            <pc:sldMk cId="772936435" sldId="265"/>
            <ac:spMk id="25" creationId="{DBC40B28-BAB3-49FF-9337-786520F481D6}"/>
          </ac:spMkLst>
        </pc:spChg>
        <pc:spChg chg="add">
          <ac:chgData name="Villing Joshua (s)" userId="S::joshua.villing@students.fhnw.ch::45871a12-5ab8-4aee-8921-b843c41a98f8" providerId="AD" clId="Web-{326EFEA9-E56B-1D38-CE5D-AC00796BA53E}" dt="2021-08-30T17:44:35.081" v="111"/>
          <ac:spMkLst>
            <pc:docMk/>
            <pc:sldMk cId="772936435" sldId="265"/>
            <ac:spMk id="26" creationId="{E4762F32-C7AF-47EC-906A-71B6E25C2171}"/>
          </ac:spMkLst>
        </pc:spChg>
      </pc:sldChg>
    </pc:docChg>
  </pc:docChgLst>
  <pc:docChgLst>
    <pc:chgData name="Joshua Villing" userId="33c5856f14120bdd" providerId="LiveId" clId="{EC890818-243D-48FE-90EC-1A0D615EC4B4}"/>
    <pc:docChg chg="undo custSel addSld delSld modSld sldOrd">
      <pc:chgData name="Joshua Villing" userId="33c5856f14120bdd" providerId="LiveId" clId="{EC890818-243D-48FE-90EC-1A0D615EC4B4}" dt="2021-11-30T08:48:25.181" v="24416" actId="14100"/>
      <pc:docMkLst>
        <pc:docMk/>
      </pc:docMkLst>
      <pc:sldChg chg="modNotesTx">
        <pc:chgData name="Joshua Villing" userId="33c5856f14120bdd" providerId="LiveId" clId="{EC890818-243D-48FE-90EC-1A0D615EC4B4}" dt="2021-11-29T10:53:04.567" v="7332" actId="20577"/>
        <pc:sldMkLst>
          <pc:docMk/>
          <pc:sldMk cId="109857222" sldId="256"/>
        </pc:sldMkLst>
      </pc:sldChg>
      <pc:sldChg chg="modNotesTx">
        <pc:chgData name="Joshua Villing" userId="33c5856f14120bdd" providerId="LiveId" clId="{EC890818-243D-48FE-90EC-1A0D615EC4B4}" dt="2021-11-29T11:01:45.183" v="8694" actId="20577"/>
        <pc:sldMkLst>
          <pc:docMk/>
          <pc:sldMk cId="1003409050" sldId="257"/>
        </pc:sldMkLst>
      </pc:sldChg>
      <pc:sldChg chg="modNotesTx">
        <pc:chgData name="Joshua Villing" userId="33c5856f14120bdd" providerId="LiveId" clId="{EC890818-243D-48FE-90EC-1A0D615EC4B4}" dt="2021-11-29T11:08:59.459" v="10305" actId="20577"/>
        <pc:sldMkLst>
          <pc:docMk/>
          <pc:sldMk cId="3549264314" sldId="258"/>
        </pc:sldMkLst>
      </pc:sldChg>
      <pc:sldChg chg="del">
        <pc:chgData name="Joshua Villing" userId="33c5856f14120bdd" providerId="LiveId" clId="{EC890818-243D-48FE-90EC-1A0D615EC4B4}" dt="2021-11-29T07:44:34.439" v="2" actId="47"/>
        <pc:sldMkLst>
          <pc:docMk/>
          <pc:sldMk cId="2498118701" sldId="260"/>
        </pc:sldMkLst>
      </pc:sldChg>
      <pc:sldChg chg="del">
        <pc:chgData name="Joshua Villing" userId="33c5856f14120bdd" providerId="LiveId" clId="{EC890818-243D-48FE-90EC-1A0D615EC4B4}" dt="2021-11-29T07:44:37.656" v="3" actId="47"/>
        <pc:sldMkLst>
          <pc:docMk/>
          <pc:sldMk cId="826401571" sldId="261"/>
        </pc:sldMkLst>
      </pc:sldChg>
      <pc:sldChg chg="del">
        <pc:chgData name="Joshua Villing" userId="33c5856f14120bdd" providerId="LiveId" clId="{EC890818-243D-48FE-90EC-1A0D615EC4B4}" dt="2021-11-29T07:44:41.883" v="4" actId="47"/>
        <pc:sldMkLst>
          <pc:docMk/>
          <pc:sldMk cId="83151131" sldId="262"/>
        </pc:sldMkLst>
      </pc:sldChg>
      <pc:sldChg chg="modSp add del mod modNotesTx">
        <pc:chgData name="Joshua Villing" userId="33c5856f14120bdd" providerId="LiveId" clId="{EC890818-243D-48FE-90EC-1A0D615EC4B4}" dt="2021-11-29T10:57:27.157" v="7876" actId="20577"/>
        <pc:sldMkLst>
          <pc:docMk/>
          <pc:sldMk cId="1835101691" sldId="264"/>
        </pc:sldMkLst>
        <pc:spChg chg="mod">
          <ac:chgData name="Joshua Villing" userId="33c5856f14120bdd" providerId="LiveId" clId="{EC890818-243D-48FE-90EC-1A0D615EC4B4}" dt="2021-11-29T07:45:11.590" v="20" actId="20577"/>
          <ac:spMkLst>
            <pc:docMk/>
            <pc:sldMk cId="1835101691" sldId="264"/>
            <ac:spMk id="2" creationId="{00000000-0000-0000-0000-000000000000}"/>
          </ac:spMkLst>
        </pc:spChg>
      </pc:sldChg>
      <pc:sldChg chg="addSp delSp modSp mod ord delAnim modAnim modNotesTx">
        <pc:chgData name="Joshua Villing" userId="33c5856f14120bdd" providerId="LiveId" clId="{EC890818-243D-48FE-90EC-1A0D615EC4B4}" dt="2021-11-29T11:12:17.443" v="11292" actId="20577"/>
        <pc:sldMkLst>
          <pc:docMk/>
          <pc:sldMk cId="772936435" sldId="265"/>
        </pc:sldMkLst>
        <pc:spChg chg="mod">
          <ac:chgData name="Joshua Villing" userId="33c5856f14120bdd" providerId="LiveId" clId="{EC890818-243D-48FE-90EC-1A0D615EC4B4}" dt="2021-11-29T07:54:19.294" v="517" actId="1076"/>
          <ac:spMkLst>
            <pc:docMk/>
            <pc:sldMk cId="772936435" sldId="265"/>
            <ac:spMk id="2" creationId="{B83C1652-9FAC-4F11-9B5D-172F35DDC32D}"/>
          </ac:spMkLst>
        </pc:spChg>
        <pc:spChg chg="add mod">
          <ac:chgData name="Joshua Villing" userId="33c5856f14120bdd" providerId="LiveId" clId="{EC890818-243D-48FE-90EC-1A0D615EC4B4}" dt="2021-11-29T08:02:41.614" v="660" actId="255"/>
          <ac:spMkLst>
            <pc:docMk/>
            <pc:sldMk cId="772936435" sldId="265"/>
            <ac:spMk id="9" creationId="{8AC1C1E1-2256-468F-83A1-B967C6C90AB3}"/>
          </ac:spMkLst>
        </pc:spChg>
        <pc:grpChg chg="add del mod">
          <ac:chgData name="Joshua Villing" userId="33c5856f14120bdd" providerId="LiveId" clId="{EC890818-243D-48FE-90EC-1A0D615EC4B4}" dt="2021-11-29T07:57:18.376" v="582" actId="165"/>
          <ac:grpSpMkLst>
            <pc:docMk/>
            <pc:sldMk cId="772936435" sldId="265"/>
            <ac:grpSpMk id="5" creationId="{2CAD2584-174B-4457-8DD3-5F8251BB8DA6}"/>
          </ac:grpSpMkLst>
        </pc:grpChg>
        <pc:picChg chg="mod">
          <ac:chgData name="Joshua Villing" userId="33c5856f14120bdd" providerId="LiveId" clId="{EC890818-243D-48FE-90EC-1A0D615EC4B4}" dt="2021-11-29T07:57:40.756" v="587" actId="1076"/>
          <ac:picMkLst>
            <pc:docMk/>
            <pc:sldMk cId="772936435" sldId="265"/>
            <ac:picMk id="4" creationId="{9E486CF6-947F-4723-B681-A85006DC68D8}"/>
          </ac:picMkLst>
        </pc:picChg>
        <pc:picChg chg="mod topLvl">
          <ac:chgData name="Joshua Villing" userId="33c5856f14120bdd" providerId="LiveId" clId="{EC890818-243D-48FE-90EC-1A0D615EC4B4}" dt="2021-11-29T07:57:58.057" v="590" actId="1076"/>
          <ac:picMkLst>
            <pc:docMk/>
            <pc:sldMk cId="772936435" sldId="265"/>
            <ac:picMk id="6" creationId="{85A7A697-8A63-47F7-AA8A-25E989028D82}"/>
          </ac:picMkLst>
        </pc:picChg>
        <pc:picChg chg="mod topLvl">
          <ac:chgData name="Joshua Villing" userId="33c5856f14120bdd" providerId="LiveId" clId="{EC890818-243D-48FE-90EC-1A0D615EC4B4}" dt="2021-11-29T07:57:48.409" v="588" actId="1076"/>
          <ac:picMkLst>
            <pc:docMk/>
            <pc:sldMk cId="772936435" sldId="265"/>
            <ac:picMk id="7" creationId="{F3238888-D2B4-4EAC-B019-7A3213668080}"/>
          </ac:picMkLst>
        </pc:picChg>
        <pc:picChg chg="add del mod topLvl">
          <ac:chgData name="Joshua Villing" userId="33c5856f14120bdd" providerId="LiveId" clId="{EC890818-243D-48FE-90EC-1A0D615EC4B4}" dt="2021-11-29T07:57:53.830" v="589" actId="1076"/>
          <ac:picMkLst>
            <pc:docMk/>
            <pc:sldMk cId="772936435" sldId="265"/>
            <ac:picMk id="8" creationId="{38D10829-A8E1-457C-86BA-6709D2A135A9}"/>
          </ac:picMkLst>
        </pc:picChg>
        <pc:picChg chg="mod">
          <ac:chgData name="Joshua Villing" userId="33c5856f14120bdd" providerId="LiveId" clId="{EC890818-243D-48FE-90EC-1A0D615EC4B4}" dt="2021-11-29T07:57:40.756" v="587" actId="1076"/>
          <ac:picMkLst>
            <pc:docMk/>
            <pc:sldMk cId="772936435" sldId="265"/>
            <ac:picMk id="10" creationId="{2903E223-719F-4FDF-B760-3C19C37C2534}"/>
          </ac:picMkLst>
        </pc:picChg>
        <pc:picChg chg="del mod">
          <ac:chgData name="Joshua Villing" userId="33c5856f14120bdd" providerId="LiveId" clId="{EC890818-243D-48FE-90EC-1A0D615EC4B4}" dt="2021-11-29T07:57:02.867" v="577" actId="478"/>
          <ac:picMkLst>
            <pc:docMk/>
            <pc:sldMk cId="772936435" sldId="265"/>
            <ac:picMk id="11" creationId="{E5E2D1D3-859C-45BB-BF68-EE1DF80ED6B2}"/>
          </ac:picMkLst>
        </pc:picChg>
        <pc:picChg chg="mod">
          <ac:chgData name="Joshua Villing" userId="33c5856f14120bdd" providerId="LiveId" clId="{EC890818-243D-48FE-90EC-1A0D615EC4B4}" dt="2021-11-29T07:57:40.756" v="587" actId="1076"/>
          <ac:picMkLst>
            <pc:docMk/>
            <pc:sldMk cId="772936435" sldId="265"/>
            <ac:picMk id="12" creationId="{7E2EF43D-593A-4B03-8975-956A7E339DE5}"/>
          </ac:picMkLst>
        </pc:picChg>
        <pc:picChg chg="del mod">
          <ac:chgData name="Joshua Villing" userId="33c5856f14120bdd" providerId="LiveId" clId="{EC890818-243D-48FE-90EC-1A0D615EC4B4}" dt="2021-11-29T07:57:00.239" v="574" actId="478"/>
          <ac:picMkLst>
            <pc:docMk/>
            <pc:sldMk cId="772936435" sldId="265"/>
            <ac:picMk id="13" creationId="{BD8D0CD3-3B8D-49BE-A4AA-CDABA72E4FC8}"/>
          </ac:picMkLst>
        </pc:picChg>
        <pc:picChg chg="mod">
          <ac:chgData name="Joshua Villing" userId="33c5856f14120bdd" providerId="LiveId" clId="{EC890818-243D-48FE-90EC-1A0D615EC4B4}" dt="2021-11-29T08:00:07.898" v="612" actId="1076"/>
          <ac:picMkLst>
            <pc:docMk/>
            <pc:sldMk cId="772936435" sldId="265"/>
            <ac:picMk id="15" creationId="{0C3755D1-529F-4962-87EB-714C1DA5DA76}"/>
          </ac:picMkLst>
        </pc:picChg>
        <pc:picChg chg="del mod">
          <ac:chgData name="Joshua Villing" userId="33c5856f14120bdd" providerId="LiveId" clId="{EC890818-243D-48FE-90EC-1A0D615EC4B4}" dt="2021-11-29T07:56:59.166" v="573" actId="478"/>
          <ac:picMkLst>
            <pc:docMk/>
            <pc:sldMk cId="772936435" sldId="265"/>
            <ac:picMk id="19" creationId="{99490AB9-0C16-4D3B-B1A9-D80D51AD5649}"/>
          </ac:picMkLst>
        </pc:picChg>
        <pc:picChg chg="del mod">
          <ac:chgData name="Joshua Villing" userId="33c5856f14120bdd" providerId="LiveId" clId="{EC890818-243D-48FE-90EC-1A0D615EC4B4}" dt="2021-11-29T07:57:01.976" v="576" actId="478"/>
          <ac:picMkLst>
            <pc:docMk/>
            <pc:sldMk cId="772936435" sldId="265"/>
            <ac:picMk id="20" creationId="{E3237720-1736-4B6F-ACFE-07B0A3057D16}"/>
          </ac:picMkLst>
        </pc:picChg>
        <pc:picChg chg="del mod">
          <ac:chgData name="Joshua Villing" userId="33c5856f14120bdd" providerId="LiveId" clId="{EC890818-243D-48FE-90EC-1A0D615EC4B4}" dt="2021-11-29T07:57:01.296" v="575" actId="478"/>
          <ac:picMkLst>
            <pc:docMk/>
            <pc:sldMk cId="772936435" sldId="265"/>
            <ac:picMk id="21" creationId="{35E6A1A8-5CB0-45B1-9008-81A0DD86A4A1}"/>
          </ac:picMkLst>
        </pc:picChg>
        <pc:picChg chg="add mod">
          <ac:chgData name="Joshua Villing" userId="33c5856f14120bdd" providerId="LiveId" clId="{EC890818-243D-48FE-90EC-1A0D615EC4B4}" dt="2021-11-29T08:01:56.709" v="632" actId="1076"/>
          <ac:picMkLst>
            <pc:docMk/>
            <pc:sldMk cId="772936435" sldId="265"/>
            <ac:picMk id="27" creationId="{2A607488-2703-4CB8-80FA-78686BB949B8}"/>
          </ac:picMkLst>
        </pc:picChg>
        <pc:picChg chg="add mod">
          <ac:chgData name="Joshua Villing" userId="33c5856f14120bdd" providerId="LiveId" clId="{EC890818-243D-48FE-90EC-1A0D615EC4B4}" dt="2021-11-29T08:00:16.528" v="614" actId="1076"/>
          <ac:picMkLst>
            <pc:docMk/>
            <pc:sldMk cId="772936435" sldId="265"/>
            <ac:picMk id="29" creationId="{51DF3257-BD27-4A8D-A497-5B098F65018F}"/>
          </ac:picMkLst>
        </pc:picChg>
        <pc:picChg chg="add mod">
          <ac:chgData name="Joshua Villing" userId="33c5856f14120bdd" providerId="LiveId" clId="{EC890818-243D-48FE-90EC-1A0D615EC4B4}" dt="2021-11-29T08:01:51.473" v="631" actId="1076"/>
          <ac:picMkLst>
            <pc:docMk/>
            <pc:sldMk cId="772936435" sldId="265"/>
            <ac:picMk id="31" creationId="{6D9A187C-40E2-4E95-9738-5B61B5023F5E}"/>
          </ac:picMkLst>
        </pc:picChg>
        <pc:picChg chg="add mod">
          <ac:chgData name="Joshua Villing" userId="33c5856f14120bdd" providerId="LiveId" clId="{EC890818-243D-48FE-90EC-1A0D615EC4B4}" dt="2021-11-29T08:01:47.423" v="630" actId="1076"/>
          <ac:picMkLst>
            <pc:docMk/>
            <pc:sldMk cId="772936435" sldId="265"/>
            <ac:picMk id="33" creationId="{596F15B2-2DE8-45F3-9AD2-C8761BFFAAEC}"/>
          </ac:picMkLst>
        </pc:picChg>
        <pc:picChg chg="add mod">
          <ac:chgData name="Joshua Villing" userId="33c5856f14120bdd" providerId="LiveId" clId="{EC890818-243D-48FE-90EC-1A0D615EC4B4}" dt="2021-11-29T08:00:56.208" v="619" actId="1076"/>
          <ac:picMkLst>
            <pc:docMk/>
            <pc:sldMk cId="772936435" sldId="265"/>
            <ac:picMk id="35" creationId="{0A07FAB6-4CFD-413C-8B45-47C91FA4E252}"/>
          </ac:picMkLst>
        </pc:picChg>
        <pc:picChg chg="add mod">
          <ac:chgData name="Joshua Villing" userId="33c5856f14120bdd" providerId="LiveId" clId="{EC890818-243D-48FE-90EC-1A0D615EC4B4}" dt="2021-11-29T08:00:44.989" v="618" actId="1076"/>
          <ac:picMkLst>
            <pc:docMk/>
            <pc:sldMk cId="772936435" sldId="265"/>
            <ac:picMk id="37" creationId="{3332BFC3-70DB-4560-8FE1-F2FFE790BF60}"/>
          </ac:picMkLst>
        </pc:picChg>
        <pc:picChg chg="add mod">
          <ac:chgData name="Joshua Villing" userId="33c5856f14120bdd" providerId="LiveId" clId="{EC890818-243D-48FE-90EC-1A0D615EC4B4}" dt="2021-11-29T08:00:35.648" v="616" actId="1076"/>
          <ac:picMkLst>
            <pc:docMk/>
            <pc:sldMk cId="772936435" sldId="265"/>
            <ac:picMk id="39" creationId="{9AA5BF7C-16E7-41B8-A05A-BB62BE3D58FD}"/>
          </ac:picMkLst>
        </pc:picChg>
        <pc:picChg chg="add mod">
          <ac:chgData name="Joshua Villing" userId="33c5856f14120bdd" providerId="LiveId" clId="{EC890818-243D-48FE-90EC-1A0D615EC4B4}" dt="2021-11-29T08:00:28.567" v="615" actId="1076"/>
          <ac:picMkLst>
            <pc:docMk/>
            <pc:sldMk cId="772936435" sldId="265"/>
            <ac:picMk id="41" creationId="{14509692-315E-4BE2-8B55-84B9906EA227}"/>
          </ac:picMkLst>
        </pc:picChg>
        <pc:picChg chg="add mod">
          <ac:chgData name="Joshua Villing" userId="33c5856f14120bdd" providerId="LiveId" clId="{EC890818-243D-48FE-90EC-1A0D615EC4B4}" dt="2021-11-29T08:01:39.120" v="629" actId="1076"/>
          <ac:picMkLst>
            <pc:docMk/>
            <pc:sldMk cId="772936435" sldId="265"/>
            <ac:picMk id="43" creationId="{CD215D52-BEBE-4950-AB90-7B0B429E61BF}"/>
          </ac:picMkLst>
        </pc:picChg>
        <pc:cxnChg chg="mod">
          <ac:chgData name="Joshua Villing" userId="33c5856f14120bdd" providerId="LiveId" clId="{EC890818-243D-48FE-90EC-1A0D615EC4B4}" dt="2021-11-29T07:57:40.756" v="587" actId="1076"/>
          <ac:cxnSpMkLst>
            <pc:docMk/>
            <pc:sldMk cId="772936435" sldId="265"/>
            <ac:cxnSpMk id="3" creationId="{4C7BE024-D5AF-4D24-9277-4539704C8847}"/>
          </ac:cxnSpMkLst>
        </pc:cxnChg>
        <pc:cxnChg chg="mod">
          <ac:chgData name="Joshua Villing" userId="33c5856f14120bdd" providerId="LiveId" clId="{EC890818-243D-48FE-90EC-1A0D615EC4B4}" dt="2021-11-29T07:57:40.756" v="587" actId="1076"/>
          <ac:cxnSpMkLst>
            <pc:docMk/>
            <pc:sldMk cId="772936435" sldId="265"/>
            <ac:cxnSpMk id="16" creationId="{00F29F19-F4EF-434A-BF44-E55F3B4E1161}"/>
          </ac:cxnSpMkLst>
        </pc:cxnChg>
        <pc:cxnChg chg="mod">
          <ac:chgData name="Joshua Villing" userId="33c5856f14120bdd" providerId="LiveId" clId="{EC890818-243D-48FE-90EC-1A0D615EC4B4}" dt="2021-11-29T07:57:40.756" v="587" actId="1076"/>
          <ac:cxnSpMkLst>
            <pc:docMk/>
            <pc:sldMk cId="772936435" sldId="265"/>
            <ac:cxnSpMk id="18" creationId="{20DA31EC-A5BC-48E1-B72B-7BA08EB971D7}"/>
          </ac:cxnSpMkLst>
        </pc:cxnChg>
        <pc:cxnChg chg="mod">
          <ac:chgData name="Joshua Villing" userId="33c5856f14120bdd" providerId="LiveId" clId="{EC890818-243D-48FE-90EC-1A0D615EC4B4}" dt="2021-11-29T07:57:40.756" v="587" actId="1076"/>
          <ac:cxnSpMkLst>
            <pc:docMk/>
            <pc:sldMk cId="772936435" sldId="265"/>
            <ac:cxnSpMk id="22" creationId="{64766243-A757-4301-AC49-4DB54E7821B5}"/>
          </ac:cxnSpMkLst>
        </pc:cxnChg>
        <pc:cxnChg chg="add mod">
          <ac:chgData name="Joshua Villing" userId="33c5856f14120bdd" providerId="LiveId" clId="{EC890818-243D-48FE-90EC-1A0D615EC4B4}" dt="2021-11-29T08:01:18.459" v="624" actId="14100"/>
          <ac:cxnSpMkLst>
            <pc:docMk/>
            <pc:sldMk cId="772936435" sldId="265"/>
            <ac:cxnSpMk id="23" creationId="{93DDB4F7-20A3-40BB-94F5-EAE0DFD2D767}"/>
          </ac:cxnSpMkLst>
        </pc:cxnChg>
        <pc:cxnChg chg="add mod">
          <ac:chgData name="Joshua Villing" userId="33c5856f14120bdd" providerId="LiveId" clId="{EC890818-243D-48FE-90EC-1A0D615EC4B4}" dt="2021-11-29T08:01:09.078" v="621" actId="14100"/>
          <ac:cxnSpMkLst>
            <pc:docMk/>
            <pc:sldMk cId="772936435" sldId="265"/>
            <ac:cxnSpMk id="24" creationId="{362B825F-8BF1-4566-A0EA-B8C26452CA9A}"/>
          </ac:cxnSpMkLst>
        </pc:cxnChg>
        <pc:cxnChg chg="add mod">
          <ac:chgData name="Joshua Villing" userId="33c5856f14120bdd" providerId="LiveId" clId="{EC890818-243D-48FE-90EC-1A0D615EC4B4}" dt="2021-11-29T08:01:29.959" v="627" actId="14100"/>
          <ac:cxnSpMkLst>
            <pc:docMk/>
            <pc:sldMk cId="772936435" sldId="265"/>
            <ac:cxnSpMk id="48" creationId="{B5720130-FAA2-4D8E-A72A-5198A0198C04}"/>
          </ac:cxnSpMkLst>
        </pc:cxnChg>
      </pc:sldChg>
      <pc:sldChg chg="del">
        <pc:chgData name="Joshua Villing" userId="33c5856f14120bdd" providerId="LiveId" clId="{EC890818-243D-48FE-90EC-1A0D615EC4B4}" dt="2021-11-29T07:44:43.039" v="5" actId="47"/>
        <pc:sldMkLst>
          <pc:docMk/>
          <pc:sldMk cId="3052309585" sldId="266"/>
        </pc:sldMkLst>
      </pc:sldChg>
      <pc:sldChg chg="del">
        <pc:chgData name="Joshua Villing" userId="33c5856f14120bdd" providerId="LiveId" clId="{EC890818-243D-48FE-90EC-1A0D615EC4B4}" dt="2021-11-29T07:44:33.328" v="1" actId="47"/>
        <pc:sldMkLst>
          <pc:docMk/>
          <pc:sldMk cId="407830205" sldId="268"/>
        </pc:sldMkLst>
      </pc:sldChg>
      <pc:sldChg chg="modNotesTx">
        <pc:chgData name="Joshua Villing" userId="33c5856f14120bdd" providerId="LiveId" clId="{EC890818-243D-48FE-90EC-1A0D615EC4B4}" dt="2021-11-30T08:46:47.964" v="24371" actId="20577"/>
        <pc:sldMkLst>
          <pc:docMk/>
          <pc:sldMk cId="1172028488" sldId="269"/>
        </pc:sldMkLst>
      </pc:sldChg>
      <pc:sldChg chg="new del">
        <pc:chgData name="Joshua Villing" userId="33c5856f14120bdd" providerId="LiveId" clId="{EC890818-243D-48FE-90EC-1A0D615EC4B4}" dt="2021-11-29T07:45:02.258" v="7" actId="47"/>
        <pc:sldMkLst>
          <pc:docMk/>
          <pc:sldMk cId="145747705" sldId="270"/>
        </pc:sldMkLst>
      </pc:sldChg>
      <pc:sldChg chg="modSp add del mod modNotesTx">
        <pc:chgData name="Joshua Villing" userId="33c5856f14120bdd" providerId="LiveId" clId="{EC890818-243D-48FE-90EC-1A0D615EC4B4}" dt="2021-11-29T11:18:58.709" v="12428" actId="47"/>
        <pc:sldMkLst>
          <pc:docMk/>
          <pc:sldMk cId="1774124468" sldId="270"/>
        </pc:sldMkLst>
        <pc:spChg chg="mod">
          <ac:chgData name="Joshua Villing" userId="33c5856f14120bdd" providerId="LiveId" clId="{EC890818-243D-48FE-90EC-1A0D615EC4B4}" dt="2021-11-29T07:45:53.138" v="42" actId="255"/>
          <ac:spMkLst>
            <pc:docMk/>
            <pc:sldMk cId="1774124468" sldId="270"/>
            <ac:spMk id="2" creationId="{00000000-0000-0000-0000-000000000000}"/>
          </ac:spMkLst>
        </pc:spChg>
      </pc:sldChg>
      <pc:sldChg chg="new del">
        <pc:chgData name="Joshua Villing" userId="33c5856f14120bdd" providerId="LiveId" clId="{EC890818-243D-48FE-90EC-1A0D615EC4B4}" dt="2021-11-29T07:45:29.629" v="22" actId="47"/>
        <pc:sldMkLst>
          <pc:docMk/>
          <pc:sldMk cId="3216392711" sldId="270"/>
        </pc:sldMkLst>
      </pc:sldChg>
      <pc:sldChg chg="modSp add mod modNotesTx">
        <pc:chgData name="Joshua Villing" userId="33c5856f14120bdd" providerId="LiveId" clId="{EC890818-243D-48FE-90EC-1A0D615EC4B4}" dt="2021-11-29T11:21:30.639" v="12929" actId="20577"/>
        <pc:sldMkLst>
          <pc:docMk/>
          <pc:sldMk cId="1364646790" sldId="271"/>
        </pc:sldMkLst>
        <pc:spChg chg="mod">
          <ac:chgData name="Joshua Villing" userId="33c5856f14120bdd" providerId="LiveId" clId="{EC890818-243D-48FE-90EC-1A0D615EC4B4}" dt="2021-11-29T07:46:21.223" v="63" actId="20577"/>
          <ac:spMkLst>
            <pc:docMk/>
            <pc:sldMk cId="1364646790" sldId="271"/>
            <ac:spMk id="2" creationId="{00000000-0000-0000-0000-000000000000}"/>
          </ac:spMkLst>
        </pc:spChg>
      </pc:sldChg>
      <pc:sldChg chg="modSp new del mod">
        <pc:chgData name="Joshua Villing" userId="33c5856f14120bdd" providerId="LiveId" clId="{EC890818-243D-48FE-90EC-1A0D615EC4B4}" dt="2021-11-29T07:46:13.535" v="48" actId="47"/>
        <pc:sldMkLst>
          <pc:docMk/>
          <pc:sldMk cId="1696767712" sldId="271"/>
        </pc:sldMkLst>
        <pc:spChg chg="mod">
          <ac:chgData name="Joshua Villing" userId="33c5856f14120bdd" providerId="LiveId" clId="{EC890818-243D-48FE-90EC-1A0D615EC4B4}" dt="2021-11-29T07:46:10.419" v="47" actId="20577"/>
          <ac:spMkLst>
            <pc:docMk/>
            <pc:sldMk cId="1696767712" sldId="271"/>
            <ac:spMk id="2" creationId="{509EB0E9-11EC-43A3-8D75-4FA73F81EFD4}"/>
          </ac:spMkLst>
        </pc:spChg>
      </pc:sldChg>
      <pc:sldChg chg="new del">
        <pc:chgData name="Joshua Villing" userId="33c5856f14120bdd" providerId="LiveId" clId="{EC890818-243D-48FE-90EC-1A0D615EC4B4}" dt="2021-11-29T07:46:27.990" v="65" actId="47"/>
        <pc:sldMkLst>
          <pc:docMk/>
          <pc:sldMk cId="2351318663" sldId="272"/>
        </pc:sldMkLst>
      </pc:sldChg>
      <pc:sldChg chg="modSp add mod modNotesTx">
        <pc:chgData name="Joshua Villing" userId="33c5856f14120bdd" providerId="LiveId" clId="{EC890818-243D-48FE-90EC-1A0D615EC4B4}" dt="2021-11-29T11:40:31.116" v="16466" actId="20577"/>
        <pc:sldMkLst>
          <pc:docMk/>
          <pc:sldMk cId="4038825223" sldId="272"/>
        </pc:sldMkLst>
        <pc:spChg chg="mod">
          <ac:chgData name="Joshua Villing" userId="33c5856f14120bdd" providerId="LiveId" clId="{EC890818-243D-48FE-90EC-1A0D615EC4B4}" dt="2021-11-29T07:46:35.122" v="83" actId="20577"/>
          <ac:spMkLst>
            <pc:docMk/>
            <pc:sldMk cId="4038825223" sldId="272"/>
            <ac:spMk id="2" creationId="{00000000-0000-0000-0000-000000000000}"/>
          </ac:spMkLst>
        </pc:spChg>
      </pc:sldChg>
      <pc:sldChg chg="addSp delSp modSp add mod ord delAnim modAnim modNotesTx">
        <pc:chgData name="Joshua Villing" userId="33c5856f14120bdd" providerId="LiveId" clId="{EC890818-243D-48FE-90EC-1A0D615EC4B4}" dt="2021-11-29T11:36:17.561" v="16305" actId="20577"/>
        <pc:sldMkLst>
          <pc:docMk/>
          <pc:sldMk cId="3305713713" sldId="273"/>
        </pc:sldMkLst>
        <pc:spChg chg="mod">
          <ac:chgData name="Joshua Villing" userId="33c5856f14120bdd" providerId="LiveId" clId="{EC890818-243D-48FE-90EC-1A0D615EC4B4}" dt="2021-11-29T11:32:05.184" v="15453" actId="20577"/>
          <ac:spMkLst>
            <pc:docMk/>
            <pc:sldMk cId="3305713713" sldId="273"/>
            <ac:spMk id="2" creationId="{B83C1652-9FAC-4F11-9B5D-172F35DDC32D}"/>
          </ac:spMkLst>
        </pc:spChg>
        <pc:spChg chg="mod">
          <ac:chgData name="Joshua Villing" userId="33c5856f14120bdd" providerId="LiveId" clId="{EC890818-243D-48FE-90EC-1A0D615EC4B4}" dt="2021-11-29T08:22:00.451" v="2617" actId="20577"/>
          <ac:spMkLst>
            <pc:docMk/>
            <pc:sldMk cId="3305713713" sldId="273"/>
            <ac:spMk id="9" creationId="{8AC1C1E1-2256-468F-83A1-B967C6C90AB3}"/>
          </ac:spMkLst>
        </pc:spChg>
        <pc:picChg chg="del mod">
          <ac:chgData name="Joshua Villing" userId="33c5856f14120bdd" providerId="LiveId" clId="{EC890818-243D-48FE-90EC-1A0D615EC4B4}" dt="2021-11-29T08:26:21.406" v="2652" actId="478"/>
          <ac:picMkLst>
            <pc:docMk/>
            <pc:sldMk cId="3305713713" sldId="273"/>
            <ac:picMk id="4" creationId="{9E486CF6-947F-4723-B681-A85006DC68D8}"/>
          </ac:picMkLst>
        </pc:picChg>
        <pc:picChg chg="del">
          <ac:chgData name="Joshua Villing" userId="33c5856f14120bdd" providerId="LiveId" clId="{EC890818-243D-48FE-90EC-1A0D615EC4B4}" dt="2021-11-29T08:25:28.154" v="2644" actId="478"/>
          <ac:picMkLst>
            <pc:docMk/>
            <pc:sldMk cId="3305713713" sldId="273"/>
            <ac:picMk id="6" creationId="{85A7A697-8A63-47F7-AA8A-25E989028D82}"/>
          </ac:picMkLst>
        </pc:picChg>
        <pc:picChg chg="del">
          <ac:chgData name="Joshua Villing" userId="33c5856f14120bdd" providerId="LiveId" clId="{EC890818-243D-48FE-90EC-1A0D615EC4B4}" dt="2021-11-29T08:25:33.343" v="2646" actId="478"/>
          <ac:picMkLst>
            <pc:docMk/>
            <pc:sldMk cId="3305713713" sldId="273"/>
            <ac:picMk id="7" creationId="{F3238888-D2B4-4EAC-B019-7A3213668080}"/>
          </ac:picMkLst>
        </pc:picChg>
        <pc:picChg chg="del">
          <ac:chgData name="Joshua Villing" userId="33c5856f14120bdd" providerId="LiveId" clId="{EC890818-243D-48FE-90EC-1A0D615EC4B4}" dt="2021-11-29T08:25:28.727" v="2645" actId="478"/>
          <ac:picMkLst>
            <pc:docMk/>
            <pc:sldMk cId="3305713713" sldId="273"/>
            <ac:picMk id="8" creationId="{38D10829-A8E1-457C-86BA-6709D2A135A9}"/>
          </ac:picMkLst>
        </pc:picChg>
        <pc:picChg chg="mod">
          <ac:chgData name="Joshua Villing" userId="33c5856f14120bdd" providerId="LiveId" clId="{EC890818-243D-48FE-90EC-1A0D615EC4B4}" dt="2021-11-29T08:26:19.439" v="2651" actId="1076"/>
          <ac:picMkLst>
            <pc:docMk/>
            <pc:sldMk cId="3305713713" sldId="273"/>
            <ac:picMk id="10" creationId="{2903E223-719F-4FDF-B760-3C19C37C2534}"/>
          </ac:picMkLst>
        </pc:picChg>
        <pc:picChg chg="add mod">
          <ac:chgData name="Joshua Villing" userId="33c5856f14120bdd" providerId="LiveId" clId="{EC890818-243D-48FE-90EC-1A0D615EC4B4}" dt="2021-11-29T08:26:19.439" v="2651" actId="1076"/>
          <ac:picMkLst>
            <pc:docMk/>
            <pc:sldMk cId="3305713713" sldId="273"/>
            <ac:picMk id="11" creationId="{D0307858-A350-40FB-8991-81D1B617F2DD}"/>
          </ac:picMkLst>
        </pc:picChg>
        <pc:picChg chg="mod">
          <ac:chgData name="Joshua Villing" userId="33c5856f14120bdd" providerId="LiveId" clId="{EC890818-243D-48FE-90EC-1A0D615EC4B4}" dt="2021-11-29T08:26:19.439" v="2651" actId="1076"/>
          <ac:picMkLst>
            <pc:docMk/>
            <pc:sldMk cId="3305713713" sldId="273"/>
            <ac:picMk id="12" creationId="{7E2EF43D-593A-4B03-8975-956A7E339DE5}"/>
          </ac:picMkLst>
        </pc:picChg>
        <pc:picChg chg="mod">
          <ac:chgData name="Joshua Villing" userId="33c5856f14120bdd" providerId="LiveId" clId="{EC890818-243D-48FE-90EC-1A0D615EC4B4}" dt="2021-11-29T08:26:19.439" v="2651" actId="1076"/>
          <ac:picMkLst>
            <pc:docMk/>
            <pc:sldMk cId="3305713713" sldId="273"/>
            <ac:picMk id="15" creationId="{0C3755D1-529F-4962-87EB-714C1DA5DA76}"/>
          </ac:picMkLst>
        </pc:picChg>
        <pc:picChg chg="mod">
          <ac:chgData name="Joshua Villing" userId="33c5856f14120bdd" providerId="LiveId" clId="{EC890818-243D-48FE-90EC-1A0D615EC4B4}" dt="2021-11-29T08:26:19.439" v="2651" actId="1076"/>
          <ac:picMkLst>
            <pc:docMk/>
            <pc:sldMk cId="3305713713" sldId="273"/>
            <ac:picMk id="27" creationId="{2A607488-2703-4CB8-80FA-78686BB949B8}"/>
          </ac:picMkLst>
        </pc:picChg>
        <pc:picChg chg="mod">
          <ac:chgData name="Joshua Villing" userId="33c5856f14120bdd" providerId="LiveId" clId="{EC890818-243D-48FE-90EC-1A0D615EC4B4}" dt="2021-11-29T08:26:19.439" v="2651" actId="1076"/>
          <ac:picMkLst>
            <pc:docMk/>
            <pc:sldMk cId="3305713713" sldId="273"/>
            <ac:picMk id="29" creationId="{51DF3257-BD27-4A8D-A497-5B098F65018F}"/>
          </ac:picMkLst>
        </pc:picChg>
        <pc:picChg chg="mod">
          <ac:chgData name="Joshua Villing" userId="33c5856f14120bdd" providerId="LiveId" clId="{EC890818-243D-48FE-90EC-1A0D615EC4B4}" dt="2021-11-29T08:26:19.439" v="2651" actId="1076"/>
          <ac:picMkLst>
            <pc:docMk/>
            <pc:sldMk cId="3305713713" sldId="273"/>
            <ac:picMk id="31" creationId="{6D9A187C-40E2-4E95-9738-5B61B5023F5E}"/>
          </ac:picMkLst>
        </pc:picChg>
        <pc:picChg chg="mod">
          <ac:chgData name="Joshua Villing" userId="33c5856f14120bdd" providerId="LiveId" clId="{EC890818-243D-48FE-90EC-1A0D615EC4B4}" dt="2021-11-29T08:26:19.439" v="2651" actId="1076"/>
          <ac:picMkLst>
            <pc:docMk/>
            <pc:sldMk cId="3305713713" sldId="273"/>
            <ac:picMk id="33" creationId="{596F15B2-2DE8-45F3-9AD2-C8761BFFAAEC}"/>
          </ac:picMkLst>
        </pc:picChg>
        <pc:picChg chg="add mod">
          <ac:chgData name="Joshua Villing" userId="33c5856f14120bdd" providerId="LiveId" clId="{EC890818-243D-48FE-90EC-1A0D615EC4B4}" dt="2021-11-29T08:39:08.187" v="3018" actId="1076"/>
          <ac:picMkLst>
            <pc:docMk/>
            <pc:sldMk cId="3305713713" sldId="273"/>
            <ac:picMk id="34" creationId="{D6470209-DAB3-493A-872E-B64C95514BB5}"/>
          </ac:picMkLst>
        </pc:picChg>
        <pc:picChg chg="del mod">
          <ac:chgData name="Joshua Villing" userId="33c5856f14120bdd" providerId="LiveId" clId="{EC890818-243D-48FE-90EC-1A0D615EC4B4}" dt="2021-11-29T08:25:56.589" v="2648" actId="478"/>
          <ac:picMkLst>
            <pc:docMk/>
            <pc:sldMk cId="3305713713" sldId="273"/>
            <ac:picMk id="35" creationId="{0A07FAB6-4CFD-413C-8B45-47C91FA4E252}"/>
          </ac:picMkLst>
        </pc:picChg>
        <pc:picChg chg="mod">
          <ac:chgData name="Joshua Villing" userId="33c5856f14120bdd" providerId="LiveId" clId="{EC890818-243D-48FE-90EC-1A0D615EC4B4}" dt="2021-11-29T08:26:19.439" v="2651" actId="1076"/>
          <ac:picMkLst>
            <pc:docMk/>
            <pc:sldMk cId="3305713713" sldId="273"/>
            <ac:picMk id="37" creationId="{3332BFC3-70DB-4560-8FE1-F2FFE790BF60}"/>
          </ac:picMkLst>
        </pc:picChg>
        <pc:picChg chg="mod">
          <ac:chgData name="Joshua Villing" userId="33c5856f14120bdd" providerId="LiveId" clId="{EC890818-243D-48FE-90EC-1A0D615EC4B4}" dt="2021-11-29T08:26:19.439" v="2651" actId="1076"/>
          <ac:picMkLst>
            <pc:docMk/>
            <pc:sldMk cId="3305713713" sldId="273"/>
            <ac:picMk id="39" creationId="{9AA5BF7C-16E7-41B8-A05A-BB62BE3D58FD}"/>
          </ac:picMkLst>
        </pc:picChg>
        <pc:picChg chg="mod">
          <ac:chgData name="Joshua Villing" userId="33c5856f14120bdd" providerId="LiveId" clId="{EC890818-243D-48FE-90EC-1A0D615EC4B4}" dt="2021-11-29T08:26:19.439" v="2651" actId="1076"/>
          <ac:picMkLst>
            <pc:docMk/>
            <pc:sldMk cId="3305713713" sldId="273"/>
            <ac:picMk id="41" creationId="{14509692-315E-4BE2-8B55-84B9906EA227}"/>
          </ac:picMkLst>
        </pc:picChg>
        <pc:picChg chg="mod">
          <ac:chgData name="Joshua Villing" userId="33c5856f14120bdd" providerId="LiveId" clId="{EC890818-243D-48FE-90EC-1A0D615EC4B4}" dt="2021-11-29T08:26:19.439" v="2651" actId="1076"/>
          <ac:picMkLst>
            <pc:docMk/>
            <pc:sldMk cId="3305713713" sldId="273"/>
            <ac:picMk id="43" creationId="{CD215D52-BEBE-4950-AB90-7B0B429E61BF}"/>
          </ac:picMkLst>
        </pc:picChg>
        <pc:cxnChg chg="mod">
          <ac:chgData name="Joshua Villing" userId="33c5856f14120bdd" providerId="LiveId" clId="{EC890818-243D-48FE-90EC-1A0D615EC4B4}" dt="2021-11-29T08:26:19.439" v="2651" actId="1076"/>
          <ac:cxnSpMkLst>
            <pc:docMk/>
            <pc:sldMk cId="3305713713" sldId="273"/>
            <ac:cxnSpMk id="3" creationId="{4C7BE024-D5AF-4D24-9277-4539704C8847}"/>
          </ac:cxnSpMkLst>
        </pc:cxnChg>
        <pc:cxnChg chg="mod">
          <ac:chgData name="Joshua Villing" userId="33c5856f14120bdd" providerId="LiveId" clId="{EC890818-243D-48FE-90EC-1A0D615EC4B4}" dt="2021-11-29T08:26:19.439" v="2651" actId="1076"/>
          <ac:cxnSpMkLst>
            <pc:docMk/>
            <pc:sldMk cId="3305713713" sldId="273"/>
            <ac:cxnSpMk id="16" creationId="{00F29F19-F4EF-434A-BF44-E55F3B4E1161}"/>
          </ac:cxnSpMkLst>
        </pc:cxnChg>
        <pc:cxnChg chg="del mod">
          <ac:chgData name="Joshua Villing" userId="33c5856f14120bdd" providerId="LiveId" clId="{EC890818-243D-48FE-90EC-1A0D615EC4B4}" dt="2021-11-29T08:38:09.251" v="3010" actId="478"/>
          <ac:cxnSpMkLst>
            <pc:docMk/>
            <pc:sldMk cId="3305713713" sldId="273"/>
            <ac:cxnSpMk id="18" creationId="{20DA31EC-A5BC-48E1-B72B-7BA08EB971D7}"/>
          </ac:cxnSpMkLst>
        </pc:cxnChg>
        <pc:cxnChg chg="del">
          <ac:chgData name="Joshua Villing" userId="33c5856f14120bdd" providerId="LiveId" clId="{EC890818-243D-48FE-90EC-1A0D615EC4B4}" dt="2021-11-29T08:26:02.033" v="2649" actId="478"/>
          <ac:cxnSpMkLst>
            <pc:docMk/>
            <pc:sldMk cId="3305713713" sldId="273"/>
            <ac:cxnSpMk id="22" creationId="{64766243-A757-4301-AC49-4DB54E7821B5}"/>
          </ac:cxnSpMkLst>
        </pc:cxnChg>
        <pc:cxnChg chg="del">
          <ac:chgData name="Joshua Villing" userId="33c5856f14120bdd" providerId="LiveId" clId="{EC890818-243D-48FE-90EC-1A0D615EC4B4}" dt="2021-11-29T08:25:12.609" v="2640" actId="478"/>
          <ac:cxnSpMkLst>
            <pc:docMk/>
            <pc:sldMk cId="3305713713" sldId="273"/>
            <ac:cxnSpMk id="23" creationId="{93DDB4F7-20A3-40BB-94F5-EAE0DFD2D767}"/>
          </ac:cxnSpMkLst>
        </pc:cxnChg>
        <pc:cxnChg chg="del">
          <ac:chgData name="Joshua Villing" userId="33c5856f14120bdd" providerId="LiveId" clId="{EC890818-243D-48FE-90EC-1A0D615EC4B4}" dt="2021-11-29T08:25:14.532" v="2641" actId="478"/>
          <ac:cxnSpMkLst>
            <pc:docMk/>
            <pc:sldMk cId="3305713713" sldId="273"/>
            <ac:cxnSpMk id="24" creationId="{362B825F-8BF1-4566-A0EA-B8C26452CA9A}"/>
          </ac:cxnSpMkLst>
        </pc:cxnChg>
        <pc:cxnChg chg="add del mod">
          <ac:chgData name="Joshua Villing" userId="33c5856f14120bdd" providerId="LiveId" clId="{EC890818-243D-48FE-90EC-1A0D615EC4B4}" dt="2021-11-29T08:26:03.539" v="2650" actId="478"/>
          <ac:cxnSpMkLst>
            <pc:docMk/>
            <pc:sldMk cId="3305713713" sldId="273"/>
            <ac:cxnSpMk id="30" creationId="{CC006339-8FBE-47AF-9A91-FD4A2253AE45}"/>
          </ac:cxnSpMkLst>
        </pc:cxnChg>
        <pc:cxnChg chg="add mod">
          <ac:chgData name="Joshua Villing" userId="33c5856f14120bdd" providerId="LiveId" clId="{EC890818-243D-48FE-90EC-1A0D615EC4B4}" dt="2021-11-29T08:39:03.611" v="3017" actId="14100"/>
          <ac:cxnSpMkLst>
            <pc:docMk/>
            <pc:sldMk cId="3305713713" sldId="273"/>
            <ac:cxnSpMk id="36" creationId="{350A7FD1-B873-45B4-AB71-5B23711ECAAC}"/>
          </ac:cxnSpMkLst>
        </pc:cxnChg>
        <pc:cxnChg chg="mod">
          <ac:chgData name="Joshua Villing" userId="33c5856f14120bdd" providerId="LiveId" clId="{EC890818-243D-48FE-90EC-1A0D615EC4B4}" dt="2021-11-29T08:26:19.439" v="2651" actId="1076"/>
          <ac:cxnSpMkLst>
            <pc:docMk/>
            <pc:sldMk cId="3305713713" sldId="273"/>
            <ac:cxnSpMk id="48" creationId="{B5720130-FAA2-4D8E-A72A-5198A0198C04}"/>
          </ac:cxnSpMkLst>
        </pc:cxnChg>
      </pc:sldChg>
      <pc:sldChg chg="modSp new mod modNotesTx">
        <pc:chgData name="Joshua Villing" userId="33c5856f14120bdd" providerId="LiveId" clId="{EC890818-243D-48FE-90EC-1A0D615EC4B4}" dt="2021-11-29T11:28:31.197" v="14840" actId="20577"/>
        <pc:sldMkLst>
          <pc:docMk/>
          <pc:sldMk cId="1639521888" sldId="274"/>
        </pc:sldMkLst>
        <pc:spChg chg="mod">
          <ac:chgData name="Joshua Villing" userId="33c5856f14120bdd" providerId="LiveId" clId="{EC890818-243D-48FE-90EC-1A0D615EC4B4}" dt="2021-11-29T08:04:07.343" v="671" actId="20577"/>
          <ac:spMkLst>
            <pc:docMk/>
            <pc:sldMk cId="1639521888" sldId="274"/>
            <ac:spMk id="2" creationId="{E2530030-B85F-4734-A62D-69BFA510E8EA}"/>
          </ac:spMkLst>
        </pc:spChg>
        <pc:spChg chg="mod">
          <ac:chgData name="Joshua Villing" userId="33c5856f14120bdd" providerId="LiveId" clId="{EC890818-243D-48FE-90EC-1A0D615EC4B4}" dt="2021-11-29T08:12:23.874" v="1587" actId="20577"/>
          <ac:spMkLst>
            <pc:docMk/>
            <pc:sldMk cId="1639521888" sldId="274"/>
            <ac:spMk id="3" creationId="{34BDED19-42FD-4E8B-A9CD-91FAEE2318C9}"/>
          </ac:spMkLst>
        </pc:spChg>
      </pc:sldChg>
      <pc:sldChg chg="modSp new mod modNotesTx">
        <pc:chgData name="Joshua Villing" userId="33c5856f14120bdd" providerId="LiveId" clId="{EC890818-243D-48FE-90EC-1A0D615EC4B4}" dt="2021-11-29T11:18:54.705" v="12427" actId="20577"/>
        <pc:sldMkLst>
          <pc:docMk/>
          <pc:sldMk cId="3977691522" sldId="275"/>
        </pc:sldMkLst>
        <pc:spChg chg="mod">
          <ac:chgData name="Joshua Villing" userId="33c5856f14120bdd" providerId="LiveId" clId="{EC890818-243D-48FE-90EC-1A0D615EC4B4}" dt="2021-11-29T08:09:06.663" v="1168" actId="20577"/>
          <ac:spMkLst>
            <pc:docMk/>
            <pc:sldMk cId="3977691522" sldId="275"/>
            <ac:spMk id="2" creationId="{16E7491E-6850-43A0-83FC-D7D95640E61C}"/>
          </ac:spMkLst>
        </pc:spChg>
        <pc:spChg chg="mod">
          <ac:chgData name="Joshua Villing" userId="33c5856f14120bdd" providerId="LiveId" clId="{EC890818-243D-48FE-90EC-1A0D615EC4B4}" dt="2021-11-29T08:11:13.820" v="1483" actId="20577"/>
          <ac:spMkLst>
            <pc:docMk/>
            <pc:sldMk cId="3977691522" sldId="275"/>
            <ac:spMk id="3" creationId="{B1E5A17E-FACC-48FD-9E14-BD5CDB4ADE5B}"/>
          </ac:spMkLst>
        </pc:spChg>
      </pc:sldChg>
      <pc:sldChg chg="modSp new mod modNotesTx">
        <pc:chgData name="Joshua Villing" userId="33c5856f14120bdd" providerId="LiveId" clId="{EC890818-243D-48FE-90EC-1A0D615EC4B4}" dt="2021-11-29T11:31:05.852" v="15431" actId="20577"/>
        <pc:sldMkLst>
          <pc:docMk/>
          <pc:sldMk cId="165970089" sldId="276"/>
        </pc:sldMkLst>
        <pc:spChg chg="mod">
          <ac:chgData name="Joshua Villing" userId="33c5856f14120bdd" providerId="LiveId" clId="{EC890818-243D-48FE-90EC-1A0D615EC4B4}" dt="2021-11-29T08:12:46.872" v="1597" actId="20577"/>
          <ac:spMkLst>
            <pc:docMk/>
            <pc:sldMk cId="165970089" sldId="276"/>
            <ac:spMk id="2" creationId="{46BF6888-93D4-422C-88E2-B279EB2CBB01}"/>
          </ac:spMkLst>
        </pc:spChg>
        <pc:spChg chg="mod">
          <ac:chgData name="Joshua Villing" userId="33c5856f14120bdd" providerId="LiveId" clId="{EC890818-243D-48FE-90EC-1A0D615EC4B4}" dt="2021-11-29T08:19:10.325" v="2401" actId="20577"/>
          <ac:spMkLst>
            <pc:docMk/>
            <pc:sldMk cId="165970089" sldId="276"/>
            <ac:spMk id="3" creationId="{BCD374D2-7CA6-4157-B3EC-E48F8C2A4B57}"/>
          </ac:spMkLst>
        </pc:spChg>
      </pc:sldChg>
      <pc:sldChg chg="addSp delSp modSp add mod ord delAnim modAnim modNotesTx">
        <pc:chgData name="Joshua Villing" userId="33c5856f14120bdd" providerId="LiveId" clId="{EC890818-243D-48FE-90EC-1A0D615EC4B4}" dt="2021-11-29T12:52:49.714" v="22162" actId="20577"/>
        <pc:sldMkLst>
          <pc:docMk/>
          <pc:sldMk cId="1320078603" sldId="277"/>
        </pc:sldMkLst>
        <pc:spChg chg="mod">
          <ac:chgData name="Joshua Villing" userId="33c5856f14120bdd" providerId="LiveId" clId="{EC890818-243D-48FE-90EC-1A0D615EC4B4}" dt="2021-11-29T08:30:40.542" v="2742" actId="20577"/>
          <ac:spMkLst>
            <pc:docMk/>
            <pc:sldMk cId="1320078603" sldId="277"/>
            <ac:spMk id="2" creationId="{B83C1652-9FAC-4F11-9B5D-172F35DDC32D}"/>
          </ac:spMkLst>
        </pc:spChg>
        <pc:spChg chg="mod">
          <ac:chgData name="Joshua Villing" userId="33c5856f14120bdd" providerId="LiveId" clId="{EC890818-243D-48FE-90EC-1A0D615EC4B4}" dt="2021-11-29T12:52:09.670" v="22040" actId="20577"/>
          <ac:spMkLst>
            <pc:docMk/>
            <pc:sldMk cId="1320078603" sldId="277"/>
            <ac:spMk id="9" creationId="{8AC1C1E1-2256-468F-83A1-B967C6C90AB3}"/>
          </ac:spMkLst>
        </pc:spChg>
        <pc:picChg chg="del">
          <ac:chgData name="Joshua Villing" userId="33c5856f14120bdd" providerId="LiveId" clId="{EC890818-243D-48FE-90EC-1A0D615EC4B4}" dt="2021-11-29T08:29:22.746" v="2688" actId="478"/>
          <ac:picMkLst>
            <pc:docMk/>
            <pc:sldMk cId="1320078603" sldId="277"/>
            <ac:picMk id="11" creationId="{D0307858-A350-40FB-8991-81D1B617F2DD}"/>
          </ac:picMkLst>
        </pc:picChg>
        <pc:picChg chg="del">
          <ac:chgData name="Joshua Villing" userId="33c5856f14120bdd" providerId="LiveId" clId="{EC890818-243D-48FE-90EC-1A0D615EC4B4}" dt="2021-11-29T08:29:40.005" v="2690" actId="478"/>
          <ac:picMkLst>
            <pc:docMk/>
            <pc:sldMk cId="1320078603" sldId="277"/>
            <ac:picMk id="15" creationId="{0C3755D1-529F-4962-87EB-714C1DA5DA76}"/>
          </ac:picMkLst>
        </pc:picChg>
        <pc:picChg chg="add mod ord">
          <ac:chgData name="Joshua Villing" userId="33c5856f14120bdd" providerId="LiveId" clId="{EC890818-243D-48FE-90EC-1A0D615EC4B4}" dt="2021-11-29T08:36:41.323" v="2978" actId="167"/>
          <ac:picMkLst>
            <pc:docMk/>
            <pc:sldMk cId="1320078603" sldId="277"/>
            <ac:picMk id="20" creationId="{5B59C39F-8849-41CA-AE75-34B12EBEFD60}"/>
          </ac:picMkLst>
        </pc:picChg>
        <pc:picChg chg="add del mod">
          <ac:chgData name="Joshua Villing" userId="33c5856f14120bdd" providerId="LiveId" clId="{EC890818-243D-48FE-90EC-1A0D615EC4B4}" dt="2021-11-29T08:37:57.061" v="3009" actId="478"/>
          <ac:picMkLst>
            <pc:docMk/>
            <pc:sldMk cId="1320078603" sldId="277"/>
            <ac:picMk id="25" creationId="{490B9B30-D26B-45AD-AF01-23FDD2E1C6AD}"/>
          </ac:picMkLst>
        </pc:picChg>
        <pc:picChg chg="mod">
          <ac:chgData name="Joshua Villing" userId="33c5856f14120bdd" providerId="LiveId" clId="{EC890818-243D-48FE-90EC-1A0D615EC4B4}" dt="2021-11-29T08:35:08.189" v="2961" actId="1076"/>
          <ac:picMkLst>
            <pc:docMk/>
            <pc:sldMk cId="1320078603" sldId="277"/>
            <ac:picMk id="27" creationId="{2A607488-2703-4CB8-80FA-78686BB949B8}"/>
          </ac:picMkLst>
        </pc:picChg>
        <pc:picChg chg="mod">
          <ac:chgData name="Joshua Villing" userId="33c5856f14120bdd" providerId="LiveId" clId="{EC890818-243D-48FE-90EC-1A0D615EC4B4}" dt="2021-11-29T08:36:49.145" v="2979" actId="1076"/>
          <ac:picMkLst>
            <pc:docMk/>
            <pc:sldMk cId="1320078603" sldId="277"/>
            <ac:picMk id="29" creationId="{51DF3257-BD27-4A8D-A497-5B098F65018F}"/>
          </ac:picMkLst>
        </pc:picChg>
        <pc:picChg chg="add mod">
          <ac:chgData name="Joshua Villing" userId="33c5856f14120bdd" providerId="LiveId" clId="{EC890818-243D-48FE-90EC-1A0D615EC4B4}" dt="2021-11-29T08:40:08.862" v="3020"/>
          <ac:picMkLst>
            <pc:docMk/>
            <pc:sldMk cId="1320078603" sldId="277"/>
            <ac:picMk id="30" creationId="{4631CF91-A6F1-4E71-921B-B1DA45BE09E9}"/>
          </ac:picMkLst>
        </pc:picChg>
        <pc:picChg chg="mod">
          <ac:chgData name="Joshua Villing" userId="33c5856f14120bdd" providerId="LiveId" clId="{EC890818-243D-48FE-90EC-1A0D615EC4B4}" dt="2021-11-29T08:34:50.139" v="2959" actId="1076"/>
          <ac:picMkLst>
            <pc:docMk/>
            <pc:sldMk cId="1320078603" sldId="277"/>
            <ac:picMk id="31" creationId="{6D9A187C-40E2-4E95-9738-5B61B5023F5E}"/>
          </ac:picMkLst>
        </pc:picChg>
        <pc:picChg chg="mod">
          <ac:chgData name="Joshua Villing" userId="33c5856f14120bdd" providerId="LiveId" clId="{EC890818-243D-48FE-90EC-1A0D615EC4B4}" dt="2021-11-29T08:34:59.690" v="2960" actId="1076"/>
          <ac:picMkLst>
            <pc:docMk/>
            <pc:sldMk cId="1320078603" sldId="277"/>
            <ac:picMk id="33" creationId="{596F15B2-2DE8-45F3-9AD2-C8761BFFAAEC}"/>
          </ac:picMkLst>
        </pc:picChg>
        <pc:picChg chg="mod">
          <ac:chgData name="Joshua Villing" userId="33c5856f14120bdd" providerId="LiveId" clId="{EC890818-243D-48FE-90EC-1A0D615EC4B4}" dt="2021-11-29T08:36:15.500" v="2971" actId="1076"/>
          <ac:picMkLst>
            <pc:docMk/>
            <pc:sldMk cId="1320078603" sldId="277"/>
            <ac:picMk id="37" creationId="{3332BFC3-70DB-4560-8FE1-F2FFE790BF60}"/>
          </ac:picMkLst>
        </pc:picChg>
        <pc:picChg chg="mod">
          <ac:chgData name="Joshua Villing" userId="33c5856f14120bdd" providerId="LiveId" clId="{EC890818-243D-48FE-90EC-1A0D615EC4B4}" dt="2021-11-29T08:35:57.900" v="2968" actId="1076"/>
          <ac:picMkLst>
            <pc:docMk/>
            <pc:sldMk cId="1320078603" sldId="277"/>
            <ac:picMk id="39" creationId="{9AA5BF7C-16E7-41B8-A05A-BB62BE3D58FD}"/>
          </ac:picMkLst>
        </pc:picChg>
        <pc:picChg chg="mod">
          <ac:chgData name="Joshua Villing" userId="33c5856f14120bdd" providerId="LiveId" clId="{EC890818-243D-48FE-90EC-1A0D615EC4B4}" dt="2021-11-29T08:39:58.722" v="3019" actId="1076"/>
          <ac:picMkLst>
            <pc:docMk/>
            <pc:sldMk cId="1320078603" sldId="277"/>
            <ac:picMk id="41" creationId="{14509692-315E-4BE2-8B55-84B9906EA227}"/>
          </ac:picMkLst>
        </pc:picChg>
        <pc:picChg chg="mod">
          <ac:chgData name="Joshua Villing" userId="33c5856f14120bdd" providerId="LiveId" clId="{EC890818-243D-48FE-90EC-1A0D615EC4B4}" dt="2021-11-29T12:51:57.743" v="22021" actId="1076"/>
          <ac:picMkLst>
            <pc:docMk/>
            <pc:sldMk cId="1320078603" sldId="277"/>
            <ac:picMk id="43" creationId="{CD215D52-BEBE-4950-AB90-7B0B429E61BF}"/>
          </ac:picMkLst>
        </pc:picChg>
        <pc:cxnChg chg="del">
          <ac:chgData name="Joshua Villing" userId="33c5856f14120bdd" providerId="LiveId" clId="{EC890818-243D-48FE-90EC-1A0D615EC4B4}" dt="2021-11-29T08:29:41.076" v="2691" actId="478"/>
          <ac:cxnSpMkLst>
            <pc:docMk/>
            <pc:sldMk cId="1320078603" sldId="277"/>
            <ac:cxnSpMk id="3" creationId="{4C7BE024-D5AF-4D24-9277-4539704C8847}"/>
          </ac:cxnSpMkLst>
        </pc:cxnChg>
        <pc:cxnChg chg="add mod">
          <ac:chgData name="Joshua Villing" userId="33c5856f14120bdd" providerId="LiveId" clId="{EC890818-243D-48FE-90EC-1A0D615EC4B4}" dt="2021-11-29T08:36:27.850" v="2975" actId="14100"/>
          <ac:cxnSpMkLst>
            <pc:docMk/>
            <pc:sldMk cId="1320078603" sldId="277"/>
            <ac:cxnSpMk id="21" creationId="{2BF507FB-0949-4DCB-9214-3E9F6729782E}"/>
          </ac:cxnSpMkLst>
        </pc:cxnChg>
        <pc:cxnChg chg="add mod">
          <ac:chgData name="Joshua Villing" userId="33c5856f14120bdd" providerId="LiveId" clId="{EC890818-243D-48FE-90EC-1A0D615EC4B4}" dt="2021-11-29T08:37:43.771" v="3006" actId="14100"/>
          <ac:cxnSpMkLst>
            <pc:docMk/>
            <pc:sldMk cId="1320078603" sldId="277"/>
            <ac:cxnSpMk id="26" creationId="{32C40764-D1AE-4DC3-9E7C-BF83C558E678}"/>
          </ac:cxnSpMkLst>
        </pc:cxnChg>
      </pc:sldChg>
      <pc:sldChg chg="modSp add del mod">
        <pc:chgData name="Joshua Villing" userId="33c5856f14120bdd" providerId="LiveId" clId="{EC890818-243D-48FE-90EC-1A0D615EC4B4}" dt="2021-11-29T08:29:11.219" v="2684" actId="47"/>
        <pc:sldMkLst>
          <pc:docMk/>
          <pc:sldMk cId="2464224973" sldId="277"/>
        </pc:sldMkLst>
        <pc:spChg chg="mod">
          <ac:chgData name="Joshua Villing" userId="33c5856f14120bdd" providerId="LiveId" clId="{EC890818-243D-48FE-90EC-1A0D615EC4B4}" dt="2021-11-29T08:28:37.095" v="2683" actId="20577"/>
          <ac:spMkLst>
            <pc:docMk/>
            <pc:sldMk cId="2464224973" sldId="277"/>
            <ac:spMk id="2" creationId="{B83C1652-9FAC-4F11-9B5D-172F35DDC32D}"/>
          </ac:spMkLst>
        </pc:spChg>
      </pc:sldChg>
      <pc:sldChg chg="add del">
        <pc:chgData name="Joshua Villing" userId="33c5856f14120bdd" providerId="LiveId" clId="{EC890818-243D-48FE-90EC-1A0D615EC4B4}" dt="2021-11-29T08:13:02.348" v="1599" actId="47"/>
        <pc:sldMkLst>
          <pc:docMk/>
          <pc:sldMk cId="3768291075" sldId="277"/>
        </pc:sldMkLst>
      </pc:sldChg>
      <pc:sldChg chg="addSp delSp modSp add mod ord delAnim modNotesTx">
        <pc:chgData name="Joshua Villing" userId="33c5856f14120bdd" providerId="LiveId" clId="{EC890818-243D-48FE-90EC-1A0D615EC4B4}" dt="2021-11-30T08:48:25.181" v="24416" actId="14100"/>
        <pc:sldMkLst>
          <pc:docMk/>
          <pc:sldMk cId="3285473758" sldId="278"/>
        </pc:sldMkLst>
        <pc:spChg chg="mod">
          <ac:chgData name="Joshua Villing" userId="33c5856f14120bdd" providerId="LiveId" clId="{EC890818-243D-48FE-90EC-1A0D615EC4B4}" dt="2021-11-29T08:43:31.181" v="3056" actId="20577"/>
          <ac:spMkLst>
            <pc:docMk/>
            <pc:sldMk cId="3285473758" sldId="278"/>
            <ac:spMk id="2" creationId="{B83C1652-9FAC-4F11-9B5D-172F35DDC32D}"/>
          </ac:spMkLst>
        </pc:spChg>
        <pc:spChg chg="mod">
          <ac:chgData name="Joshua Villing" userId="33c5856f14120bdd" providerId="LiveId" clId="{EC890818-243D-48FE-90EC-1A0D615EC4B4}" dt="2021-11-29T12:25:42.140" v="18944" actId="20577"/>
          <ac:spMkLst>
            <pc:docMk/>
            <pc:sldMk cId="3285473758" sldId="278"/>
            <ac:spMk id="9" creationId="{8AC1C1E1-2256-468F-83A1-B967C6C90AB3}"/>
          </ac:spMkLst>
        </pc:spChg>
        <pc:picChg chg="mod">
          <ac:chgData name="Joshua Villing" userId="33c5856f14120bdd" providerId="LiveId" clId="{EC890818-243D-48FE-90EC-1A0D615EC4B4}" dt="2021-11-30T08:48:07.989" v="24414" actId="1076"/>
          <ac:picMkLst>
            <pc:docMk/>
            <pc:sldMk cId="3285473758" sldId="278"/>
            <ac:picMk id="10" creationId="{2903E223-719F-4FDF-B760-3C19C37C2534}"/>
          </ac:picMkLst>
        </pc:picChg>
        <pc:picChg chg="mod">
          <ac:chgData name="Joshua Villing" userId="33c5856f14120bdd" providerId="LiveId" clId="{EC890818-243D-48FE-90EC-1A0D615EC4B4}" dt="2021-11-29T08:46:43.772" v="3219" actId="1076"/>
          <ac:picMkLst>
            <pc:docMk/>
            <pc:sldMk cId="3285473758" sldId="278"/>
            <ac:picMk id="20" creationId="{5B59C39F-8849-41CA-AE75-34B12EBEFD60}"/>
          </ac:picMkLst>
        </pc:picChg>
        <pc:picChg chg="add mod">
          <ac:chgData name="Joshua Villing" userId="33c5856f14120bdd" providerId="LiveId" clId="{EC890818-243D-48FE-90EC-1A0D615EC4B4}" dt="2021-11-29T08:44:35.715" v="3121" actId="1076"/>
          <ac:picMkLst>
            <pc:docMk/>
            <pc:sldMk cId="3285473758" sldId="278"/>
            <ac:picMk id="22" creationId="{298A3ACB-A792-4158-844F-4E34C77C428A}"/>
          </ac:picMkLst>
        </pc:picChg>
        <pc:picChg chg="del">
          <ac:chgData name="Joshua Villing" userId="33c5856f14120bdd" providerId="LiveId" clId="{EC890818-243D-48FE-90EC-1A0D615EC4B4}" dt="2021-11-29T08:48:23.468" v="3234" actId="478"/>
          <ac:picMkLst>
            <pc:docMk/>
            <pc:sldMk cId="3285473758" sldId="278"/>
            <ac:picMk id="27" creationId="{2A607488-2703-4CB8-80FA-78686BB949B8}"/>
          </ac:picMkLst>
        </pc:picChg>
        <pc:picChg chg="del mod">
          <ac:chgData name="Joshua Villing" userId="33c5856f14120bdd" providerId="LiveId" clId="{EC890818-243D-48FE-90EC-1A0D615EC4B4}" dt="2021-11-29T08:48:26.019" v="3237" actId="478"/>
          <ac:picMkLst>
            <pc:docMk/>
            <pc:sldMk cId="3285473758" sldId="278"/>
            <ac:picMk id="29" creationId="{51DF3257-BD27-4A8D-A497-5B098F65018F}"/>
          </ac:picMkLst>
        </pc:picChg>
        <pc:picChg chg="del mod">
          <ac:chgData name="Joshua Villing" userId="33c5856f14120bdd" providerId="LiveId" clId="{EC890818-243D-48FE-90EC-1A0D615EC4B4}" dt="2021-11-29T08:48:24.970" v="3236" actId="478"/>
          <ac:picMkLst>
            <pc:docMk/>
            <pc:sldMk cId="3285473758" sldId="278"/>
            <ac:picMk id="30" creationId="{4631CF91-A6F1-4E71-921B-B1DA45BE09E9}"/>
          </ac:picMkLst>
        </pc:picChg>
        <pc:picChg chg="mod">
          <ac:chgData name="Joshua Villing" userId="33c5856f14120bdd" providerId="LiveId" clId="{EC890818-243D-48FE-90EC-1A0D615EC4B4}" dt="2021-11-29T08:48:03.758" v="3229" actId="1076"/>
          <ac:picMkLst>
            <pc:docMk/>
            <pc:sldMk cId="3285473758" sldId="278"/>
            <ac:picMk id="31" creationId="{6D9A187C-40E2-4E95-9738-5B61B5023F5E}"/>
          </ac:picMkLst>
        </pc:picChg>
        <pc:picChg chg="mod">
          <ac:chgData name="Joshua Villing" userId="33c5856f14120bdd" providerId="LiveId" clId="{EC890818-243D-48FE-90EC-1A0D615EC4B4}" dt="2021-11-29T08:48:49.678" v="3244" actId="1076"/>
          <ac:picMkLst>
            <pc:docMk/>
            <pc:sldMk cId="3285473758" sldId="278"/>
            <ac:picMk id="33" creationId="{596F15B2-2DE8-45F3-9AD2-C8761BFFAAEC}"/>
          </ac:picMkLst>
        </pc:picChg>
        <pc:picChg chg="add mod">
          <ac:chgData name="Joshua Villing" userId="33c5856f14120bdd" providerId="LiveId" clId="{EC890818-243D-48FE-90EC-1A0D615EC4B4}" dt="2021-11-29T08:48:11.097" v="3231" actId="1076"/>
          <ac:picMkLst>
            <pc:docMk/>
            <pc:sldMk cId="3285473758" sldId="278"/>
            <ac:picMk id="36" creationId="{27D3DC2D-6C3A-47D6-A95D-A903345DDC68}"/>
          </ac:picMkLst>
        </pc:picChg>
        <pc:picChg chg="del mod">
          <ac:chgData name="Joshua Villing" userId="33c5856f14120bdd" providerId="LiveId" clId="{EC890818-243D-48FE-90EC-1A0D615EC4B4}" dt="2021-11-29T08:48:27.418" v="3238" actId="478"/>
          <ac:picMkLst>
            <pc:docMk/>
            <pc:sldMk cId="3285473758" sldId="278"/>
            <ac:picMk id="37" creationId="{3332BFC3-70DB-4560-8FE1-F2FFE790BF60}"/>
          </ac:picMkLst>
        </pc:picChg>
        <pc:picChg chg="add mod">
          <ac:chgData name="Joshua Villing" userId="33c5856f14120bdd" providerId="LiveId" clId="{EC890818-243D-48FE-90EC-1A0D615EC4B4}" dt="2021-11-29T08:48:18.678" v="3233" actId="1076"/>
          <ac:picMkLst>
            <pc:docMk/>
            <pc:sldMk cId="3285473758" sldId="278"/>
            <ac:picMk id="38" creationId="{80635269-1F0F-483B-9B7C-0055B246F817}"/>
          </ac:picMkLst>
        </pc:picChg>
        <pc:picChg chg="del">
          <ac:chgData name="Joshua Villing" userId="33c5856f14120bdd" providerId="LiveId" clId="{EC890818-243D-48FE-90EC-1A0D615EC4B4}" dt="2021-11-29T08:48:29.069" v="3239" actId="478"/>
          <ac:picMkLst>
            <pc:docMk/>
            <pc:sldMk cId="3285473758" sldId="278"/>
            <ac:picMk id="39" creationId="{9AA5BF7C-16E7-41B8-A05A-BB62BE3D58FD}"/>
          </ac:picMkLst>
        </pc:picChg>
        <pc:picChg chg="add mod">
          <ac:chgData name="Joshua Villing" userId="33c5856f14120bdd" providerId="LiveId" clId="{EC890818-243D-48FE-90EC-1A0D615EC4B4}" dt="2021-11-29T08:48:43.808" v="3243" actId="1076"/>
          <ac:picMkLst>
            <pc:docMk/>
            <pc:sldMk cId="3285473758" sldId="278"/>
            <ac:picMk id="40" creationId="{E4B28C05-4B84-4CDA-B70B-5F4BE4C61196}"/>
          </ac:picMkLst>
        </pc:picChg>
        <pc:picChg chg="del">
          <ac:chgData name="Joshua Villing" userId="33c5856f14120bdd" providerId="LiveId" clId="{EC890818-243D-48FE-90EC-1A0D615EC4B4}" dt="2021-11-29T08:48:32.228" v="3240" actId="478"/>
          <ac:picMkLst>
            <pc:docMk/>
            <pc:sldMk cId="3285473758" sldId="278"/>
            <ac:picMk id="41" creationId="{14509692-315E-4BE2-8B55-84B9906EA227}"/>
          </ac:picMkLst>
        </pc:picChg>
        <pc:picChg chg="del">
          <ac:chgData name="Joshua Villing" userId="33c5856f14120bdd" providerId="LiveId" clId="{EC890818-243D-48FE-90EC-1A0D615EC4B4}" dt="2021-11-29T08:48:24.297" v="3235" actId="478"/>
          <ac:picMkLst>
            <pc:docMk/>
            <pc:sldMk cId="3285473758" sldId="278"/>
            <ac:picMk id="43" creationId="{CD215D52-BEBE-4950-AB90-7B0B429E61BF}"/>
          </ac:picMkLst>
        </pc:picChg>
        <pc:cxnChg chg="add mod">
          <ac:chgData name="Joshua Villing" userId="33c5856f14120bdd" providerId="LiveId" clId="{EC890818-243D-48FE-90EC-1A0D615EC4B4}" dt="2021-11-29T08:47:52.178" v="3228" actId="13822"/>
          <ac:cxnSpMkLst>
            <pc:docMk/>
            <pc:sldMk cId="3285473758" sldId="278"/>
            <ac:cxnSpMk id="6" creationId="{AFFCFDF9-F10C-41E1-AEBF-5EDE185D15CB}"/>
          </ac:cxnSpMkLst>
        </pc:cxnChg>
        <pc:cxnChg chg="del mod">
          <ac:chgData name="Joshua Villing" userId="33c5856f14120bdd" providerId="LiveId" clId="{EC890818-243D-48FE-90EC-1A0D615EC4B4}" dt="2021-11-29T08:45:54.371" v="3208" actId="478"/>
          <ac:cxnSpMkLst>
            <pc:docMk/>
            <pc:sldMk cId="3285473758" sldId="278"/>
            <ac:cxnSpMk id="16" creationId="{00F29F19-F4EF-434A-BF44-E55F3B4E1161}"/>
          </ac:cxnSpMkLst>
        </pc:cxnChg>
        <pc:cxnChg chg="del">
          <ac:chgData name="Joshua Villing" userId="33c5856f14120bdd" providerId="LiveId" clId="{EC890818-243D-48FE-90EC-1A0D615EC4B4}" dt="2021-11-29T08:45:56.721" v="3210" actId="478"/>
          <ac:cxnSpMkLst>
            <pc:docMk/>
            <pc:sldMk cId="3285473758" sldId="278"/>
            <ac:cxnSpMk id="18" creationId="{20DA31EC-A5BC-48E1-B72B-7BA08EB971D7}"/>
          </ac:cxnSpMkLst>
        </pc:cxnChg>
        <pc:cxnChg chg="del">
          <ac:chgData name="Joshua Villing" userId="33c5856f14120bdd" providerId="LiveId" clId="{EC890818-243D-48FE-90EC-1A0D615EC4B4}" dt="2021-11-29T08:45:55.234" v="3209" actId="478"/>
          <ac:cxnSpMkLst>
            <pc:docMk/>
            <pc:sldMk cId="3285473758" sldId="278"/>
            <ac:cxnSpMk id="21" creationId="{2BF507FB-0949-4DCB-9214-3E9F6729782E}"/>
          </ac:cxnSpMkLst>
        </pc:cxnChg>
        <pc:cxnChg chg="del mod">
          <ac:chgData name="Joshua Villing" userId="33c5856f14120bdd" providerId="LiveId" clId="{EC890818-243D-48FE-90EC-1A0D615EC4B4}" dt="2021-11-29T08:44:57.748" v="3125" actId="478"/>
          <ac:cxnSpMkLst>
            <pc:docMk/>
            <pc:sldMk cId="3285473758" sldId="278"/>
            <ac:cxnSpMk id="26" creationId="{32C40764-D1AE-4DC3-9E7C-BF83C558E678}"/>
          </ac:cxnSpMkLst>
        </pc:cxnChg>
        <pc:cxnChg chg="add mod">
          <ac:chgData name="Joshua Villing" userId="33c5856f14120bdd" providerId="LiveId" clId="{EC890818-243D-48FE-90EC-1A0D615EC4B4}" dt="2021-11-30T08:48:25.181" v="24416" actId="14100"/>
          <ac:cxnSpMkLst>
            <pc:docMk/>
            <pc:sldMk cId="3285473758" sldId="278"/>
            <ac:cxnSpMk id="28" creationId="{FA7025E5-4A66-44E7-8631-2431F03F999E}"/>
          </ac:cxnSpMkLst>
        </pc:cxnChg>
        <pc:cxnChg chg="add mod">
          <ac:chgData name="Joshua Villing" userId="33c5856f14120bdd" providerId="LiveId" clId="{EC890818-243D-48FE-90EC-1A0D615EC4B4}" dt="2021-11-29T08:47:43.582" v="3227" actId="13822"/>
          <ac:cxnSpMkLst>
            <pc:docMk/>
            <pc:sldMk cId="3285473758" sldId="278"/>
            <ac:cxnSpMk id="32" creationId="{C23FA2B7-9F94-4FA7-9DEF-F64907F79C83}"/>
          </ac:cxnSpMkLst>
        </pc:cxnChg>
        <pc:cxnChg chg="add mod">
          <ac:chgData name="Joshua Villing" userId="33c5856f14120bdd" providerId="LiveId" clId="{EC890818-243D-48FE-90EC-1A0D615EC4B4}" dt="2021-11-30T08:48:11.942" v="24415" actId="14100"/>
          <ac:cxnSpMkLst>
            <pc:docMk/>
            <pc:sldMk cId="3285473758" sldId="278"/>
            <ac:cxnSpMk id="34" creationId="{21FCDF4F-18F1-4F6C-8BFE-CDD846944692}"/>
          </ac:cxnSpMkLst>
        </pc:cxnChg>
        <pc:cxnChg chg="add mod">
          <ac:chgData name="Joshua Villing" userId="33c5856f14120bdd" providerId="LiveId" clId="{EC890818-243D-48FE-90EC-1A0D615EC4B4}" dt="2021-11-29T08:47:33.531" v="3226" actId="13822"/>
          <ac:cxnSpMkLst>
            <pc:docMk/>
            <pc:sldMk cId="3285473758" sldId="278"/>
            <ac:cxnSpMk id="35" creationId="{94D2CE24-3A2E-4848-A0CB-183B34079661}"/>
          </ac:cxnSpMkLst>
        </pc:cxnChg>
        <pc:cxnChg chg="del">
          <ac:chgData name="Joshua Villing" userId="33c5856f14120bdd" providerId="LiveId" clId="{EC890818-243D-48FE-90EC-1A0D615EC4B4}" dt="2021-11-29T08:44:54.972" v="3124" actId="478"/>
          <ac:cxnSpMkLst>
            <pc:docMk/>
            <pc:sldMk cId="3285473758" sldId="278"/>
            <ac:cxnSpMk id="48" creationId="{B5720130-FAA2-4D8E-A72A-5198A0198C04}"/>
          </ac:cxnSpMkLst>
        </pc:cxnChg>
      </pc:sldChg>
      <pc:sldChg chg="modSp add del mod">
        <pc:chgData name="Joshua Villing" userId="33c5856f14120bdd" providerId="LiveId" clId="{EC890818-243D-48FE-90EC-1A0D615EC4B4}" dt="2021-11-29T08:50:20.423" v="3261" actId="47"/>
        <pc:sldMkLst>
          <pc:docMk/>
          <pc:sldMk cId="1955987978" sldId="279"/>
        </pc:sldMkLst>
        <pc:spChg chg="mod">
          <ac:chgData name="Joshua Villing" userId="33c5856f14120bdd" providerId="LiveId" clId="{EC890818-243D-48FE-90EC-1A0D615EC4B4}" dt="2021-11-29T08:50:05.869" v="3260" actId="20577"/>
          <ac:spMkLst>
            <pc:docMk/>
            <pc:sldMk cId="1955987978" sldId="279"/>
            <ac:spMk id="2" creationId="{B83C1652-9FAC-4F11-9B5D-172F35DDC32D}"/>
          </ac:spMkLst>
        </pc:spChg>
      </pc:sldChg>
      <pc:sldChg chg="modSp new mod modNotesTx">
        <pc:chgData name="Joshua Villing" userId="33c5856f14120bdd" providerId="LiveId" clId="{EC890818-243D-48FE-90EC-1A0D615EC4B4}" dt="2021-11-30T06:55:49.312" v="24369" actId="20577"/>
        <pc:sldMkLst>
          <pc:docMk/>
          <pc:sldMk cId="2800678424" sldId="279"/>
        </pc:sldMkLst>
        <pc:spChg chg="mod">
          <ac:chgData name="Joshua Villing" userId="33c5856f14120bdd" providerId="LiveId" clId="{EC890818-243D-48FE-90EC-1A0D615EC4B4}" dt="2021-11-29T08:50:32.689" v="3271" actId="20577"/>
          <ac:spMkLst>
            <pc:docMk/>
            <pc:sldMk cId="2800678424" sldId="279"/>
            <ac:spMk id="2" creationId="{D07FF979-F667-4E0D-8A90-F1CCAB3FA5B9}"/>
          </ac:spMkLst>
        </pc:spChg>
        <pc:spChg chg="mod">
          <ac:chgData name="Joshua Villing" userId="33c5856f14120bdd" providerId="LiveId" clId="{EC890818-243D-48FE-90EC-1A0D615EC4B4}" dt="2021-11-30T06:55:49.312" v="24369" actId="20577"/>
          <ac:spMkLst>
            <pc:docMk/>
            <pc:sldMk cId="2800678424" sldId="279"/>
            <ac:spMk id="3" creationId="{24C5167A-70D4-4404-95D2-095BD36F290B}"/>
          </ac:spMkLst>
        </pc:spChg>
      </pc:sldChg>
      <pc:sldChg chg="new del">
        <pc:chgData name="Joshua Villing" userId="33c5856f14120bdd" providerId="LiveId" clId="{EC890818-243D-48FE-90EC-1A0D615EC4B4}" dt="2021-11-29T08:49:48.039" v="3246" actId="47"/>
        <pc:sldMkLst>
          <pc:docMk/>
          <pc:sldMk cId="3047335271" sldId="279"/>
        </pc:sldMkLst>
      </pc:sldChg>
      <pc:sldChg chg="modSp new mod modNotesTx">
        <pc:chgData name="Joshua Villing" userId="33c5856f14120bdd" providerId="LiveId" clId="{EC890818-243D-48FE-90EC-1A0D615EC4B4}" dt="2021-11-29T12:10:54.872" v="18894" actId="20577"/>
        <pc:sldMkLst>
          <pc:docMk/>
          <pc:sldMk cId="446973924" sldId="280"/>
        </pc:sldMkLst>
        <pc:spChg chg="mod">
          <ac:chgData name="Joshua Villing" userId="33c5856f14120bdd" providerId="LiveId" clId="{EC890818-243D-48FE-90EC-1A0D615EC4B4}" dt="2021-11-29T08:50:40.824" v="3281" actId="20577"/>
          <ac:spMkLst>
            <pc:docMk/>
            <pc:sldMk cId="446973924" sldId="280"/>
            <ac:spMk id="2" creationId="{FA721477-2E92-4D26-9151-06A38D1027A0}"/>
          </ac:spMkLst>
        </pc:spChg>
        <pc:spChg chg="mod">
          <ac:chgData name="Joshua Villing" userId="33c5856f14120bdd" providerId="LiveId" clId="{EC890818-243D-48FE-90EC-1A0D615EC4B4}" dt="2021-11-29T12:08:48.517" v="18228" actId="20577"/>
          <ac:spMkLst>
            <pc:docMk/>
            <pc:sldMk cId="446973924" sldId="280"/>
            <ac:spMk id="3" creationId="{8AF19DFE-A3EC-4519-BD95-ABB4D93EA4BC}"/>
          </ac:spMkLst>
        </pc:spChg>
      </pc:sldChg>
      <pc:sldChg chg="modSp add mod modNotesTx">
        <pc:chgData name="Joshua Villing" userId="33c5856f14120bdd" providerId="LiveId" clId="{EC890818-243D-48FE-90EC-1A0D615EC4B4}" dt="2021-11-29T13:26:56.191" v="23308" actId="20577"/>
        <pc:sldMkLst>
          <pc:docMk/>
          <pc:sldMk cId="3573809652" sldId="281"/>
        </pc:sldMkLst>
        <pc:spChg chg="mod">
          <ac:chgData name="Joshua Villing" userId="33c5856f14120bdd" providerId="LiveId" clId="{EC890818-243D-48FE-90EC-1A0D615EC4B4}" dt="2021-11-29T13:24:36.453" v="23068" actId="20577"/>
          <ac:spMkLst>
            <pc:docMk/>
            <pc:sldMk cId="3573809652" sldId="281"/>
            <ac:spMk id="2" creationId="{00000000-0000-0000-0000-000000000000}"/>
          </ac:spMkLst>
        </pc:spChg>
      </pc:sldChg>
      <pc:sldChg chg="modSp new mod ord modShow modNotesTx">
        <pc:chgData name="Joshua Villing" userId="33c5856f14120bdd" providerId="LiveId" clId="{EC890818-243D-48FE-90EC-1A0D615EC4B4}" dt="2021-11-29T13:30:58.223" v="24342" actId="20577"/>
        <pc:sldMkLst>
          <pc:docMk/>
          <pc:sldMk cId="2550315842" sldId="282"/>
        </pc:sldMkLst>
        <pc:spChg chg="mod">
          <ac:chgData name="Joshua Villing" userId="33c5856f14120bdd" providerId="LiveId" clId="{EC890818-243D-48FE-90EC-1A0D615EC4B4}" dt="2021-11-29T08:51:39.990" v="3299" actId="20577"/>
          <ac:spMkLst>
            <pc:docMk/>
            <pc:sldMk cId="2550315842" sldId="282"/>
            <ac:spMk id="2" creationId="{B494C870-C95B-4F58-8917-452B7B4205A2}"/>
          </ac:spMkLst>
        </pc:spChg>
        <pc:spChg chg="mod">
          <ac:chgData name="Joshua Villing" userId="33c5856f14120bdd" providerId="LiveId" clId="{EC890818-243D-48FE-90EC-1A0D615EC4B4}" dt="2021-11-29T13:25:19.562" v="23090" actId="20577"/>
          <ac:spMkLst>
            <pc:docMk/>
            <pc:sldMk cId="2550315842" sldId="282"/>
            <ac:spMk id="3" creationId="{C1AE870F-7F86-457A-8036-1FF87D06EF31}"/>
          </ac:spMkLst>
        </pc:spChg>
      </pc:sldChg>
      <pc:sldChg chg="modSp new mod ord modShow">
        <pc:chgData name="Joshua Villing" userId="33c5856f14120bdd" providerId="LiveId" clId="{EC890818-243D-48FE-90EC-1A0D615EC4B4}" dt="2021-11-29T12:26:09.971" v="18951"/>
        <pc:sldMkLst>
          <pc:docMk/>
          <pc:sldMk cId="4025524076" sldId="283"/>
        </pc:sldMkLst>
        <pc:spChg chg="mod">
          <ac:chgData name="Joshua Villing" userId="33c5856f14120bdd" providerId="LiveId" clId="{EC890818-243D-48FE-90EC-1A0D615EC4B4}" dt="2021-11-29T09:50:32.336" v="4724" actId="20577"/>
          <ac:spMkLst>
            <pc:docMk/>
            <pc:sldMk cId="4025524076" sldId="283"/>
            <ac:spMk id="2" creationId="{E7F09AB1-F0E1-4950-B67A-C11CE3FA0D54}"/>
          </ac:spMkLst>
        </pc:spChg>
        <pc:spChg chg="mod">
          <ac:chgData name="Joshua Villing" userId="33c5856f14120bdd" providerId="LiveId" clId="{EC890818-243D-48FE-90EC-1A0D615EC4B4}" dt="2021-11-29T09:54:32.784" v="4958" actId="20577"/>
          <ac:spMkLst>
            <pc:docMk/>
            <pc:sldMk cId="4025524076" sldId="283"/>
            <ac:spMk id="3" creationId="{F4C3B204-DE19-46C6-A441-5544B4D57BFD}"/>
          </ac:spMkLst>
        </pc:spChg>
      </pc:sldChg>
      <pc:sldChg chg="modSp new mod ord modNotesTx">
        <pc:chgData name="Joshua Villing" userId="33c5856f14120bdd" providerId="LiveId" clId="{EC890818-243D-48FE-90EC-1A0D615EC4B4}" dt="2021-11-30T08:47:49.939" v="24413" actId="20577"/>
        <pc:sldMkLst>
          <pc:docMk/>
          <pc:sldMk cId="43329155" sldId="284"/>
        </pc:sldMkLst>
        <pc:spChg chg="mod">
          <ac:chgData name="Joshua Villing" userId="33c5856f14120bdd" providerId="LiveId" clId="{EC890818-243D-48FE-90EC-1A0D615EC4B4}" dt="2021-11-29T09:54:47.328" v="4996" actId="20577"/>
          <ac:spMkLst>
            <pc:docMk/>
            <pc:sldMk cId="43329155" sldId="284"/>
            <ac:spMk id="2" creationId="{98EF10B1-A864-4276-AE69-F4AF5535DEEC}"/>
          </ac:spMkLst>
        </pc:spChg>
        <pc:spChg chg="mod">
          <ac:chgData name="Joshua Villing" userId="33c5856f14120bdd" providerId="LiveId" clId="{EC890818-243D-48FE-90EC-1A0D615EC4B4}" dt="2021-11-30T08:47:49.939" v="24413" actId="20577"/>
          <ac:spMkLst>
            <pc:docMk/>
            <pc:sldMk cId="43329155" sldId="284"/>
            <ac:spMk id="3" creationId="{A6D1758E-74BB-4419-93C9-CD9070EB36EB}"/>
          </ac:spMkLst>
        </pc:spChg>
      </pc:sldChg>
      <pc:sldChg chg="modSp new mod ord modNotesTx">
        <pc:chgData name="Joshua Villing" userId="33c5856f14120bdd" providerId="LiveId" clId="{EC890818-243D-48FE-90EC-1A0D615EC4B4}" dt="2021-11-29T12:42:54.242" v="20617" actId="20577"/>
        <pc:sldMkLst>
          <pc:docMk/>
          <pc:sldMk cId="1954169548" sldId="285"/>
        </pc:sldMkLst>
        <pc:spChg chg="mod">
          <ac:chgData name="Joshua Villing" userId="33c5856f14120bdd" providerId="LiveId" clId="{EC890818-243D-48FE-90EC-1A0D615EC4B4}" dt="2021-11-29T10:00:47.914" v="5685" actId="20577"/>
          <ac:spMkLst>
            <pc:docMk/>
            <pc:sldMk cId="1954169548" sldId="285"/>
            <ac:spMk id="2" creationId="{1006D382-DA98-4198-8CC7-437748EAB6DB}"/>
          </ac:spMkLst>
        </pc:spChg>
        <pc:spChg chg="mod">
          <ac:chgData name="Joshua Villing" userId="33c5856f14120bdd" providerId="LiveId" clId="{EC890818-243D-48FE-90EC-1A0D615EC4B4}" dt="2021-11-29T10:03:49.337" v="6149" actId="20577"/>
          <ac:spMkLst>
            <pc:docMk/>
            <pc:sldMk cId="1954169548" sldId="285"/>
            <ac:spMk id="3" creationId="{3FC8D03E-70FC-4C88-8AFD-0B44B1A087B4}"/>
          </ac:spMkLst>
        </pc:spChg>
      </pc:sldChg>
      <pc:sldChg chg="modSp new mod ord">
        <pc:chgData name="Joshua Villing" userId="33c5856f14120bdd" providerId="LiveId" clId="{EC890818-243D-48FE-90EC-1A0D615EC4B4}" dt="2021-11-29T12:59:26.018" v="22219"/>
        <pc:sldMkLst>
          <pc:docMk/>
          <pc:sldMk cId="1608137906" sldId="286"/>
        </pc:sldMkLst>
        <pc:spChg chg="mod">
          <ac:chgData name="Joshua Villing" userId="33c5856f14120bdd" providerId="LiveId" clId="{EC890818-243D-48FE-90EC-1A0D615EC4B4}" dt="2021-11-29T10:04:18.264" v="6172" actId="20577"/>
          <ac:spMkLst>
            <pc:docMk/>
            <pc:sldMk cId="1608137906" sldId="286"/>
            <ac:spMk id="2" creationId="{156A232B-B68D-4CB6-8567-80C086701963}"/>
          </ac:spMkLst>
        </pc:spChg>
        <pc:spChg chg="mod">
          <ac:chgData name="Joshua Villing" userId="33c5856f14120bdd" providerId="LiveId" clId="{EC890818-243D-48FE-90EC-1A0D615EC4B4}" dt="2021-11-29T12:53:59.294" v="22217" actId="20577"/>
          <ac:spMkLst>
            <pc:docMk/>
            <pc:sldMk cId="1608137906" sldId="286"/>
            <ac:spMk id="3" creationId="{87F8C035-8DD0-4BF5-9FC5-A238E2AA3687}"/>
          </ac:spMkLst>
        </pc:spChg>
      </pc:sldChg>
      <pc:sldChg chg="modSp new mod modNotesTx">
        <pc:chgData name="Joshua Villing" userId="33c5856f14120bdd" providerId="LiveId" clId="{EC890818-243D-48FE-90EC-1A0D615EC4B4}" dt="2021-11-30T08:47:15.906" v="24384" actId="20577"/>
        <pc:sldMkLst>
          <pc:docMk/>
          <pc:sldMk cId="1677243395" sldId="287"/>
        </pc:sldMkLst>
        <pc:spChg chg="mod">
          <ac:chgData name="Joshua Villing" userId="33c5856f14120bdd" providerId="LiveId" clId="{EC890818-243D-48FE-90EC-1A0D615EC4B4}" dt="2021-11-29T10:04:24.514" v="6201" actId="20577"/>
          <ac:spMkLst>
            <pc:docMk/>
            <pc:sldMk cId="1677243395" sldId="287"/>
            <ac:spMk id="2" creationId="{E0099E39-7CE4-493E-A336-F3AFC7806FFD}"/>
          </ac:spMkLst>
        </pc:spChg>
        <pc:spChg chg="mod">
          <ac:chgData name="Joshua Villing" userId="33c5856f14120bdd" providerId="LiveId" clId="{EC890818-243D-48FE-90EC-1A0D615EC4B4}" dt="2021-11-30T08:47:15.906" v="24384" actId="20577"/>
          <ac:spMkLst>
            <pc:docMk/>
            <pc:sldMk cId="1677243395" sldId="287"/>
            <ac:spMk id="3" creationId="{7B416C54-7FDB-4724-9C7E-BFC1FC808D16}"/>
          </ac:spMkLst>
        </pc:spChg>
      </pc:sldChg>
      <pc:sldChg chg="modSp add mod modNotesTx">
        <pc:chgData name="Joshua Villing" userId="33c5856f14120bdd" providerId="LiveId" clId="{EC890818-243D-48FE-90EC-1A0D615EC4B4}" dt="2021-11-30T08:46:44.906" v="24370" actId="20577"/>
        <pc:sldMkLst>
          <pc:docMk/>
          <pc:sldMk cId="1457803019" sldId="288"/>
        </pc:sldMkLst>
        <pc:spChg chg="mod">
          <ac:chgData name="Joshua Villing" userId="33c5856f14120bdd" providerId="LiveId" clId="{EC890818-243D-48FE-90EC-1A0D615EC4B4}" dt="2021-11-29T13:24:55.816" v="23074" actId="20577"/>
          <ac:spMkLst>
            <pc:docMk/>
            <pc:sldMk cId="1457803019" sldId="288"/>
            <ac:spMk id="2" creationId="{00000000-0000-0000-0000-000000000000}"/>
          </ac:spMkLst>
        </pc:spChg>
      </pc:sldChg>
      <pc:sldChg chg="modSp add del mod">
        <pc:chgData name="Joshua Villing" userId="33c5856f14120bdd" providerId="LiveId" clId="{EC890818-243D-48FE-90EC-1A0D615EC4B4}" dt="2021-11-29T10:19:35.727" v="6952" actId="47"/>
        <pc:sldMkLst>
          <pc:docMk/>
          <pc:sldMk cId="3963817263" sldId="288"/>
        </pc:sldMkLst>
        <pc:spChg chg="mod">
          <ac:chgData name="Joshua Villing" userId="33c5856f14120bdd" providerId="LiveId" clId="{EC890818-243D-48FE-90EC-1A0D615EC4B4}" dt="2021-11-29T10:18:26.312" v="6945" actId="207"/>
          <ac:spMkLst>
            <pc:docMk/>
            <pc:sldMk cId="3963817263" sldId="288"/>
            <ac:spMk id="19" creationId="{EA3BBFF0-6D47-4488-9374-68A072F4BAB6}"/>
          </ac:spMkLst>
        </pc:spChg>
        <pc:picChg chg="mod">
          <ac:chgData name="Joshua Villing" userId="33c5856f14120bdd" providerId="LiveId" clId="{EC890818-243D-48FE-90EC-1A0D615EC4B4}" dt="2021-11-29T10:18:58.034" v="6951" actId="27349"/>
          <ac:picMkLst>
            <pc:docMk/>
            <pc:sldMk cId="3963817263" sldId="288"/>
            <ac:picMk id="10" creationId="{2903E223-719F-4FDF-B760-3C19C37C2534}"/>
          </ac:picMkLst>
        </pc:picChg>
      </pc:sldChg>
    </pc:docChg>
  </pc:docChgLst>
  <pc:docChgLst>
    <pc:chgData name="Zellweger Kevin (s)" userId="S::kevin.zellweger@students.fhnw.ch::cb4c878d-759d-4420-a201-d61bdaad4e92" providerId="AD" clId="Web-{DB8B5824-660E-4B0A-9879-48575E98F511}"/>
    <pc:docChg chg="addSld delSld modSld">
      <pc:chgData name="Zellweger Kevin (s)" userId="S::kevin.zellweger@students.fhnw.ch::cb4c878d-759d-4420-a201-d61bdaad4e92" providerId="AD" clId="Web-{DB8B5824-660E-4B0A-9879-48575E98F511}" dt="2021-08-28T09:34:59.598" v="313" actId="20577"/>
      <pc:docMkLst>
        <pc:docMk/>
      </pc:docMkLst>
      <pc:sldChg chg="addSp delSp modSp mod setBg setClrOvrMap">
        <pc:chgData name="Zellweger Kevin (s)" userId="S::kevin.zellweger@students.fhnw.ch::cb4c878d-759d-4420-a201-d61bdaad4e92" providerId="AD" clId="Web-{DB8B5824-660E-4B0A-9879-48575E98F511}" dt="2021-08-28T08:21:50.642" v="48"/>
        <pc:sldMkLst>
          <pc:docMk/>
          <pc:sldMk cId="1003409050" sldId="257"/>
        </pc:sldMkLst>
        <pc:spChg chg="mod">
          <ac:chgData name="Zellweger Kevin (s)" userId="S::kevin.zellweger@students.fhnw.ch::cb4c878d-759d-4420-a201-d61bdaad4e92" providerId="AD" clId="Web-{DB8B5824-660E-4B0A-9879-48575E98F511}" dt="2021-08-28T08:21:50.642" v="48"/>
          <ac:spMkLst>
            <pc:docMk/>
            <pc:sldMk cId="1003409050" sldId="257"/>
            <ac:spMk id="2" creationId="{3AFC8474-61E7-43D8-B0A5-1C0B0D10B2BF}"/>
          </ac:spMkLst>
        </pc:spChg>
        <pc:spChg chg="add del">
          <ac:chgData name="Zellweger Kevin (s)" userId="S::kevin.zellweger@students.fhnw.ch::cb4c878d-759d-4420-a201-d61bdaad4e92" providerId="AD" clId="Web-{DB8B5824-660E-4B0A-9879-48575E98F511}" dt="2021-08-28T08:21:45.517" v="46"/>
          <ac:spMkLst>
            <pc:docMk/>
            <pc:sldMk cId="1003409050" sldId="257"/>
            <ac:spMk id="6" creationId="{EE4E366E-272A-409E-840F-9A6A64A9E3FF}"/>
          </ac:spMkLst>
        </pc:spChg>
        <pc:spChg chg="add del">
          <ac:chgData name="Zellweger Kevin (s)" userId="S::kevin.zellweger@students.fhnw.ch::cb4c878d-759d-4420-a201-d61bdaad4e92" providerId="AD" clId="Web-{DB8B5824-660E-4B0A-9879-48575E98F511}" dt="2021-08-28T08:21:45.517" v="46"/>
          <ac:spMkLst>
            <pc:docMk/>
            <pc:sldMk cId="1003409050" sldId="257"/>
            <ac:spMk id="7" creationId="{A721560C-E4AB-4287-A29C-3F6916794CB9}"/>
          </ac:spMkLst>
        </pc:spChg>
        <pc:spChg chg="add del">
          <ac:chgData name="Zellweger Kevin (s)" userId="S::kevin.zellweger@students.fhnw.ch::cb4c878d-759d-4420-a201-d61bdaad4e92" providerId="AD" clId="Web-{DB8B5824-660E-4B0A-9879-48575E98F511}" dt="2021-08-28T08:21:43.845" v="44"/>
          <ac:spMkLst>
            <pc:docMk/>
            <pc:sldMk cId="1003409050" sldId="257"/>
            <ac:spMk id="8" creationId="{9AFF688C-72B0-49EA-9440-4A97AE533401}"/>
          </ac:spMkLst>
        </pc:spChg>
        <pc:spChg chg="add del">
          <ac:chgData name="Zellweger Kevin (s)" userId="S::kevin.zellweger@students.fhnw.ch::cb4c878d-759d-4420-a201-d61bdaad4e92" providerId="AD" clId="Web-{DB8B5824-660E-4B0A-9879-48575E98F511}" dt="2021-08-28T08:21:45.517" v="46"/>
          <ac:spMkLst>
            <pc:docMk/>
            <pc:sldMk cId="1003409050" sldId="257"/>
            <ac:spMk id="9" creationId="{DF6CFF07-D953-4F9C-9A0E-E0A6AACB6158}"/>
          </ac:spMkLst>
        </pc:spChg>
        <pc:spChg chg="add del">
          <ac:chgData name="Zellweger Kevin (s)" userId="S::kevin.zellweger@students.fhnw.ch::cb4c878d-759d-4420-a201-d61bdaad4e92" providerId="AD" clId="Web-{DB8B5824-660E-4B0A-9879-48575E98F511}" dt="2021-08-28T08:21:45.517" v="46"/>
          <ac:spMkLst>
            <pc:docMk/>
            <pc:sldMk cId="1003409050" sldId="257"/>
            <ac:spMk id="10" creationId="{DAA4FEEE-0B5F-41BF-825D-60F9FB089568}"/>
          </ac:spMkLst>
        </pc:spChg>
        <pc:spChg chg="add del">
          <ac:chgData name="Zellweger Kevin (s)" userId="S::kevin.zellweger@students.fhnw.ch::cb4c878d-759d-4420-a201-d61bdaad4e92" providerId="AD" clId="Web-{DB8B5824-660E-4B0A-9879-48575E98F511}" dt="2021-08-28T08:21:43.845" v="44"/>
          <ac:spMkLst>
            <pc:docMk/>
            <pc:sldMk cId="1003409050" sldId="257"/>
            <ac:spMk id="11" creationId="{B4AAD3FD-83A5-4B89-9F8F-01B8870865BE}"/>
          </ac:spMkLst>
        </pc:spChg>
        <pc:spChg chg="add del">
          <ac:chgData name="Zellweger Kevin (s)" userId="S::kevin.zellweger@students.fhnw.ch::cb4c878d-759d-4420-a201-d61bdaad4e92" providerId="AD" clId="Web-{DB8B5824-660E-4B0A-9879-48575E98F511}" dt="2021-08-28T08:21:45.517" v="46"/>
          <ac:spMkLst>
            <pc:docMk/>
            <pc:sldMk cId="1003409050" sldId="257"/>
            <ac:spMk id="12" creationId="{2B9C8945-1DE7-4EB4-872E-A76F42AC9CB4}"/>
          </ac:spMkLst>
        </pc:spChg>
        <pc:spChg chg="add del">
          <ac:chgData name="Zellweger Kevin (s)" userId="S::kevin.zellweger@students.fhnw.ch::cb4c878d-759d-4420-a201-d61bdaad4e92" providerId="AD" clId="Web-{DB8B5824-660E-4B0A-9879-48575E98F511}" dt="2021-08-28T08:21:43.845" v="44"/>
          <ac:spMkLst>
            <pc:docMk/>
            <pc:sldMk cId="1003409050" sldId="257"/>
            <ac:spMk id="13" creationId="{61752F1D-FC0F-4103-9584-630E643CCDA6}"/>
          </ac:spMkLst>
        </pc:spChg>
        <pc:spChg chg="add del">
          <ac:chgData name="Zellweger Kevin (s)" userId="S::kevin.zellweger@students.fhnw.ch::cb4c878d-759d-4420-a201-d61bdaad4e92" providerId="AD" clId="Web-{DB8B5824-660E-4B0A-9879-48575E98F511}" dt="2021-08-28T08:21:50.642" v="48"/>
          <ac:spMkLst>
            <pc:docMk/>
            <pc:sldMk cId="1003409050" sldId="257"/>
            <ac:spMk id="14" creationId="{1DD31F66-E24C-40B0-937C-A77C94B174FC}"/>
          </ac:spMkLst>
        </pc:spChg>
        <pc:spChg chg="add del">
          <ac:chgData name="Zellweger Kevin (s)" userId="S::kevin.zellweger@students.fhnw.ch::cb4c878d-759d-4420-a201-d61bdaad4e92" providerId="AD" clId="Web-{DB8B5824-660E-4B0A-9879-48575E98F511}" dt="2021-08-28T08:21:43.845" v="44"/>
          <ac:spMkLst>
            <pc:docMk/>
            <pc:sldMk cId="1003409050" sldId="257"/>
            <ac:spMk id="15" creationId="{70151CB7-E7DE-4917-B831-01DF9CE01306}"/>
          </ac:spMkLst>
        </pc:spChg>
        <pc:spChg chg="add del">
          <ac:chgData name="Zellweger Kevin (s)" userId="S::kevin.zellweger@students.fhnw.ch::cb4c878d-759d-4420-a201-d61bdaad4e92" providerId="AD" clId="Web-{DB8B5824-660E-4B0A-9879-48575E98F511}" dt="2021-08-28T08:21:43.845" v="44"/>
          <ac:spMkLst>
            <pc:docMk/>
            <pc:sldMk cId="1003409050" sldId="257"/>
            <ac:spMk id="17" creationId="{A92A1116-1C84-41DF-B803-1F7B0883EC82}"/>
          </ac:spMkLst>
        </pc:spChg>
        <pc:picChg chg="mod">
          <ac:chgData name="Zellweger Kevin (s)" userId="S::kevin.zellweger@students.fhnw.ch::cb4c878d-759d-4420-a201-d61bdaad4e92" providerId="AD" clId="Web-{DB8B5824-660E-4B0A-9879-48575E98F511}" dt="2021-08-28T08:21:50.642" v="48"/>
          <ac:picMkLst>
            <pc:docMk/>
            <pc:sldMk cId="1003409050" sldId="257"/>
            <ac:picMk id="4" creationId="{88C09F85-5E63-417D-98DD-525C272829C2}"/>
          </ac:picMkLst>
        </pc:picChg>
      </pc:sldChg>
      <pc:sldChg chg="addSp delSp modSp">
        <pc:chgData name="Zellweger Kevin (s)" userId="S::kevin.zellweger@students.fhnw.ch::cb4c878d-759d-4420-a201-d61bdaad4e92" providerId="AD" clId="Web-{DB8B5824-660E-4B0A-9879-48575E98F511}" dt="2021-08-28T08:41:07.783" v="84"/>
        <pc:sldMkLst>
          <pc:docMk/>
          <pc:sldMk cId="3549264314" sldId="258"/>
        </pc:sldMkLst>
        <pc:spChg chg="del">
          <ac:chgData name="Zellweger Kevin (s)" userId="S::kevin.zellweger@students.fhnw.ch::cb4c878d-759d-4420-a201-d61bdaad4e92" providerId="AD" clId="Web-{DB8B5824-660E-4B0A-9879-48575E98F511}" dt="2021-08-28T08:25:40.972" v="49"/>
          <ac:spMkLst>
            <pc:docMk/>
            <pc:sldMk cId="3549264314" sldId="258"/>
            <ac:spMk id="3" creationId="{38190C06-B63E-450E-9F63-080F85681645}"/>
          </ac:spMkLst>
        </pc:spChg>
        <pc:picChg chg="add mod">
          <ac:chgData name="Zellweger Kevin (s)" userId="S::kevin.zellweger@students.fhnw.ch::cb4c878d-759d-4420-a201-d61bdaad4e92" providerId="AD" clId="Web-{DB8B5824-660E-4B0A-9879-48575E98F511}" dt="2021-08-28T08:36:22.484" v="56" actId="1076"/>
          <ac:picMkLst>
            <pc:docMk/>
            <pc:sldMk cId="3549264314" sldId="258"/>
            <ac:picMk id="3" creationId="{E5486576-8C22-4177-92EA-F5E339697728}"/>
          </ac:picMkLst>
        </pc:picChg>
        <pc:picChg chg="add mod ord">
          <ac:chgData name="Zellweger Kevin (s)" userId="S::kevin.zellweger@students.fhnw.ch::cb4c878d-759d-4420-a201-d61bdaad4e92" providerId="AD" clId="Web-{DB8B5824-660E-4B0A-9879-48575E98F511}" dt="2021-08-28T08:25:51.238" v="52" actId="1076"/>
          <ac:picMkLst>
            <pc:docMk/>
            <pc:sldMk cId="3549264314" sldId="258"/>
            <ac:picMk id="4" creationId="{E448508C-3E4C-4989-B5CB-DCEEFCBED90D}"/>
          </ac:picMkLst>
        </pc:picChg>
        <pc:picChg chg="add del mod">
          <ac:chgData name="Zellweger Kevin (s)" userId="S::kevin.zellweger@students.fhnw.ch::cb4c878d-759d-4420-a201-d61bdaad4e92" providerId="AD" clId="Web-{DB8B5824-660E-4B0A-9879-48575E98F511}" dt="2021-08-28T08:38:03.907" v="75"/>
          <ac:picMkLst>
            <pc:docMk/>
            <pc:sldMk cId="3549264314" sldId="258"/>
            <ac:picMk id="9" creationId="{8F227B9A-DF69-450B-82F9-0156026EEA1D}"/>
          </ac:picMkLst>
        </pc:picChg>
        <pc:picChg chg="mod">
          <ac:chgData name="Zellweger Kevin (s)" userId="S::kevin.zellweger@students.fhnw.ch::cb4c878d-759d-4420-a201-d61bdaad4e92" providerId="AD" clId="Web-{DB8B5824-660E-4B0A-9879-48575E98F511}" dt="2021-08-28T08:40:35.267" v="81" actId="1076"/>
          <ac:picMkLst>
            <pc:docMk/>
            <pc:sldMk cId="3549264314" sldId="258"/>
            <ac:picMk id="11" creationId="{E5E2D1D3-859C-45BB-BF68-EE1DF80ED6B2}"/>
          </ac:picMkLst>
        </pc:picChg>
        <pc:picChg chg="add del mod">
          <ac:chgData name="Zellweger Kevin (s)" userId="S::kevin.zellweger@students.fhnw.ch::cb4c878d-759d-4420-a201-d61bdaad4e92" providerId="AD" clId="Web-{DB8B5824-660E-4B0A-9879-48575E98F511}" dt="2021-08-28T08:37:57.501" v="72"/>
          <ac:picMkLst>
            <pc:docMk/>
            <pc:sldMk cId="3549264314" sldId="258"/>
            <ac:picMk id="13" creationId="{446D495C-95F6-4A9F-B80F-1431CCF57234}"/>
          </ac:picMkLst>
        </pc:picChg>
        <pc:picChg chg="add del mod">
          <ac:chgData name="Zellweger Kevin (s)" userId="S::kevin.zellweger@students.fhnw.ch::cb4c878d-759d-4420-a201-d61bdaad4e92" providerId="AD" clId="Web-{DB8B5824-660E-4B0A-9879-48575E98F511}" dt="2021-08-28T08:38:02.345" v="74"/>
          <ac:picMkLst>
            <pc:docMk/>
            <pc:sldMk cId="3549264314" sldId="258"/>
            <ac:picMk id="14" creationId="{9C851F40-1C3A-4744-B840-303DB4D502E3}"/>
          </ac:picMkLst>
        </pc:picChg>
        <pc:picChg chg="add del mod">
          <ac:chgData name="Zellweger Kevin (s)" userId="S::kevin.zellweger@students.fhnw.ch::cb4c878d-759d-4420-a201-d61bdaad4e92" providerId="AD" clId="Web-{DB8B5824-660E-4B0A-9879-48575E98F511}" dt="2021-08-28T08:41:07.783" v="84"/>
          <ac:picMkLst>
            <pc:docMk/>
            <pc:sldMk cId="3549264314" sldId="258"/>
            <ac:picMk id="15" creationId="{F125EF4F-F16F-4C2F-8365-7738789665AA}"/>
          </ac:picMkLst>
        </pc:picChg>
        <pc:picChg chg="del mod">
          <ac:chgData name="Zellweger Kevin (s)" userId="S::kevin.zellweger@students.fhnw.ch::cb4c878d-759d-4420-a201-d61bdaad4e92" providerId="AD" clId="Web-{DB8B5824-660E-4B0A-9879-48575E98F511}" dt="2021-08-28T08:37:59.657" v="73"/>
          <ac:picMkLst>
            <pc:docMk/>
            <pc:sldMk cId="3549264314" sldId="258"/>
            <ac:picMk id="17" creationId="{A70E2AD0-597F-4C93-A45D-455404E582CF}"/>
          </ac:picMkLst>
        </pc:picChg>
      </pc:sldChg>
      <pc:sldChg chg="modSp new del">
        <pc:chgData name="Zellweger Kevin (s)" userId="S::kevin.zellweger@students.fhnw.ch::cb4c878d-759d-4420-a201-d61bdaad4e92" providerId="AD" clId="Web-{DB8B5824-660E-4B0A-9879-48575E98F511}" dt="2021-08-28T08:07:49.664" v="28"/>
        <pc:sldMkLst>
          <pc:docMk/>
          <pc:sldMk cId="4030274844" sldId="259"/>
        </pc:sldMkLst>
        <pc:spChg chg="mod">
          <ac:chgData name="Zellweger Kevin (s)" userId="S::kevin.zellweger@students.fhnw.ch::cb4c878d-759d-4420-a201-d61bdaad4e92" providerId="AD" clId="Web-{DB8B5824-660E-4B0A-9879-48575E98F511}" dt="2021-08-28T08:04:34.132" v="6" actId="20577"/>
          <ac:spMkLst>
            <pc:docMk/>
            <pc:sldMk cId="4030274844" sldId="259"/>
            <ac:spMk id="2" creationId="{4C0F8881-B2A4-4899-AA55-20A0826F9387}"/>
          </ac:spMkLst>
        </pc:spChg>
        <pc:spChg chg="mod">
          <ac:chgData name="Zellweger Kevin (s)" userId="S::kevin.zellweger@students.fhnw.ch::cb4c878d-759d-4420-a201-d61bdaad4e92" providerId="AD" clId="Web-{DB8B5824-660E-4B0A-9879-48575E98F511}" dt="2021-08-28T08:05:22.304" v="24" actId="20577"/>
          <ac:spMkLst>
            <pc:docMk/>
            <pc:sldMk cId="4030274844" sldId="259"/>
            <ac:spMk id="3" creationId="{14E64871-B621-472D-9B68-A33419C6C21B}"/>
          </ac:spMkLst>
        </pc:spChg>
      </pc:sldChg>
      <pc:sldChg chg="modSp">
        <pc:chgData name="Zellweger Kevin (s)" userId="S::kevin.zellweger@students.fhnw.ch::cb4c878d-759d-4420-a201-d61bdaad4e92" providerId="AD" clId="Web-{DB8B5824-660E-4B0A-9879-48575E98F511}" dt="2021-08-28T09:02:27.620" v="86" actId="20577"/>
        <pc:sldMkLst>
          <pc:docMk/>
          <pc:sldMk cId="2498118701" sldId="260"/>
        </pc:sldMkLst>
        <pc:spChg chg="mod">
          <ac:chgData name="Zellweger Kevin (s)" userId="S::kevin.zellweger@students.fhnw.ch::cb4c878d-759d-4420-a201-d61bdaad4e92" providerId="AD" clId="Web-{DB8B5824-660E-4B0A-9879-48575E98F511}" dt="2021-08-28T09:02:27.620" v="86" actId="20577"/>
          <ac:spMkLst>
            <pc:docMk/>
            <pc:sldMk cId="2498118701" sldId="260"/>
            <ac:spMk id="11" creationId="{517C6229-0947-42D7-9C4E-C23BA6B5B17B}"/>
          </ac:spMkLst>
        </pc:spChg>
      </pc:sldChg>
      <pc:sldChg chg="addSp delSp modSp">
        <pc:chgData name="Zellweger Kevin (s)" userId="S::kevin.zellweger@students.fhnw.ch::cb4c878d-759d-4420-a201-d61bdaad4e92" providerId="AD" clId="Web-{DB8B5824-660E-4B0A-9879-48575E98F511}" dt="2021-08-28T09:03:06.870" v="114" actId="20577"/>
        <pc:sldMkLst>
          <pc:docMk/>
          <pc:sldMk cId="826401571" sldId="261"/>
        </pc:sldMkLst>
        <pc:spChg chg="del">
          <ac:chgData name="Zellweger Kevin (s)" userId="S::kevin.zellweger@students.fhnw.ch::cb4c878d-759d-4420-a201-d61bdaad4e92" providerId="AD" clId="Web-{DB8B5824-660E-4B0A-9879-48575E98F511}" dt="2021-08-28T08:16:19.718" v="29"/>
          <ac:spMkLst>
            <pc:docMk/>
            <pc:sldMk cId="826401571" sldId="261"/>
            <ac:spMk id="3" creationId="{2485B1E2-5615-491D-8CE1-E7F0652EFE9D}"/>
          </ac:spMkLst>
        </pc:spChg>
        <pc:spChg chg="add del mod">
          <ac:chgData name="Zellweger Kevin (s)" userId="S::kevin.zellweger@students.fhnw.ch::cb4c878d-759d-4420-a201-d61bdaad4e92" providerId="AD" clId="Web-{DB8B5824-660E-4B0A-9879-48575E98F511}" dt="2021-08-28T08:18:06.219" v="41"/>
          <ac:spMkLst>
            <pc:docMk/>
            <pc:sldMk cId="826401571" sldId="261"/>
            <ac:spMk id="7" creationId="{1782DC87-DBEE-484C-A3EE-6D4764AF4886}"/>
          </ac:spMkLst>
        </pc:spChg>
        <pc:spChg chg="add mod">
          <ac:chgData name="Zellweger Kevin (s)" userId="S::kevin.zellweger@students.fhnw.ch::cb4c878d-759d-4420-a201-d61bdaad4e92" providerId="AD" clId="Web-{DB8B5824-660E-4B0A-9879-48575E98F511}" dt="2021-08-28T09:03:06.870" v="114" actId="20577"/>
          <ac:spMkLst>
            <pc:docMk/>
            <pc:sldMk cId="826401571" sldId="261"/>
            <ac:spMk id="10" creationId="{57ECB873-D1F6-4B2B-8494-1760CCEA58F1}"/>
          </ac:spMkLst>
        </pc:spChg>
        <pc:picChg chg="add del mod ord">
          <ac:chgData name="Zellweger Kevin (s)" userId="S::kevin.zellweger@students.fhnw.ch::cb4c878d-759d-4420-a201-d61bdaad4e92" providerId="AD" clId="Web-{DB8B5824-660E-4B0A-9879-48575E98F511}" dt="2021-08-28T08:17:33.562" v="40"/>
          <ac:picMkLst>
            <pc:docMk/>
            <pc:sldMk cId="826401571" sldId="261"/>
            <ac:picMk id="4" creationId="{47A078E3-2253-4580-B7DF-61BE5BAC644E}"/>
          </ac:picMkLst>
        </pc:picChg>
        <pc:picChg chg="add del mod">
          <ac:chgData name="Zellweger Kevin (s)" userId="S::kevin.zellweger@students.fhnw.ch::cb4c878d-759d-4420-a201-d61bdaad4e92" providerId="AD" clId="Web-{DB8B5824-660E-4B0A-9879-48575E98F511}" dt="2021-08-28T08:17:27.140" v="39"/>
          <ac:picMkLst>
            <pc:docMk/>
            <pc:sldMk cId="826401571" sldId="261"/>
            <ac:picMk id="5" creationId="{7427B754-4344-48EF-8342-56A3291FED59}"/>
          </ac:picMkLst>
        </pc:picChg>
        <pc:picChg chg="add del mod ord">
          <ac:chgData name="Zellweger Kevin (s)" userId="S::kevin.zellweger@students.fhnw.ch::cb4c878d-759d-4420-a201-d61bdaad4e92" providerId="AD" clId="Web-{DB8B5824-660E-4B0A-9879-48575E98F511}" dt="2021-08-28T08:18:18.672" v="42"/>
          <ac:picMkLst>
            <pc:docMk/>
            <pc:sldMk cId="826401571" sldId="261"/>
            <ac:picMk id="8" creationId="{F7340406-E9F7-47F0-9A15-66BAAED37FFF}"/>
          </ac:picMkLst>
        </pc:picChg>
      </pc:sldChg>
      <pc:sldChg chg="modSp">
        <pc:chgData name="Zellweger Kevin (s)" userId="S::kevin.zellweger@students.fhnw.ch::cb4c878d-759d-4420-a201-d61bdaad4e92" providerId="AD" clId="Web-{DB8B5824-660E-4B0A-9879-48575E98F511}" dt="2021-08-28T09:25:59.297" v="294" actId="20577"/>
        <pc:sldMkLst>
          <pc:docMk/>
          <pc:sldMk cId="83151131" sldId="262"/>
        </pc:sldMkLst>
        <pc:spChg chg="mod">
          <ac:chgData name="Zellweger Kevin (s)" userId="S::kevin.zellweger@students.fhnw.ch::cb4c878d-759d-4420-a201-d61bdaad4e92" providerId="AD" clId="Web-{DB8B5824-660E-4B0A-9879-48575E98F511}" dt="2021-08-28T09:25:59.297" v="294" actId="20577"/>
          <ac:spMkLst>
            <pc:docMk/>
            <pc:sldMk cId="83151131" sldId="262"/>
            <ac:spMk id="3" creationId="{111AFCA1-3116-4BF5-AD60-1F9A0A74393D}"/>
          </ac:spMkLst>
        </pc:spChg>
      </pc:sldChg>
      <pc:sldChg chg="modSp new">
        <pc:chgData name="Zellweger Kevin (s)" userId="S::kevin.zellweger@students.fhnw.ch::cb4c878d-759d-4420-a201-d61bdaad4e92" providerId="AD" clId="Web-{DB8B5824-660E-4B0A-9879-48575E98F511}" dt="2021-08-28T08:07:47.055" v="27" actId="20577"/>
        <pc:sldMkLst>
          <pc:docMk/>
          <pc:sldMk cId="725608103" sldId="263"/>
        </pc:sldMkLst>
        <pc:spChg chg="mod">
          <ac:chgData name="Zellweger Kevin (s)" userId="S::kevin.zellweger@students.fhnw.ch::cb4c878d-759d-4420-a201-d61bdaad4e92" providerId="AD" clId="Web-{DB8B5824-660E-4B0A-9879-48575E98F511}" dt="2021-08-28T08:07:47.055" v="27" actId="20577"/>
          <ac:spMkLst>
            <pc:docMk/>
            <pc:sldMk cId="725608103" sldId="263"/>
            <ac:spMk id="2" creationId="{275E1EFE-5FC0-4ACD-8FCF-5B73645E092D}"/>
          </ac:spMkLst>
        </pc:spChg>
      </pc:sldChg>
      <pc:sldChg chg="modSp">
        <pc:chgData name="Zellweger Kevin (s)" userId="S::kevin.zellweger@students.fhnw.ch::cb4c878d-759d-4420-a201-d61bdaad4e92" providerId="AD" clId="Web-{DB8B5824-660E-4B0A-9879-48575E98F511}" dt="2021-08-28T09:14:25.895" v="168" actId="1076"/>
        <pc:sldMkLst>
          <pc:docMk/>
          <pc:sldMk cId="772936435" sldId="265"/>
        </pc:sldMkLst>
        <pc:picChg chg="mod">
          <ac:chgData name="Zellweger Kevin (s)" userId="S::kevin.zellweger@students.fhnw.ch::cb4c878d-759d-4420-a201-d61bdaad4e92" providerId="AD" clId="Web-{DB8B5824-660E-4B0A-9879-48575E98F511}" dt="2021-08-28T09:14:25.895" v="168" actId="1076"/>
          <ac:picMkLst>
            <pc:docMk/>
            <pc:sldMk cId="772936435" sldId="265"/>
            <ac:picMk id="8" creationId="{38D10829-A8E1-457C-86BA-6709D2A135A9}"/>
          </ac:picMkLst>
        </pc:picChg>
      </pc:sldChg>
      <pc:sldChg chg="addSp delSp modSp new del mod setBg">
        <pc:chgData name="Zellweger Kevin (s)" userId="S::kevin.zellweger@students.fhnw.ch::cb4c878d-759d-4420-a201-d61bdaad4e92" providerId="AD" clId="Web-{DB8B5824-660E-4B0A-9879-48575E98F511}" dt="2021-08-28T09:06:26.277" v="129"/>
        <pc:sldMkLst>
          <pc:docMk/>
          <pc:sldMk cId="283005099" sldId="267"/>
        </pc:sldMkLst>
        <pc:spChg chg="mod ord">
          <ac:chgData name="Zellweger Kevin (s)" userId="S::kevin.zellweger@students.fhnw.ch::cb4c878d-759d-4420-a201-d61bdaad4e92" providerId="AD" clId="Web-{DB8B5824-660E-4B0A-9879-48575E98F511}" dt="2021-08-28T09:06:10.277" v="128"/>
          <ac:spMkLst>
            <pc:docMk/>
            <pc:sldMk cId="283005099" sldId="267"/>
            <ac:spMk id="2" creationId="{EBA3B008-424F-4CE2-A689-FB9EC8F154F9}"/>
          </ac:spMkLst>
        </pc:spChg>
        <pc:spChg chg="del">
          <ac:chgData name="Zellweger Kevin (s)" userId="S::kevin.zellweger@students.fhnw.ch::cb4c878d-759d-4420-a201-d61bdaad4e92" providerId="AD" clId="Web-{DB8B5824-660E-4B0A-9879-48575E98F511}" dt="2021-08-28T09:04:27.230" v="127"/>
          <ac:spMkLst>
            <pc:docMk/>
            <pc:sldMk cId="283005099" sldId="267"/>
            <ac:spMk id="3" creationId="{0B8132DE-5CC0-42FD-999E-59A264900927}"/>
          </ac:spMkLst>
        </pc:spChg>
        <pc:spChg chg="add del">
          <ac:chgData name="Zellweger Kevin (s)" userId="S::kevin.zellweger@students.fhnw.ch::cb4c878d-759d-4420-a201-d61bdaad4e92" providerId="AD" clId="Web-{DB8B5824-660E-4B0A-9879-48575E98F511}" dt="2021-08-28T09:06:10.277" v="128"/>
          <ac:spMkLst>
            <pc:docMk/>
            <pc:sldMk cId="283005099" sldId="267"/>
            <ac:spMk id="13" creationId="{989BE678-777B-482A-A616-FEDC47B162E5}"/>
          </ac:spMkLst>
        </pc:spChg>
        <pc:spChg chg="add del">
          <ac:chgData name="Zellweger Kevin (s)" userId="S::kevin.zellweger@students.fhnw.ch::cb4c878d-759d-4420-a201-d61bdaad4e92" providerId="AD" clId="Web-{DB8B5824-660E-4B0A-9879-48575E98F511}" dt="2021-08-28T09:06:10.277" v="128"/>
          <ac:spMkLst>
            <pc:docMk/>
            <pc:sldMk cId="283005099" sldId="267"/>
            <ac:spMk id="19" creationId="{D28BE0C3-2102-4820-B88B-A448B1840D14}"/>
          </ac:spMkLst>
        </pc:spChg>
        <pc:spChg chg="add">
          <ac:chgData name="Zellweger Kevin (s)" userId="S::kevin.zellweger@students.fhnw.ch::cb4c878d-759d-4420-a201-d61bdaad4e92" providerId="AD" clId="Web-{DB8B5824-660E-4B0A-9879-48575E98F511}" dt="2021-08-28T09:06:10.277" v="128"/>
          <ac:spMkLst>
            <pc:docMk/>
            <pc:sldMk cId="283005099" sldId="267"/>
            <ac:spMk id="28" creationId="{989BE678-777B-482A-A616-FEDC47B162E5}"/>
          </ac:spMkLst>
        </pc:spChg>
        <pc:spChg chg="add">
          <ac:chgData name="Zellweger Kevin (s)" userId="S::kevin.zellweger@students.fhnw.ch::cb4c878d-759d-4420-a201-d61bdaad4e92" providerId="AD" clId="Web-{DB8B5824-660E-4B0A-9879-48575E98F511}" dt="2021-08-28T09:06:10.277" v="128"/>
          <ac:spMkLst>
            <pc:docMk/>
            <pc:sldMk cId="283005099" sldId="267"/>
            <ac:spMk id="34" creationId="{D28BE0C3-2102-4820-B88B-A448B1840D14}"/>
          </ac:spMkLst>
        </pc:spChg>
        <pc:spChg chg="add">
          <ac:chgData name="Zellweger Kevin (s)" userId="S::kevin.zellweger@students.fhnw.ch::cb4c878d-759d-4420-a201-d61bdaad4e92" providerId="AD" clId="Web-{DB8B5824-660E-4B0A-9879-48575E98F511}" dt="2021-08-28T09:06:10.277" v="128"/>
          <ac:spMkLst>
            <pc:docMk/>
            <pc:sldMk cId="283005099" sldId="267"/>
            <ac:spMk id="36" creationId="{E4F17063-EDA4-417B-946F-BA357F3B390D}"/>
          </ac:spMkLst>
        </pc:spChg>
        <pc:spChg chg="add">
          <ac:chgData name="Zellweger Kevin (s)" userId="S::kevin.zellweger@students.fhnw.ch::cb4c878d-759d-4420-a201-d61bdaad4e92" providerId="AD" clId="Web-{DB8B5824-660E-4B0A-9879-48575E98F511}" dt="2021-08-28T09:06:10.277" v="128"/>
          <ac:spMkLst>
            <pc:docMk/>
            <pc:sldMk cId="283005099" sldId="267"/>
            <ac:spMk id="38" creationId="{D36F3EEA-55D4-4677-80E7-92D00B8F343B}"/>
          </ac:spMkLst>
        </pc:spChg>
        <pc:picChg chg="add mod">
          <ac:chgData name="Zellweger Kevin (s)" userId="S::kevin.zellweger@students.fhnw.ch::cb4c878d-759d-4420-a201-d61bdaad4e92" providerId="AD" clId="Web-{DB8B5824-660E-4B0A-9879-48575E98F511}" dt="2021-08-28T09:06:10.277" v="128"/>
          <ac:picMkLst>
            <pc:docMk/>
            <pc:sldMk cId="283005099" sldId="267"/>
            <ac:picMk id="5" creationId="{F1601847-285B-4EB1-A92D-0205F22931E9}"/>
          </ac:picMkLst>
        </pc:picChg>
        <pc:picChg chg="add del">
          <ac:chgData name="Zellweger Kevin (s)" userId="S::kevin.zellweger@students.fhnw.ch::cb4c878d-759d-4420-a201-d61bdaad4e92" providerId="AD" clId="Web-{DB8B5824-660E-4B0A-9879-48575E98F511}" dt="2021-08-28T09:06:10.277" v="128"/>
          <ac:picMkLst>
            <pc:docMk/>
            <pc:sldMk cId="283005099" sldId="267"/>
            <ac:picMk id="9" creationId="{DF19BAF3-7E20-4B9D-B544-BABAEEA1FA75}"/>
          </ac:picMkLst>
        </pc:picChg>
        <pc:picChg chg="add del">
          <ac:chgData name="Zellweger Kevin (s)" userId="S::kevin.zellweger@students.fhnw.ch::cb4c878d-759d-4420-a201-d61bdaad4e92" providerId="AD" clId="Web-{DB8B5824-660E-4B0A-9879-48575E98F511}" dt="2021-08-28T09:06:10.277" v="128"/>
          <ac:picMkLst>
            <pc:docMk/>
            <pc:sldMk cId="283005099" sldId="267"/>
            <ac:picMk id="11" creationId="{950648F4-ABCD-4DF0-8641-76CFB2354721}"/>
          </ac:picMkLst>
        </pc:picChg>
        <pc:picChg chg="add del">
          <ac:chgData name="Zellweger Kevin (s)" userId="S::kevin.zellweger@students.fhnw.ch::cb4c878d-759d-4420-a201-d61bdaad4e92" providerId="AD" clId="Web-{DB8B5824-660E-4B0A-9879-48575E98F511}" dt="2021-08-28T09:06:10.277" v="128"/>
          <ac:picMkLst>
            <pc:docMk/>
            <pc:sldMk cId="283005099" sldId="267"/>
            <ac:picMk id="15" creationId="{CF1EB4BD-9C7E-4AA3-9681-C7EB0DA6250B}"/>
          </ac:picMkLst>
        </pc:picChg>
        <pc:picChg chg="add del">
          <ac:chgData name="Zellweger Kevin (s)" userId="S::kevin.zellweger@students.fhnw.ch::cb4c878d-759d-4420-a201-d61bdaad4e92" providerId="AD" clId="Web-{DB8B5824-660E-4B0A-9879-48575E98F511}" dt="2021-08-28T09:06:10.277" v="128"/>
          <ac:picMkLst>
            <pc:docMk/>
            <pc:sldMk cId="283005099" sldId="267"/>
            <ac:picMk id="17" creationId="{94AAE3AA-3759-4D28-B0EF-575F25A5146C}"/>
          </ac:picMkLst>
        </pc:picChg>
        <pc:picChg chg="add">
          <ac:chgData name="Zellweger Kevin (s)" userId="S::kevin.zellweger@students.fhnw.ch::cb4c878d-759d-4420-a201-d61bdaad4e92" providerId="AD" clId="Web-{DB8B5824-660E-4B0A-9879-48575E98F511}" dt="2021-08-28T09:06:10.277" v="128"/>
          <ac:picMkLst>
            <pc:docMk/>
            <pc:sldMk cId="283005099" sldId="267"/>
            <ac:picMk id="24" creationId="{DF19BAF3-7E20-4B9D-B544-BABAEEA1FA75}"/>
          </ac:picMkLst>
        </pc:picChg>
        <pc:picChg chg="add">
          <ac:chgData name="Zellweger Kevin (s)" userId="S::kevin.zellweger@students.fhnw.ch::cb4c878d-759d-4420-a201-d61bdaad4e92" providerId="AD" clId="Web-{DB8B5824-660E-4B0A-9879-48575E98F511}" dt="2021-08-28T09:06:10.277" v="128"/>
          <ac:picMkLst>
            <pc:docMk/>
            <pc:sldMk cId="283005099" sldId="267"/>
            <ac:picMk id="26" creationId="{950648F4-ABCD-4DF0-8641-76CFB2354721}"/>
          </ac:picMkLst>
        </pc:picChg>
        <pc:picChg chg="add">
          <ac:chgData name="Zellweger Kevin (s)" userId="S::kevin.zellweger@students.fhnw.ch::cb4c878d-759d-4420-a201-d61bdaad4e92" providerId="AD" clId="Web-{DB8B5824-660E-4B0A-9879-48575E98F511}" dt="2021-08-28T09:06:10.277" v="128"/>
          <ac:picMkLst>
            <pc:docMk/>
            <pc:sldMk cId="283005099" sldId="267"/>
            <ac:picMk id="30" creationId="{CF1EB4BD-9C7E-4AA3-9681-C7EB0DA6250B}"/>
          </ac:picMkLst>
        </pc:picChg>
        <pc:picChg chg="add">
          <ac:chgData name="Zellweger Kevin (s)" userId="S::kevin.zellweger@students.fhnw.ch::cb4c878d-759d-4420-a201-d61bdaad4e92" providerId="AD" clId="Web-{DB8B5824-660E-4B0A-9879-48575E98F511}" dt="2021-08-28T09:06:10.277" v="128"/>
          <ac:picMkLst>
            <pc:docMk/>
            <pc:sldMk cId="283005099" sldId="267"/>
            <ac:picMk id="32" creationId="{94AAE3AA-3759-4D28-B0EF-575F25A5146C}"/>
          </ac:picMkLst>
        </pc:picChg>
      </pc:sldChg>
      <pc:sldChg chg="modSp">
        <pc:chgData name="Zellweger Kevin (s)" userId="S::kevin.zellweger@students.fhnw.ch::cb4c878d-759d-4420-a201-d61bdaad4e92" providerId="AD" clId="Web-{DB8B5824-660E-4B0A-9879-48575E98F511}" dt="2021-08-28T09:13:12.129" v="167" actId="20577"/>
        <pc:sldMkLst>
          <pc:docMk/>
          <pc:sldMk cId="407830205" sldId="268"/>
        </pc:sldMkLst>
        <pc:spChg chg="mod">
          <ac:chgData name="Zellweger Kevin (s)" userId="S::kevin.zellweger@students.fhnw.ch::cb4c878d-759d-4420-a201-d61bdaad4e92" providerId="AD" clId="Web-{DB8B5824-660E-4B0A-9879-48575E98F511}" dt="2021-08-28T09:13:12.129" v="167" actId="20577"/>
          <ac:spMkLst>
            <pc:docMk/>
            <pc:sldMk cId="407830205" sldId="268"/>
            <ac:spMk id="3" creationId="{9541B2E6-6645-4809-9F24-89214347573A}"/>
          </ac:spMkLst>
        </pc:spChg>
      </pc:sldChg>
      <pc:sldChg chg="addSp delSp modSp">
        <pc:chgData name="Zellweger Kevin (s)" userId="S::kevin.zellweger@students.fhnw.ch::cb4c878d-759d-4420-a201-d61bdaad4e92" providerId="AD" clId="Web-{DB8B5824-660E-4B0A-9879-48575E98F511}" dt="2021-08-28T09:34:59.598" v="313" actId="20577"/>
        <pc:sldMkLst>
          <pc:docMk/>
          <pc:sldMk cId="1172028488" sldId="269"/>
        </pc:sldMkLst>
        <pc:spChg chg="mod">
          <ac:chgData name="Zellweger Kevin (s)" userId="S::kevin.zellweger@students.fhnw.ch::cb4c878d-759d-4420-a201-d61bdaad4e92" providerId="AD" clId="Web-{DB8B5824-660E-4B0A-9879-48575E98F511}" dt="2021-08-28T09:34:59.598" v="313" actId="20577"/>
          <ac:spMkLst>
            <pc:docMk/>
            <pc:sldMk cId="1172028488" sldId="269"/>
            <ac:spMk id="2" creationId="{AE2E56AF-30C9-4424-B532-D231EAF0D2A9}"/>
          </ac:spMkLst>
        </pc:spChg>
        <pc:spChg chg="del">
          <ac:chgData name="Zellweger Kevin (s)" userId="S::kevin.zellweger@students.fhnw.ch::cb4c878d-759d-4420-a201-d61bdaad4e92" providerId="AD" clId="Web-{DB8B5824-660E-4B0A-9879-48575E98F511}" dt="2021-08-28T09:33:38.129" v="295"/>
          <ac:spMkLst>
            <pc:docMk/>
            <pc:sldMk cId="1172028488" sldId="269"/>
            <ac:spMk id="3" creationId="{BCB62BAF-DC27-4230-94DC-EF6E8CA1BB29}"/>
          </ac:spMkLst>
        </pc:spChg>
        <pc:picChg chg="add mod ord">
          <ac:chgData name="Zellweger Kevin (s)" userId="S::kevin.zellweger@students.fhnw.ch::cb4c878d-759d-4420-a201-d61bdaad4e92" providerId="AD" clId="Web-{DB8B5824-660E-4B0A-9879-48575E98F511}" dt="2021-08-28T09:33:51.754" v="300" actId="1076"/>
          <ac:picMkLst>
            <pc:docMk/>
            <pc:sldMk cId="1172028488" sldId="269"/>
            <ac:picMk id="4" creationId="{35530C62-6D8F-4D5E-8BEB-0025B7EC47EE}"/>
          </ac:picMkLst>
        </pc:picChg>
      </pc:sldChg>
    </pc:docChg>
  </pc:docChgLst>
  <pc:docChgLst>
    <pc:chgData name="Villing Joshua (s)" userId="S::joshua.villing@students.fhnw.ch::45871a12-5ab8-4aee-8921-b843c41a98f8" providerId="AD" clId="Web-{91A2A734-5865-4743-BA7B-7EDFE301CE14}"/>
    <pc:docChg chg="addSld modSld">
      <pc:chgData name="Villing Joshua (s)" userId="S::joshua.villing@students.fhnw.ch::45871a12-5ab8-4aee-8921-b843c41a98f8" providerId="AD" clId="Web-{91A2A734-5865-4743-BA7B-7EDFE301CE14}" dt="2021-08-28T08:07:20.333" v="93" actId="20577"/>
      <pc:docMkLst>
        <pc:docMk/>
      </pc:docMkLst>
      <pc:sldChg chg="modSp">
        <pc:chgData name="Villing Joshua (s)" userId="S::joshua.villing@students.fhnw.ch::45871a12-5ab8-4aee-8921-b843c41a98f8" providerId="AD" clId="Web-{91A2A734-5865-4743-BA7B-7EDFE301CE14}" dt="2021-08-28T08:01:38.498" v="23" actId="20577"/>
        <pc:sldMkLst>
          <pc:docMk/>
          <pc:sldMk cId="109857222" sldId="256"/>
        </pc:sldMkLst>
        <pc:spChg chg="mod">
          <ac:chgData name="Villing Joshua (s)" userId="S::joshua.villing@students.fhnw.ch::45871a12-5ab8-4aee-8921-b843c41a98f8" providerId="AD" clId="Web-{91A2A734-5865-4743-BA7B-7EDFE301CE14}" dt="2021-08-28T08:01:38.498" v="2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Villing Joshua (s)" userId="S::joshua.villing@students.fhnw.ch::45871a12-5ab8-4aee-8921-b843c41a98f8" providerId="AD" clId="Web-{91A2A734-5865-4743-BA7B-7EDFE301CE14}" dt="2021-08-28T08:01:36.795" v="2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Villing Joshua (s)" userId="S::joshua.villing@students.fhnw.ch::45871a12-5ab8-4aee-8921-b843c41a98f8" providerId="AD" clId="Web-{91A2A734-5865-4743-BA7B-7EDFE301CE14}" dt="2021-08-28T08:04:10.860" v="31" actId="20577"/>
        <pc:sldMkLst>
          <pc:docMk/>
          <pc:sldMk cId="1003409050" sldId="257"/>
        </pc:sldMkLst>
        <pc:spChg chg="mod">
          <ac:chgData name="Villing Joshua (s)" userId="S::joshua.villing@students.fhnw.ch::45871a12-5ab8-4aee-8921-b843c41a98f8" providerId="AD" clId="Web-{91A2A734-5865-4743-BA7B-7EDFE301CE14}" dt="2021-08-28T08:04:10.860" v="31" actId="20577"/>
          <ac:spMkLst>
            <pc:docMk/>
            <pc:sldMk cId="1003409050" sldId="257"/>
            <ac:spMk id="2" creationId="{3AFC8474-61E7-43D8-B0A5-1C0B0D10B2BF}"/>
          </ac:spMkLst>
        </pc:spChg>
      </pc:sldChg>
      <pc:sldChg chg="modSp new">
        <pc:chgData name="Villing Joshua (s)" userId="S::joshua.villing@students.fhnw.ch::45871a12-5ab8-4aee-8921-b843c41a98f8" providerId="AD" clId="Web-{91A2A734-5865-4743-BA7B-7EDFE301CE14}" dt="2021-08-28T08:05:20.237" v="52" actId="20577"/>
        <pc:sldMkLst>
          <pc:docMk/>
          <pc:sldMk cId="3549264314" sldId="258"/>
        </pc:sldMkLst>
        <pc:spChg chg="mod">
          <ac:chgData name="Villing Joshua (s)" userId="S::joshua.villing@students.fhnw.ch::45871a12-5ab8-4aee-8921-b843c41a98f8" providerId="AD" clId="Web-{91A2A734-5865-4743-BA7B-7EDFE301CE14}" dt="2021-08-28T08:05:20.237" v="52" actId="20577"/>
          <ac:spMkLst>
            <pc:docMk/>
            <pc:sldMk cId="3549264314" sldId="258"/>
            <ac:spMk id="2" creationId="{B83C1652-9FAC-4F11-9B5D-172F35DDC32D}"/>
          </ac:spMkLst>
        </pc:spChg>
      </pc:sldChg>
      <pc:sldChg chg="modSp new">
        <pc:chgData name="Villing Joshua (s)" userId="S::joshua.villing@students.fhnw.ch::45871a12-5ab8-4aee-8921-b843c41a98f8" providerId="AD" clId="Web-{91A2A734-5865-4743-BA7B-7EDFE301CE14}" dt="2021-08-28T08:06:33.019" v="70" actId="20577"/>
        <pc:sldMkLst>
          <pc:docMk/>
          <pc:sldMk cId="2498118701" sldId="260"/>
        </pc:sldMkLst>
        <pc:spChg chg="mod">
          <ac:chgData name="Villing Joshua (s)" userId="S::joshua.villing@students.fhnw.ch::45871a12-5ab8-4aee-8921-b843c41a98f8" providerId="AD" clId="Web-{91A2A734-5865-4743-BA7B-7EDFE301CE14}" dt="2021-08-28T08:06:33.019" v="70" actId="20577"/>
          <ac:spMkLst>
            <pc:docMk/>
            <pc:sldMk cId="2498118701" sldId="260"/>
            <ac:spMk id="2" creationId="{0030F942-11CB-4A99-B25B-AC4C03F8A38D}"/>
          </ac:spMkLst>
        </pc:spChg>
      </pc:sldChg>
      <pc:sldChg chg="modSp new">
        <pc:chgData name="Villing Joshua (s)" userId="S::joshua.villing@students.fhnw.ch::45871a12-5ab8-4aee-8921-b843c41a98f8" providerId="AD" clId="Web-{91A2A734-5865-4743-BA7B-7EDFE301CE14}" dt="2021-08-28T08:06:52.895" v="81" actId="20577"/>
        <pc:sldMkLst>
          <pc:docMk/>
          <pc:sldMk cId="826401571" sldId="261"/>
        </pc:sldMkLst>
        <pc:spChg chg="mod">
          <ac:chgData name="Villing Joshua (s)" userId="S::joshua.villing@students.fhnw.ch::45871a12-5ab8-4aee-8921-b843c41a98f8" providerId="AD" clId="Web-{91A2A734-5865-4743-BA7B-7EDFE301CE14}" dt="2021-08-28T08:06:52.895" v="81" actId="20577"/>
          <ac:spMkLst>
            <pc:docMk/>
            <pc:sldMk cId="826401571" sldId="261"/>
            <ac:spMk id="2" creationId="{C1CE0FB1-C7F1-4C2A-8603-035634E21794}"/>
          </ac:spMkLst>
        </pc:spChg>
      </pc:sldChg>
      <pc:sldChg chg="modSp new">
        <pc:chgData name="Villing Joshua (s)" userId="S::joshua.villing@students.fhnw.ch::45871a12-5ab8-4aee-8921-b843c41a98f8" providerId="AD" clId="Web-{91A2A734-5865-4743-BA7B-7EDFE301CE14}" dt="2021-08-28T08:07:20.333" v="93" actId="20577"/>
        <pc:sldMkLst>
          <pc:docMk/>
          <pc:sldMk cId="83151131" sldId="262"/>
        </pc:sldMkLst>
        <pc:spChg chg="mod">
          <ac:chgData name="Villing Joshua (s)" userId="S::joshua.villing@students.fhnw.ch::45871a12-5ab8-4aee-8921-b843c41a98f8" providerId="AD" clId="Web-{91A2A734-5865-4743-BA7B-7EDFE301CE14}" dt="2021-08-28T08:07:20.333" v="93" actId="20577"/>
          <ac:spMkLst>
            <pc:docMk/>
            <pc:sldMk cId="83151131" sldId="262"/>
            <ac:spMk id="2" creationId="{64EAC944-50CA-418E-8CF8-BCFED678E198}"/>
          </ac:spMkLst>
        </pc:spChg>
      </pc:sldChg>
    </pc:docChg>
  </pc:docChgLst>
  <pc:docChgLst>
    <pc:chgData name="Villing Joshua (s)" userId="S::joshua.villing@students.fhnw.ch::45871a12-5ab8-4aee-8921-b843c41a98f8" providerId="AD" clId="Web-{72ECB120-AED4-902D-71C9-227BE126A2D9}"/>
    <pc:docChg chg="addSld delSld modSld addMainMaster delMainMaster">
      <pc:chgData name="Villing Joshua (s)" userId="S::joshua.villing@students.fhnw.ch::45871a12-5ab8-4aee-8921-b843c41a98f8" providerId="AD" clId="Web-{72ECB120-AED4-902D-71C9-227BE126A2D9}" dt="2021-08-28T08:17:12.207" v="51" actId="1076"/>
      <pc:docMkLst>
        <pc:docMk/>
      </pc:docMkLst>
      <pc:sldChg chg="modSp mod modClrScheme chgLayout">
        <pc:chgData name="Villing Joshua (s)" userId="S::joshua.villing@students.fhnw.ch::45871a12-5ab8-4aee-8921-b843c41a98f8" providerId="AD" clId="Web-{72ECB120-AED4-902D-71C9-227BE126A2D9}" dt="2021-08-28T08:15:20.894" v="17"/>
        <pc:sldMkLst>
          <pc:docMk/>
          <pc:sldMk cId="109857222" sldId="256"/>
        </pc:sldMkLst>
        <pc:spChg chg="mod ord">
          <ac:chgData name="Villing Joshua (s)" userId="S::joshua.villing@students.fhnw.ch::45871a12-5ab8-4aee-8921-b843c41a98f8" providerId="AD" clId="Web-{72ECB120-AED4-902D-71C9-227BE126A2D9}" dt="2021-08-28T08:15:20.894" v="1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Villing Joshua (s)" userId="S::joshua.villing@students.fhnw.ch::45871a12-5ab8-4aee-8921-b843c41a98f8" providerId="AD" clId="Web-{72ECB120-AED4-902D-71C9-227BE126A2D9}" dt="2021-08-28T08:15:20.894" v="1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mod modClrScheme chgLayout">
        <pc:chgData name="Villing Joshua (s)" userId="S::joshua.villing@students.fhnw.ch::45871a12-5ab8-4aee-8921-b843c41a98f8" providerId="AD" clId="Web-{72ECB120-AED4-902D-71C9-227BE126A2D9}" dt="2021-08-28T08:15:20.894" v="17"/>
        <pc:sldMkLst>
          <pc:docMk/>
          <pc:sldMk cId="1003409050" sldId="257"/>
        </pc:sldMkLst>
        <pc:spChg chg="mod ord">
          <ac:chgData name="Villing Joshua (s)" userId="S::joshua.villing@students.fhnw.ch::45871a12-5ab8-4aee-8921-b843c41a98f8" providerId="AD" clId="Web-{72ECB120-AED4-902D-71C9-227BE126A2D9}" dt="2021-08-28T08:15:20.894" v="17"/>
          <ac:spMkLst>
            <pc:docMk/>
            <pc:sldMk cId="1003409050" sldId="257"/>
            <ac:spMk id="2" creationId="{3AFC8474-61E7-43D8-B0A5-1C0B0D10B2BF}"/>
          </ac:spMkLst>
        </pc:spChg>
        <pc:spChg chg="del">
          <ac:chgData name="Villing Joshua (s)" userId="S::joshua.villing@students.fhnw.ch::45871a12-5ab8-4aee-8921-b843c41a98f8" providerId="AD" clId="Web-{72ECB120-AED4-902D-71C9-227BE126A2D9}" dt="2021-08-28T08:15:09.284" v="16"/>
          <ac:spMkLst>
            <pc:docMk/>
            <pc:sldMk cId="1003409050" sldId="257"/>
            <ac:spMk id="3" creationId="{FE4ABB01-D278-4819-86BB-140790BF9C7D}"/>
          </ac:spMkLst>
        </pc:spChg>
        <pc:picChg chg="add mod ord">
          <ac:chgData name="Villing Joshua (s)" userId="S::joshua.villing@students.fhnw.ch::45871a12-5ab8-4aee-8921-b843c41a98f8" providerId="AD" clId="Web-{72ECB120-AED4-902D-71C9-227BE126A2D9}" dt="2021-08-28T08:15:20.894" v="17"/>
          <ac:picMkLst>
            <pc:docMk/>
            <pc:sldMk cId="1003409050" sldId="257"/>
            <ac:picMk id="4" creationId="{88C09F85-5E63-417D-98DD-525C272829C2}"/>
          </ac:picMkLst>
        </pc:picChg>
      </pc:sldChg>
      <pc:sldChg chg="modSp mod modClrScheme chgLayout">
        <pc:chgData name="Villing Joshua (s)" userId="S::joshua.villing@students.fhnw.ch::45871a12-5ab8-4aee-8921-b843c41a98f8" providerId="AD" clId="Web-{72ECB120-AED4-902D-71C9-227BE126A2D9}" dt="2021-08-28T08:15:20.894" v="17"/>
        <pc:sldMkLst>
          <pc:docMk/>
          <pc:sldMk cId="3549264314" sldId="258"/>
        </pc:sldMkLst>
        <pc:spChg chg="mod ord">
          <ac:chgData name="Villing Joshua (s)" userId="S::joshua.villing@students.fhnw.ch::45871a12-5ab8-4aee-8921-b843c41a98f8" providerId="AD" clId="Web-{72ECB120-AED4-902D-71C9-227BE126A2D9}" dt="2021-08-28T08:15:20.894" v="17"/>
          <ac:spMkLst>
            <pc:docMk/>
            <pc:sldMk cId="3549264314" sldId="258"/>
            <ac:spMk id="2" creationId="{B83C1652-9FAC-4F11-9B5D-172F35DDC32D}"/>
          </ac:spMkLst>
        </pc:spChg>
        <pc:spChg chg="mod ord">
          <ac:chgData name="Villing Joshua (s)" userId="S::joshua.villing@students.fhnw.ch::45871a12-5ab8-4aee-8921-b843c41a98f8" providerId="AD" clId="Web-{72ECB120-AED4-902D-71C9-227BE126A2D9}" dt="2021-08-28T08:15:20.894" v="17"/>
          <ac:spMkLst>
            <pc:docMk/>
            <pc:sldMk cId="3549264314" sldId="258"/>
            <ac:spMk id="3" creationId="{38190C06-B63E-450E-9F63-080F85681645}"/>
          </ac:spMkLst>
        </pc:spChg>
      </pc:sldChg>
      <pc:sldChg chg="addSp delSp modSp mod modClrScheme chgLayout">
        <pc:chgData name="Villing Joshua (s)" userId="S::joshua.villing@students.fhnw.ch::45871a12-5ab8-4aee-8921-b843c41a98f8" providerId="AD" clId="Web-{72ECB120-AED4-902D-71C9-227BE126A2D9}" dt="2021-08-28T08:15:20.894" v="17"/>
        <pc:sldMkLst>
          <pc:docMk/>
          <pc:sldMk cId="2498118701" sldId="260"/>
        </pc:sldMkLst>
        <pc:spChg chg="mod ord">
          <ac:chgData name="Villing Joshua (s)" userId="S::joshua.villing@students.fhnw.ch::45871a12-5ab8-4aee-8921-b843c41a98f8" providerId="AD" clId="Web-{72ECB120-AED4-902D-71C9-227BE126A2D9}" dt="2021-08-28T08:15:20.894" v="17"/>
          <ac:spMkLst>
            <pc:docMk/>
            <pc:sldMk cId="2498118701" sldId="260"/>
            <ac:spMk id="2" creationId="{0030F942-11CB-4A99-B25B-AC4C03F8A38D}"/>
          </ac:spMkLst>
        </pc:spChg>
        <pc:spChg chg="del">
          <ac:chgData name="Villing Joshua (s)" userId="S::joshua.villing@students.fhnw.ch::45871a12-5ab8-4aee-8921-b843c41a98f8" providerId="AD" clId="Web-{72ECB120-AED4-902D-71C9-227BE126A2D9}" dt="2021-08-28T08:12:07.220" v="5"/>
          <ac:spMkLst>
            <pc:docMk/>
            <pc:sldMk cId="2498118701" sldId="260"/>
            <ac:spMk id="3" creationId="{74A03A4D-0C4B-4117-8037-367FF26F1BE4}"/>
          </ac:spMkLst>
        </pc:spChg>
        <pc:spChg chg="add del mod">
          <ac:chgData name="Villing Joshua (s)" userId="S::joshua.villing@students.fhnw.ch::45871a12-5ab8-4aee-8921-b843c41a98f8" providerId="AD" clId="Web-{72ECB120-AED4-902D-71C9-227BE126A2D9}" dt="2021-08-28T08:12:41.517" v="9"/>
          <ac:spMkLst>
            <pc:docMk/>
            <pc:sldMk cId="2498118701" sldId="260"/>
            <ac:spMk id="6" creationId="{587B58F4-A634-467B-81AE-70963F5B8E10}"/>
          </ac:spMkLst>
        </pc:spChg>
        <pc:spChg chg="add del mod">
          <ac:chgData name="Villing Joshua (s)" userId="S::joshua.villing@students.fhnw.ch::45871a12-5ab8-4aee-8921-b843c41a98f8" providerId="AD" clId="Web-{72ECB120-AED4-902D-71C9-227BE126A2D9}" dt="2021-08-28T08:12:52.205" v="12"/>
          <ac:spMkLst>
            <pc:docMk/>
            <pc:sldMk cId="2498118701" sldId="260"/>
            <ac:spMk id="8" creationId="{D15CC993-ECF3-420B-B224-BBA6A2AEEA73}"/>
          </ac:spMkLst>
        </pc:spChg>
        <pc:spChg chg="add del mod ord">
          <ac:chgData name="Villing Joshua (s)" userId="S::joshua.villing@students.fhnw.ch::45871a12-5ab8-4aee-8921-b843c41a98f8" providerId="AD" clId="Web-{72ECB120-AED4-902D-71C9-227BE126A2D9}" dt="2021-08-28T08:15:20.894" v="17"/>
          <ac:spMkLst>
            <pc:docMk/>
            <pc:sldMk cId="2498118701" sldId="260"/>
            <ac:spMk id="11" creationId="{517C6229-0947-42D7-9C4E-C23BA6B5B17B}"/>
          </ac:spMkLst>
        </pc:spChg>
        <pc:picChg chg="add del mod ord">
          <ac:chgData name="Villing Joshua (s)" userId="S::joshua.villing@students.fhnw.ch::45871a12-5ab8-4aee-8921-b843c41a98f8" providerId="AD" clId="Web-{72ECB120-AED4-902D-71C9-227BE126A2D9}" dt="2021-08-28T08:12:46.017" v="11"/>
          <ac:picMkLst>
            <pc:docMk/>
            <pc:sldMk cId="2498118701" sldId="260"/>
            <ac:picMk id="4" creationId="{7FE9445D-5472-4A56-8CB8-A41EEC0F097A}"/>
          </ac:picMkLst>
        </pc:picChg>
        <pc:picChg chg="add del mod ord">
          <ac:chgData name="Villing Joshua (s)" userId="S::joshua.villing@students.fhnw.ch::45871a12-5ab8-4aee-8921-b843c41a98f8" providerId="AD" clId="Web-{72ECB120-AED4-902D-71C9-227BE126A2D9}" dt="2021-08-28T08:13:15.330" v="13"/>
          <ac:picMkLst>
            <pc:docMk/>
            <pc:sldMk cId="2498118701" sldId="260"/>
            <ac:picMk id="9" creationId="{231EED74-EC05-4BC9-9506-43F6DC7DB773}"/>
          </ac:picMkLst>
        </pc:picChg>
        <pc:picChg chg="add del mod ord">
          <ac:chgData name="Villing Joshua (s)" userId="S::joshua.villing@students.fhnw.ch::45871a12-5ab8-4aee-8921-b843c41a98f8" providerId="AD" clId="Web-{72ECB120-AED4-902D-71C9-227BE126A2D9}" dt="2021-08-28T08:15:03.768" v="15"/>
          <ac:picMkLst>
            <pc:docMk/>
            <pc:sldMk cId="2498118701" sldId="260"/>
            <ac:picMk id="12" creationId="{BBBD4BD9-C44C-4158-889A-288A7431D24E}"/>
          </ac:picMkLst>
        </pc:picChg>
      </pc:sldChg>
      <pc:sldChg chg="modSp mod modClrScheme chgLayout">
        <pc:chgData name="Villing Joshua (s)" userId="S::joshua.villing@students.fhnw.ch::45871a12-5ab8-4aee-8921-b843c41a98f8" providerId="AD" clId="Web-{72ECB120-AED4-902D-71C9-227BE126A2D9}" dt="2021-08-28T08:17:12.207" v="51" actId="1076"/>
        <pc:sldMkLst>
          <pc:docMk/>
          <pc:sldMk cId="826401571" sldId="261"/>
        </pc:sldMkLst>
        <pc:spChg chg="mod ord">
          <ac:chgData name="Villing Joshua (s)" userId="S::joshua.villing@students.fhnw.ch::45871a12-5ab8-4aee-8921-b843c41a98f8" providerId="AD" clId="Web-{72ECB120-AED4-902D-71C9-227BE126A2D9}" dt="2021-08-28T08:15:20.894" v="17"/>
          <ac:spMkLst>
            <pc:docMk/>
            <pc:sldMk cId="826401571" sldId="261"/>
            <ac:spMk id="2" creationId="{C1CE0FB1-C7F1-4C2A-8603-035634E21794}"/>
          </ac:spMkLst>
        </pc:spChg>
        <pc:spChg chg="mod ord">
          <ac:chgData name="Villing Joshua (s)" userId="S::joshua.villing@students.fhnw.ch::45871a12-5ab8-4aee-8921-b843c41a98f8" providerId="AD" clId="Web-{72ECB120-AED4-902D-71C9-227BE126A2D9}" dt="2021-08-28T08:15:20.894" v="17"/>
          <ac:spMkLst>
            <pc:docMk/>
            <pc:sldMk cId="826401571" sldId="261"/>
            <ac:spMk id="3" creationId="{2485B1E2-5615-491D-8CE1-E7F0652EFE9D}"/>
          </ac:spMkLst>
        </pc:spChg>
        <pc:picChg chg="mod">
          <ac:chgData name="Villing Joshua (s)" userId="S::joshua.villing@students.fhnw.ch::45871a12-5ab8-4aee-8921-b843c41a98f8" providerId="AD" clId="Web-{72ECB120-AED4-902D-71C9-227BE126A2D9}" dt="2021-08-28T08:17:12.207" v="51" actId="1076"/>
          <ac:picMkLst>
            <pc:docMk/>
            <pc:sldMk cId="826401571" sldId="261"/>
            <ac:picMk id="4" creationId="{47A078E3-2253-4580-B7DF-61BE5BAC644E}"/>
          </ac:picMkLst>
        </pc:picChg>
      </pc:sldChg>
      <pc:sldChg chg="modSp mod modClrScheme chgLayout">
        <pc:chgData name="Villing Joshua (s)" userId="S::joshua.villing@students.fhnw.ch::45871a12-5ab8-4aee-8921-b843c41a98f8" providerId="AD" clId="Web-{72ECB120-AED4-902D-71C9-227BE126A2D9}" dt="2021-08-28T08:15:20.894" v="17"/>
        <pc:sldMkLst>
          <pc:docMk/>
          <pc:sldMk cId="83151131" sldId="262"/>
        </pc:sldMkLst>
        <pc:spChg chg="mod ord">
          <ac:chgData name="Villing Joshua (s)" userId="S::joshua.villing@students.fhnw.ch::45871a12-5ab8-4aee-8921-b843c41a98f8" providerId="AD" clId="Web-{72ECB120-AED4-902D-71C9-227BE126A2D9}" dt="2021-08-28T08:15:20.894" v="17"/>
          <ac:spMkLst>
            <pc:docMk/>
            <pc:sldMk cId="83151131" sldId="262"/>
            <ac:spMk id="2" creationId="{64EAC944-50CA-418E-8CF8-BCFED678E198}"/>
          </ac:spMkLst>
        </pc:spChg>
        <pc:spChg chg="mod ord">
          <ac:chgData name="Villing Joshua (s)" userId="S::joshua.villing@students.fhnw.ch::45871a12-5ab8-4aee-8921-b843c41a98f8" providerId="AD" clId="Web-{72ECB120-AED4-902D-71C9-227BE126A2D9}" dt="2021-08-28T08:15:20.894" v="17"/>
          <ac:spMkLst>
            <pc:docMk/>
            <pc:sldMk cId="83151131" sldId="262"/>
            <ac:spMk id="3" creationId="{111AFCA1-3116-4BF5-AD60-1F9A0A74393D}"/>
          </ac:spMkLst>
        </pc:spChg>
      </pc:sldChg>
      <pc:sldChg chg="modSp del mod modClrScheme chgLayout">
        <pc:chgData name="Villing Joshua (s)" userId="S::joshua.villing@students.fhnw.ch::45871a12-5ab8-4aee-8921-b843c41a98f8" providerId="AD" clId="Web-{72ECB120-AED4-902D-71C9-227BE126A2D9}" dt="2021-08-28T08:16:41.488" v="39"/>
        <pc:sldMkLst>
          <pc:docMk/>
          <pc:sldMk cId="725608103" sldId="263"/>
        </pc:sldMkLst>
        <pc:spChg chg="mod ord">
          <ac:chgData name="Villing Joshua (s)" userId="S::joshua.villing@students.fhnw.ch::45871a12-5ab8-4aee-8921-b843c41a98f8" providerId="AD" clId="Web-{72ECB120-AED4-902D-71C9-227BE126A2D9}" dt="2021-08-28T08:16:30.941" v="37"/>
          <ac:spMkLst>
            <pc:docMk/>
            <pc:sldMk cId="725608103" sldId="263"/>
            <ac:spMk id="2" creationId="{275E1EFE-5FC0-4ACD-8FCF-5B73645E092D}"/>
          </ac:spMkLst>
        </pc:spChg>
        <pc:spChg chg="mod ord">
          <ac:chgData name="Villing Joshua (s)" userId="S::joshua.villing@students.fhnw.ch::45871a12-5ab8-4aee-8921-b843c41a98f8" providerId="AD" clId="Web-{72ECB120-AED4-902D-71C9-227BE126A2D9}" dt="2021-08-28T08:16:30.941" v="37"/>
          <ac:spMkLst>
            <pc:docMk/>
            <pc:sldMk cId="725608103" sldId="263"/>
            <ac:spMk id="3" creationId="{B1613C06-7C8D-4730-B832-5D8F488947B2}"/>
          </ac:spMkLst>
        </pc:spChg>
      </pc:sldChg>
      <pc:sldChg chg="modSp add replId">
        <pc:chgData name="Villing Joshua (s)" userId="S::joshua.villing@students.fhnw.ch::45871a12-5ab8-4aee-8921-b843c41a98f8" providerId="AD" clId="Web-{72ECB120-AED4-902D-71C9-227BE126A2D9}" dt="2021-08-28T08:16:54.332" v="48" actId="20577"/>
        <pc:sldMkLst>
          <pc:docMk/>
          <pc:sldMk cId="1835101691" sldId="264"/>
        </pc:sldMkLst>
        <pc:spChg chg="mod">
          <ac:chgData name="Villing Joshua (s)" userId="S::joshua.villing@students.fhnw.ch::45871a12-5ab8-4aee-8921-b843c41a98f8" providerId="AD" clId="Web-{72ECB120-AED4-902D-71C9-227BE126A2D9}" dt="2021-08-28T08:16:54.332" v="48" actId="20577"/>
          <ac:spMkLst>
            <pc:docMk/>
            <pc:sldMk cId="1835101691" sldId="264"/>
            <ac:spMk id="2" creationId="{00000000-0000-0000-0000-000000000000}"/>
          </ac:spMkLst>
        </pc:spChg>
      </pc:sldChg>
      <pc:sldChg chg="add del replId">
        <pc:chgData name="Villing Joshua (s)" userId="S::joshua.villing@students.fhnw.ch::45871a12-5ab8-4aee-8921-b843c41a98f8" providerId="AD" clId="Web-{72ECB120-AED4-902D-71C9-227BE126A2D9}" dt="2021-08-28T08:17:02.644" v="50"/>
        <pc:sldMkLst>
          <pc:docMk/>
          <pc:sldMk cId="835693965" sldId="265"/>
        </pc:sldMkLst>
      </pc:sldChg>
      <pc:sldMasterChg chg="del delSldLayout">
        <pc:chgData name="Villing Joshua (s)" userId="S::joshua.villing@students.fhnw.ch::45871a12-5ab8-4aee-8921-b843c41a98f8" providerId="AD" clId="Web-{72ECB120-AED4-902D-71C9-227BE126A2D9}" dt="2021-08-28T08:15:20.894" v="17"/>
        <pc:sldMasterMkLst>
          <pc:docMk/>
          <pc:sldMasterMk cId="2460954070" sldId="2147483660"/>
        </pc:sldMasterMkLst>
        <pc:sldLayoutChg chg="del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Villing Joshua (s)" userId="S::joshua.villing@students.fhnw.ch::45871a12-5ab8-4aee-8921-b843c41a98f8" providerId="AD" clId="Web-{72ECB120-AED4-902D-71C9-227BE126A2D9}" dt="2021-08-28T08:15:20.894" v="17"/>
        <pc:sldMasterMkLst>
          <pc:docMk/>
          <pc:sldMasterMk cId="784547333" sldId="2147483672"/>
        </pc:sldMasterMkLst>
        <pc:sldLayoutChg chg="add mod replId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784547333" sldId="2147483672"/>
            <pc:sldLayoutMk cId="2356175927" sldId="2147483673"/>
          </pc:sldLayoutMkLst>
        </pc:sldLayoutChg>
        <pc:sldLayoutChg chg="add mod replId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784547333" sldId="2147483672"/>
            <pc:sldLayoutMk cId="3011521539" sldId="2147483674"/>
          </pc:sldLayoutMkLst>
        </pc:sldLayoutChg>
        <pc:sldLayoutChg chg="add mod replId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784547333" sldId="2147483672"/>
            <pc:sldLayoutMk cId="4229483835" sldId="2147483675"/>
          </pc:sldLayoutMkLst>
        </pc:sldLayoutChg>
        <pc:sldLayoutChg chg="add mod replId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784547333" sldId="2147483672"/>
            <pc:sldLayoutMk cId="2119252973" sldId="2147483676"/>
          </pc:sldLayoutMkLst>
        </pc:sldLayoutChg>
        <pc:sldLayoutChg chg="add mod replId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784547333" sldId="2147483672"/>
            <pc:sldLayoutMk cId="2349102959" sldId="2147483677"/>
          </pc:sldLayoutMkLst>
        </pc:sldLayoutChg>
        <pc:sldLayoutChg chg="add mod replId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784547333" sldId="2147483672"/>
            <pc:sldLayoutMk cId="367047414" sldId="2147483678"/>
          </pc:sldLayoutMkLst>
        </pc:sldLayoutChg>
        <pc:sldLayoutChg chg="add mod replId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784547333" sldId="2147483672"/>
            <pc:sldLayoutMk cId="3813238076" sldId="2147483679"/>
          </pc:sldLayoutMkLst>
        </pc:sldLayoutChg>
        <pc:sldLayoutChg chg="add mod replId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784547333" sldId="2147483672"/>
            <pc:sldLayoutMk cId="1215202473" sldId="2147483680"/>
          </pc:sldLayoutMkLst>
        </pc:sldLayoutChg>
        <pc:sldLayoutChg chg="add mod replId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784547333" sldId="2147483672"/>
            <pc:sldLayoutMk cId="1698030111" sldId="2147483681"/>
          </pc:sldLayoutMkLst>
        </pc:sldLayoutChg>
        <pc:sldLayoutChg chg="add mod replId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784547333" sldId="2147483672"/>
            <pc:sldLayoutMk cId="1039318122" sldId="2147483682"/>
          </pc:sldLayoutMkLst>
        </pc:sldLayoutChg>
        <pc:sldLayoutChg chg="add mod replId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784547333" sldId="2147483672"/>
            <pc:sldLayoutMk cId="1845649225" sldId="2147483683"/>
          </pc:sldLayoutMkLst>
        </pc:sldLayoutChg>
        <pc:sldLayoutChg chg="add mod replId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784547333" sldId="2147483672"/>
            <pc:sldLayoutMk cId="2787388812" sldId="2147483684"/>
          </pc:sldLayoutMkLst>
        </pc:sldLayoutChg>
        <pc:sldLayoutChg chg="add mod replId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784547333" sldId="2147483672"/>
            <pc:sldLayoutMk cId="911534403" sldId="2147483685"/>
          </pc:sldLayoutMkLst>
        </pc:sldLayoutChg>
        <pc:sldLayoutChg chg="add mod replId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784547333" sldId="2147483672"/>
            <pc:sldLayoutMk cId="4263743486" sldId="2147483686"/>
          </pc:sldLayoutMkLst>
        </pc:sldLayoutChg>
        <pc:sldLayoutChg chg="add mod replId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784547333" sldId="2147483672"/>
            <pc:sldLayoutMk cId="3754096365" sldId="2147483687"/>
          </pc:sldLayoutMkLst>
        </pc:sldLayoutChg>
        <pc:sldLayoutChg chg="add mod replId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784547333" sldId="2147483672"/>
            <pc:sldLayoutMk cId="2301174231" sldId="2147483688"/>
          </pc:sldLayoutMkLst>
        </pc:sldLayoutChg>
        <pc:sldLayoutChg chg="add mod replId">
          <pc:chgData name="Villing Joshua (s)" userId="S::joshua.villing@students.fhnw.ch::45871a12-5ab8-4aee-8921-b843c41a98f8" providerId="AD" clId="Web-{72ECB120-AED4-902D-71C9-227BE126A2D9}" dt="2021-08-28T08:15:20.894" v="17"/>
          <pc:sldLayoutMkLst>
            <pc:docMk/>
            <pc:sldMasterMk cId="784547333" sldId="2147483672"/>
            <pc:sldLayoutMk cId="1546217537" sldId="2147483689"/>
          </pc:sldLayoutMkLst>
        </pc:sldLayoutChg>
      </pc:sldMasterChg>
    </pc:docChg>
  </pc:docChgLst>
  <pc:docChgLst>
    <pc:chgData name="Villing Joshua (s)" userId="S::joshua.villing@students.fhnw.ch::45871a12-5ab8-4aee-8921-b843c41a98f8" providerId="AD" clId="Web-{569C9320-6896-61E7-AEDB-03B5CD87837B}"/>
    <pc:docChg chg="addSld delSld modSld sldOrd">
      <pc:chgData name="Villing Joshua (s)" userId="S::joshua.villing@students.fhnw.ch::45871a12-5ab8-4aee-8921-b843c41a98f8" providerId="AD" clId="Web-{569C9320-6896-61E7-AEDB-03B5CD87837B}" dt="2021-08-28T09:49:31.327" v="901" actId="1076"/>
      <pc:docMkLst>
        <pc:docMk/>
      </pc:docMkLst>
      <pc:sldChg chg="addSp delSp modSp">
        <pc:chgData name="Villing Joshua (s)" userId="S::joshua.villing@students.fhnw.ch::45871a12-5ab8-4aee-8921-b843c41a98f8" providerId="AD" clId="Web-{569C9320-6896-61E7-AEDB-03B5CD87837B}" dt="2021-08-28T09:45:58.355" v="825"/>
        <pc:sldMkLst>
          <pc:docMk/>
          <pc:sldMk cId="1003409050" sldId="257"/>
        </pc:sldMkLst>
        <pc:spChg chg="add del mod">
          <ac:chgData name="Villing Joshua (s)" userId="S::joshua.villing@students.fhnw.ch::45871a12-5ab8-4aee-8921-b843c41a98f8" providerId="AD" clId="Web-{569C9320-6896-61E7-AEDB-03B5CD87837B}" dt="2021-08-28T09:37:12.941" v="766"/>
          <ac:spMkLst>
            <pc:docMk/>
            <pc:sldMk cId="1003409050" sldId="257"/>
            <ac:spMk id="20" creationId="{EE7244F0-31AA-40B3-898E-FF468EF9F950}"/>
          </ac:spMkLst>
        </pc:spChg>
        <pc:spChg chg="add mod ord">
          <ac:chgData name="Villing Joshua (s)" userId="S::joshua.villing@students.fhnw.ch::45871a12-5ab8-4aee-8921-b843c41a98f8" providerId="AD" clId="Web-{569C9320-6896-61E7-AEDB-03B5CD87837B}" dt="2021-08-28T09:40:44.725" v="784" actId="14100"/>
          <ac:spMkLst>
            <pc:docMk/>
            <pc:sldMk cId="1003409050" sldId="257"/>
            <ac:spMk id="22" creationId="{B0D67559-EE8C-4B1D-AB89-B9C64B429F77}"/>
          </ac:spMkLst>
        </pc:spChg>
        <pc:spChg chg="add del mod">
          <ac:chgData name="Villing Joshua (s)" userId="S::joshua.villing@students.fhnw.ch::45871a12-5ab8-4aee-8921-b843c41a98f8" providerId="AD" clId="Web-{569C9320-6896-61E7-AEDB-03B5CD87837B}" dt="2021-08-28T09:45:58.355" v="825"/>
          <ac:spMkLst>
            <pc:docMk/>
            <pc:sldMk cId="1003409050" sldId="257"/>
            <ac:spMk id="31" creationId="{F6772951-AD3C-4F29-8F92-629A40D173AD}"/>
          </ac:spMkLst>
        </pc:spChg>
        <pc:picChg chg="add mod">
          <ac:chgData name="Villing Joshua (s)" userId="S::joshua.villing@students.fhnw.ch::45871a12-5ab8-4aee-8921-b843c41a98f8" providerId="AD" clId="Web-{569C9320-6896-61E7-AEDB-03B5CD87837B}" dt="2021-08-28T09:37:32.051" v="771" actId="1076"/>
          <ac:picMkLst>
            <pc:docMk/>
            <pc:sldMk cId="1003409050" sldId="257"/>
            <ac:picMk id="3" creationId="{C5788BBB-EB7D-4A30-9491-288BCCB2DCC3}"/>
          </ac:picMkLst>
        </pc:picChg>
        <pc:picChg chg="del mod">
          <ac:chgData name="Villing Joshua (s)" userId="S::joshua.villing@students.fhnw.ch::45871a12-5ab8-4aee-8921-b843c41a98f8" providerId="AD" clId="Web-{569C9320-6896-61E7-AEDB-03B5CD87837B}" dt="2021-08-28T09:37:06.879" v="764"/>
          <ac:picMkLst>
            <pc:docMk/>
            <pc:sldMk cId="1003409050" sldId="257"/>
            <ac:picMk id="4" creationId="{88C09F85-5E63-417D-98DD-525C272829C2}"/>
          </ac:picMkLst>
        </pc:picChg>
        <pc:picChg chg="add mod">
          <ac:chgData name="Villing Joshua (s)" userId="S::joshua.villing@students.fhnw.ch::45871a12-5ab8-4aee-8921-b843c41a98f8" providerId="AD" clId="Web-{569C9320-6896-61E7-AEDB-03B5CD87837B}" dt="2021-08-28T09:37:37.067" v="772" actId="1076"/>
          <ac:picMkLst>
            <pc:docMk/>
            <pc:sldMk cId="1003409050" sldId="257"/>
            <ac:picMk id="5" creationId="{50B87C34-9BCE-47F6-90AC-EF1D0D9C0EB0}"/>
          </ac:picMkLst>
        </pc:picChg>
        <pc:picChg chg="add del mod">
          <ac:chgData name="Villing Joshua (s)" userId="S::joshua.villing@students.fhnw.ch::45871a12-5ab8-4aee-8921-b843c41a98f8" providerId="AD" clId="Web-{569C9320-6896-61E7-AEDB-03B5CD87837B}" dt="2021-08-28T09:45:05.979" v="813"/>
          <ac:picMkLst>
            <pc:docMk/>
            <pc:sldMk cId="1003409050" sldId="257"/>
            <ac:picMk id="16" creationId="{EBA67AF2-C787-4D95-AEEE-743B8AE4E1A2}"/>
          </ac:picMkLst>
        </pc:picChg>
        <pc:picChg chg="add del mod">
          <ac:chgData name="Villing Joshua (s)" userId="S::joshua.villing@students.fhnw.ch::45871a12-5ab8-4aee-8921-b843c41a98f8" providerId="AD" clId="Web-{569C9320-6896-61E7-AEDB-03B5CD87837B}" dt="2021-08-28T09:44:59.729" v="811"/>
          <ac:picMkLst>
            <pc:docMk/>
            <pc:sldMk cId="1003409050" sldId="257"/>
            <ac:picMk id="18" creationId="{76DEA596-8DBD-4270-B2DA-D611FAE5BDFE}"/>
          </ac:picMkLst>
        </pc:picChg>
        <pc:picChg chg="add mod">
          <ac:chgData name="Villing Joshua (s)" userId="S::joshua.villing@students.fhnw.ch::45871a12-5ab8-4aee-8921-b843c41a98f8" providerId="AD" clId="Web-{569C9320-6896-61E7-AEDB-03B5CD87837B}" dt="2021-08-28T09:40:54.991" v="785" actId="1076"/>
          <ac:picMkLst>
            <pc:docMk/>
            <pc:sldMk cId="1003409050" sldId="257"/>
            <ac:picMk id="21" creationId="{D51F1331-5024-413F-B637-71153F45DC90}"/>
          </ac:picMkLst>
        </pc:picChg>
        <pc:picChg chg="add del mod">
          <ac:chgData name="Villing Joshua (s)" userId="S::joshua.villing@students.fhnw.ch::45871a12-5ab8-4aee-8921-b843c41a98f8" providerId="AD" clId="Web-{569C9320-6896-61E7-AEDB-03B5CD87837B}" dt="2021-08-28T09:45:12.542" v="816"/>
          <ac:picMkLst>
            <pc:docMk/>
            <pc:sldMk cId="1003409050" sldId="257"/>
            <ac:picMk id="25" creationId="{67FB7F5C-918F-400F-BF13-798A03975DCC}"/>
          </ac:picMkLst>
        </pc:picChg>
        <pc:picChg chg="add mod">
          <ac:chgData name="Villing Joshua (s)" userId="S::joshua.villing@students.fhnw.ch::45871a12-5ab8-4aee-8921-b843c41a98f8" providerId="AD" clId="Web-{569C9320-6896-61E7-AEDB-03B5CD87837B}" dt="2021-08-28T09:45:04.620" v="812" actId="1076"/>
          <ac:picMkLst>
            <pc:docMk/>
            <pc:sldMk cId="1003409050" sldId="257"/>
            <ac:picMk id="26" creationId="{2ED22788-3B47-4BAC-853A-A6ACFD3E8FBC}"/>
          </ac:picMkLst>
        </pc:picChg>
        <pc:picChg chg="add del mod">
          <ac:chgData name="Villing Joshua (s)" userId="S::joshua.villing@students.fhnw.ch::45871a12-5ab8-4aee-8921-b843c41a98f8" providerId="AD" clId="Web-{569C9320-6896-61E7-AEDB-03B5CD87837B}" dt="2021-08-28T09:45:13.448" v="817"/>
          <ac:picMkLst>
            <pc:docMk/>
            <pc:sldMk cId="1003409050" sldId="257"/>
            <ac:picMk id="27" creationId="{A303296E-25B0-4292-B277-8EE0515F9C24}"/>
          </ac:picMkLst>
        </pc:picChg>
        <pc:picChg chg="add del mod">
          <ac:chgData name="Villing Joshua (s)" userId="S::joshua.villing@students.fhnw.ch::45871a12-5ab8-4aee-8921-b843c41a98f8" providerId="AD" clId="Web-{569C9320-6896-61E7-AEDB-03B5CD87837B}" dt="2021-08-28T09:45:11.635" v="815"/>
          <ac:picMkLst>
            <pc:docMk/>
            <pc:sldMk cId="1003409050" sldId="257"/>
            <ac:picMk id="28" creationId="{0B4ABACC-B8CE-4E72-BEC3-D0153AA8CD31}"/>
          </ac:picMkLst>
        </pc:picChg>
        <pc:picChg chg="add del mod">
          <ac:chgData name="Villing Joshua (s)" userId="S::joshua.villing@students.fhnw.ch::45871a12-5ab8-4aee-8921-b843c41a98f8" providerId="AD" clId="Web-{569C9320-6896-61E7-AEDB-03B5CD87837B}" dt="2021-08-28T09:45:14.448" v="818"/>
          <ac:picMkLst>
            <pc:docMk/>
            <pc:sldMk cId="1003409050" sldId="257"/>
            <ac:picMk id="29" creationId="{16AE258B-2F58-4F33-A2E9-F01AD9EBCC91}"/>
          </ac:picMkLst>
        </pc:picChg>
        <pc:picChg chg="add mod">
          <ac:chgData name="Villing Joshua (s)" userId="S::joshua.villing@students.fhnw.ch::45871a12-5ab8-4aee-8921-b843c41a98f8" providerId="AD" clId="Web-{569C9320-6896-61E7-AEDB-03B5CD87837B}" dt="2021-08-28T09:45:10.417" v="814" actId="1076"/>
          <ac:picMkLst>
            <pc:docMk/>
            <pc:sldMk cId="1003409050" sldId="257"/>
            <ac:picMk id="30" creationId="{98A340BF-5218-45EB-9AEB-7DAD4A9203C7}"/>
          </ac:picMkLst>
        </pc:picChg>
        <pc:cxnChg chg="add mod">
          <ac:chgData name="Villing Joshua (s)" userId="S::joshua.villing@students.fhnw.ch::45871a12-5ab8-4aee-8921-b843c41a98f8" providerId="AD" clId="Web-{569C9320-6896-61E7-AEDB-03B5CD87837B}" dt="2021-08-28T09:42:03.227" v="796" actId="14100"/>
          <ac:cxnSpMkLst>
            <pc:docMk/>
            <pc:sldMk cId="1003409050" sldId="257"/>
            <ac:cxnSpMk id="23" creationId="{3562AC67-287B-441A-A200-481A38F5D5E1}"/>
          </ac:cxnSpMkLst>
        </pc:cxnChg>
        <pc:cxnChg chg="add mod">
          <ac:chgData name="Villing Joshua (s)" userId="S::joshua.villing@students.fhnw.ch::45871a12-5ab8-4aee-8921-b843c41a98f8" providerId="AD" clId="Web-{569C9320-6896-61E7-AEDB-03B5CD87837B}" dt="2021-08-28T09:42:14.570" v="798" actId="1076"/>
          <ac:cxnSpMkLst>
            <pc:docMk/>
            <pc:sldMk cId="1003409050" sldId="257"/>
            <ac:cxnSpMk id="24" creationId="{994764A1-73CD-488C-BD72-E92711A8963D}"/>
          </ac:cxnSpMkLst>
        </pc:cxnChg>
      </pc:sldChg>
      <pc:sldChg chg="addSp delSp modSp">
        <pc:chgData name="Villing Joshua (s)" userId="S::joshua.villing@students.fhnw.ch::45871a12-5ab8-4aee-8921-b843c41a98f8" providerId="AD" clId="Web-{569C9320-6896-61E7-AEDB-03B5CD87837B}" dt="2021-08-28T09:49:31.327" v="901" actId="1076"/>
        <pc:sldMkLst>
          <pc:docMk/>
          <pc:sldMk cId="3549264314" sldId="258"/>
        </pc:sldMkLst>
        <pc:spChg chg="add del mod">
          <ac:chgData name="Villing Joshua (s)" userId="S::joshua.villing@students.fhnw.ch::45871a12-5ab8-4aee-8921-b843c41a98f8" providerId="AD" clId="Web-{569C9320-6896-61E7-AEDB-03B5CD87837B}" dt="2021-08-28T08:34:58.400" v="28"/>
          <ac:spMkLst>
            <pc:docMk/>
            <pc:sldMk cId="3549264314" sldId="258"/>
            <ac:spMk id="15" creationId="{E9ABFF3A-2DBA-497F-AD75-D15364B91190}"/>
          </ac:spMkLst>
        </pc:spChg>
        <pc:spChg chg="add mod">
          <ac:chgData name="Villing Joshua (s)" userId="S::joshua.villing@students.fhnw.ch::45871a12-5ab8-4aee-8921-b843c41a98f8" providerId="AD" clId="Web-{569C9320-6896-61E7-AEDB-03B5CD87837B}" dt="2021-08-28T09:46:52.356" v="834" actId="20577"/>
          <ac:spMkLst>
            <pc:docMk/>
            <pc:sldMk cId="3549264314" sldId="258"/>
            <ac:spMk id="16" creationId="{A4A6A7E4-8840-42C7-B511-29FAB021F747}"/>
          </ac:spMkLst>
        </pc:spChg>
        <pc:spChg chg="add mod">
          <ac:chgData name="Villing Joshua (s)" userId="S::joshua.villing@students.fhnw.ch::45871a12-5ab8-4aee-8921-b843c41a98f8" providerId="AD" clId="Web-{569C9320-6896-61E7-AEDB-03B5CD87837B}" dt="2021-08-28T09:49:13.233" v="898" actId="1076"/>
          <ac:spMkLst>
            <pc:docMk/>
            <pc:sldMk cId="3549264314" sldId="258"/>
            <ac:spMk id="18" creationId="{C2DB4E43-2B32-4231-97CF-46A4C38690B1}"/>
          </ac:spMkLst>
        </pc:spChg>
        <pc:spChg chg="add mod">
          <ac:chgData name="Villing Joshua (s)" userId="S::joshua.villing@students.fhnw.ch::45871a12-5ab8-4aee-8921-b843c41a98f8" providerId="AD" clId="Web-{569C9320-6896-61E7-AEDB-03B5CD87837B}" dt="2021-08-28T09:47:45.700" v="873" actId="1076"/>
          <ac:spMkLst>
            <pc:docMk/>
            <pc:sldMk cId="3549264314" sldId="258"/>
            <ac:spMk id="19" creationId="{EA3BBFF0-6D47-4488-9374-68A072F4BAB6}"/>
          </ac:spMkLst>
        </pc:spChg>
        <pc:spChg chg="add mod">
          <ac:chgData name="Villing Joshua (s)" userId="S::joshua.villing@students.fhnw.ch::45871a12-5ab8-4aee-8921-b843c41a98f8" providerId="AD" clId="Web-{569C9320-6896-61E7-AEDB-03B5CD87837B}" dt="2021-08-28T09:48:37.138" v="897" actId="1076"/>
          <ac:spMkLst>
            <pc:docMk/>
            <pc:sldMk cId="3549264314" sldId="258"/>
            <ac:spMk id="20" creationId="{5CBD6B77-EE29-4957-852C-593E3A5BB11D}"/>
          </ac:spMkLst>
        </pc:spChg>
        <pc:picChg chg="del mod">
          <ac:chgData name="Villing Joshua (s)" userId="S::joshua.villing@students.fhnw.ch::45871a12-5ab8-4aee-8921-b843c41a98f8" providerId="AD" clId="Web-{569C9320-6896-61E7-AEDB-03B5CD87837B}" dt="2021-08-28T08:37:37.277" v="49"/>
          <ac:picMkLst>
            <pc:docMk/>
            <pc:sldMk cId="3549264314" sldId="258"/>
            <ac:picMk id="3" creationId="{E5486576-8C22-4177-92EA-F5E339697728}"/>
          </ac:picMkLst>
        </pc:picChg>
        <pc:picChg chg="add mod">
          <ac:chgData name="Villing Joshua (s)" userId="S::joshua.villing@students.fhnw.ch::45871a12-5ab8-4aee-8921-b843c41a98f8" providerId="AD" clId="Web-{569C9320-6896-61E7-AEDB-03B5CD87837B}" dt="2021-08-28T08:40:51.405" v="70" actId="1076"/>
          <ac:picMkLst>
            <pc:docMk/>
            <pc:sldMk cId="3549264314" sldId="258"/>
            <ac:picMk id="4" creationId="{9E486CF6-947F-4723-B681-A85006DC68D8}"/>
          </ac:picMkLst>
        </pc:picChg>
        <pc:picChg chg="del mod">
          <ac:chgData name="Villing Joshua (s)" userId="S::joshua.villing@students.fhnw.ch::45871a12-5ab8-4aee-8921-b843c41a98f8" providerId="AD" clId="Web-{569C9320-6896-61E7-AEDB-03B5CD87837B}" dt="2021-08-28T08:34:47.400" v="26"/>
          <ac:picMkLst>
            <pc:docMk/>
            <pc:sldMk cId="3549264314" sldId="258"/>
            <ac:picMk id="4" creationId="{E448508C-3E4C-4989-B5CB-DCEEFCBED90D}"/>
          </ac:picMkLst>
        </pc:picChg>
        <pc:picChg chg="add del mod">
          <ac:chgData name="Villing Joshua (s)" userId="S::joshua.villing@students.fhnw.ch::45871a12-5ab8-4aee-8921-b843c41a98f8" providerId="AD" clId="Web-{569C9320-6896-61E7-AEDB-03B5CD87837B}" dt="2021-08-28T08:38:17.621" v="54"/>
          <ac:picMkLst>
            <pc:docMk/>
            <pc:sldMk cId="3549264314" sldId="258"/>
            <ac:picMk id="5" creationId="{B27DFA6D-8C77-462C-9181-B8749C0C5679}"/>
          </ac:picMkLst>
        </pc:picChg>
        <pc:picChg chg="add del mod">
          <ac:chgData name="Villing Joshua (s)" userId="S::joshua.villing@students.fhnw.ch::45871a12-5ab8-4aee-8921-b843c41a98f8" providerId="AD" clId="Web-{569C9320-6896-61E7-AEDB-03B5CD87837B}" dt="2021-08-28T08:40:41.655" v="66"/>
          <ac:picMkLst>
            <pc:docMk/>
            <pc:sldMk cId="3549264314" sldId="258"/>
            <ac:picMk id="6" creationId="{85A7A697-8A63-47F7-AA8A-25E989028D82}"/>
          </ac:picMkLst>
        </pc:picChg>
        <pc:picChg chg="add del mod">
          <ac:chgData name="Villing Joshua (s)" userId="S::joshua.villing@students.fhnw.ch::45871a12-5ab8-4aee-8921-b843c41a98f8" providerId="AD" clId="Web-{569C9320-6896-61E7-AEDB-03B5CD87837B}" dt="2021-08-28T08:40:41.655" v="65"/>
          <ac:picMkLst>
            <pc:docMk/>
            <pc:sldMk cId="3549264314" sldId="258"/>
            <ac:picMk id="7" creationId="{F3238888-D2B4-4EAC-B019-7A3213668080}"/>
          </ac:picMkLst>
        </pc:picChg>
        <pc:picChg chg="add del mod">
          <ac:chgData name="Villing Joshua (s)" userId="S::joshua.villing@students.fhnw.ch::45871a12-5ab8-4aee-8921-b843c41a98f8" providerId="AD" clId="Web-{569C9320-6896-61E7-AEDB-03B5CD87837B}" dt="2021-08-28T08:40:41.655" v="64"/>
          <ac:picMkLst>
            <pc:docMk/>
            <pc:sldMk cId="3549264314" sldId="258"/>
            <ac:picMk id="8" creationId="{38D10829-A8E1-457C-86BA-6709D2A135A9}"/>
          </ac:picMkLst>
        </pc:picChg>
        <pc:picChg chg="add del mod">
          <ac:chgData name="Villing Joshua (s)" userId="S::joshua.villing@students.fhnw.ch::45871a12-5ab8-4aee-8921-b843c41a98f8" providerId="AD" clId="Web-{569C9320-6896-61E7-AEDB-03B5CD87837B}" dt="2021-08-28T08:36:23.932" v="37"/>
          <ac:picMkLst>
            <pc:docMk/>
            <pc:sldMk cId="3549264314" sldId="258"/>
            <ac:picMk id="9" creationId="{07988E34-5FB7-4183-B777-2F1F71A64A69}"/>
          </ac:picMkLst>
        </pc:picChg>
        <pc:picChg chg="add del">
          <ac:chgData name="Villing Joshua (s)" userId="S::joshua.villing@students.fhnw.ch::45871a12-5ab8-4aee-8921-b843c41a98f8" providerId="AD" clId="Web-{569C9320-6896-61E7-AEDB-03B5CD87837B}" dt="2021-08-28T08:33:26.305" v="12"/>
          <ac:picMkLst>
            <pc:docMk/>
            <pc:sldMk cId="3549264314" sldId="258"/>
            <ac:picMk id="9" creationId="{300AFBB2-9E11-4B3B-A3B6-18B41BFAAE5C}"/>
          </ac:picMkLst>
        </pc:picChg>
        <pc:picChg chg="add mod">
          <ac:chgData name="Villing Joshua (s)" userId="S::joshua.villing@students.fhnw.ch::45871a12-5ab8-4aee-8921-b843c41a98f8" providerId="AD" clId="Web-{569C9320-6896-61E7-AEDB-03B5CD87837B}" dt="2021-08-28T08:40:51.389" v="67" actId="1076"/>
          <ac:picMkLst>
            <pc:docMk/>
            <pc:sldMk cId="3549264314" sldId="258"/>
            <ac:picMk id="10" creationId="{2903E223-719F-4FDF-B760-3C19C37C2534}"/>
          </ac:picMkLst>
        </pc:picChg>
        <pc:picChg chg="add mod">
          <ac:chgData name="Villing Joshua (s)" userId="S::joshua.villing@students.fhnw.ch::45871a12-5ab8-4aee-8921-b843c41a98f8" providerId="AD" clId="Web-{569C9320-6896-61E7-AEDB-03B5CD87837B}" dt="2021-08-28T09:48:08.138" v="876" actId="1076"/>
          <ac:picMkLst>
            <pc:docMk/>
            <pc:sldMk cId="3549264314" sldId="258"/>
            <ac:picMk id="11" creationId="{E5E2D1D3-859C-45BB-BF68-EE1DF80ED6B2}"/>
          </ac:picMkLst>
        </pc:picChg>
        <pc:picChg chg="add mod">
          <ac:chgData name="Villing Joshua (s)" userId="S::joshua.villing@students.fhnw.ch::45871a12-5ab8-4aee-8921-b843c41a98f8" providerId="AD" clId="Web-{569C9320-6896-61E7-AEDB-03B5CD87837B}" dt="2021-08-28T09:49:31.327" v="901" actId="1076"/>
          <ac:picMkLst>
            <pc:docMk/>
            <pc:sldMk cId="3549264314" sldId="258"/>
            <ac:picMk id="12" creationId="{7E2EF43D-593A-4B03-8975-956A7E339DE5}"/>
          </ac:picMkLst>
        </pc:picChg>
        <pc:picChg chg="add del mod">
          <ac:chgData name="Villing Joshua (s)" userId="S::joshua.villing@students.fhnw.ch::45871a12-5ab8-4aee-8921-b843c41a98f8" providerId="AD" clId="Web-{569C9320-6896-61E7-AEDB-03B5CD87837B}" dt="2021-08-28T08:34:46.306" v="25"/>
          <ac:picMkLst>
            <pc:docMk/>
            <pc:sldMk cId="3549264314" sldId="258"/>
            <ac:picMk id="13" creationId="{0F958F24-B4B8-42E2-BD4F-3D13117CCFCB}"/>
          </ac:picMkLst>
        </pc:picChg>
        <pc:picChg chg="add del mod">
          <ac:chgData name="Villing Joshua (s)" userId="S::joshua.villing@students.fhnw.ch::45871a12-5ab8-4aee-8921-b843c41a98f8" providerId="AD" clId="Web-{569C9320-6896-61E7-AEDB-03B5CD87837B}" dt="2021-08-28T08:35:59.510" v="33"/>
          <ac:picMkLst>
            <pc:docMk/>
            <pc:sldMk cId="3549264314" sldId="258"/>
            <ac:picMk id="16" creationId="{B685B3A6-DF74-4C0D-9D02-52D39305EB43}"/>
          </ac:picMkLst>
        </pc:picChg>
        <pc:picChg chg="add mod">
          <ac:chgData name="Villing Joshua (s)" userId="S::joshua.villing@students.fhnw.ch::45871a12-5ab8-4aee-8921-b843c41a98f8" providerId="AD" clId="Web-{569C9320-6896-61E7-AEDB-03B5CD87837B}" dt="2021-08-28T08:37:08.839" v="47" actId="1076"/>
          <ac:picMkLst>
            <pc:docMk/>
            <pc:sldMk cId="3549264314" sldId="258"/>
            <ac:picMk id="17" creationId="{A70E2AD0-597F-4C93-A45D-455404E582CF}"/>
          </ac:picMkLst>
        </pc:picChg>
      </pc:sldChg>
      <pc:sldChg chg="addSp modSp mod setBg">
        <pc:chgData name="Villing Joshua (s)" userId="S::joshua.villing@students.fhnw.ch::45871a12-5ab8-4aee-8921-b843c41a98f8" providerId="AD" clId="Web-{569C9320-6896-61E7-AEDB-03B5CD87837B}" dt="2021-08-28T09:05:58.665" v="392" actId="20577"/>
        <pc:sldMkLst>
          <pc:docMk/>
          <pc:sldMk cId="2498118701" sldId="260"/>
        </pc:sldMkLst>
        <pc:spChg chg="mod">
          <ac:chgData name="Villing Joshua (s)" userId="S::joshua.villing@students.fhnw.ch::45871a12-5ab8-4aee-8921-b843c41a98f8" providerId="AD" clId="Web-{569C9320-6896-61E7-AEDB-03B5CD87837B}" dt="2021-08-28T09:05:58.665" v="392" actId="20577"/>
          <ac:spMkLst>
            <pc:docMk/>
            <pc:sldMk cId="2498118701" sldId="260"/>
            <ac:spMk id="2" creationId="{0030F942-11CB-4A99-B25B-AC4C03F8A38D}"/>
          </ac:spMkLst>
        </pc:spChg>
        <pc:spChg chg="mod">
          <ac:chgData name="Villing Joshua (s)" userId="S::joshua.villing@students.fhnw.ch::45871a12-5ab8-4aee-8921-b843c41a98f8" providerId="AD" clId="Web-{569C9320-6896-61E7-AEDB-03B5CD87837B}" dt="2021-08-28T09:02:04.115" v="387" actId="20577"/>
          <ac:spMkLst>
            <pc:docMk/>
            <pc:sldMk cId="2498118701" sldId="260"/>
            <ac:spMk id="11" creationId="{517C6229-0947-42D7-9C4E-C23BA6B5B17B}"/>
          </ac:spMkLst>
        </pc:spChg>
        <pc:picChg chg="add mod">
          <ac:chgData name="Villing Joshua (s)" userId="S::joshua.villing@students.fhnw.ch::45871a12-5ab8-4aee-8921-b843c41a98f8" providerId="AD" clId="Web-{569C9320-6896-61E7-AEDB-03B5CD87837B}" dt="2021-08-28T08:48:54.443" v="186"/>
          <ac:picMkLst>
            <pc:docMk/>
            <pc:sldMk cId="2498118701" sldId="260"/>
            <ac:picMk id="3" creationId="{477871F3-CDB7-4122-80AB-EF9ACCB9D64E}"/>
          </ac:picMkLst>
        </pc:picChg>
      </pc:sldChg>
      <pc:sldChg chg="addSp modSp mod setBg">
        <pc:chgData name="Villing Joshua (s)" userId="S::joshua.villing@students.fhnw.ch::45871a12-5ab8-4aee-8921-b843c41a98f8" providerId="AD" clId="Web-{569C9320-6896-61E7-AEDB-03B5CD87837B}" dt="2021-08-28T09:04:32.679" v="391" actId="20577"/>
        <pc:sldMkLst>
          <pc:docMk/>
          <pc:sldMk cId="826401571" sldId="261"/>
        </pc:sldMkLst>
        <pc:spChg chg="mod">
          <ac:chgData name="Villing Joshua (s)" userId="S::joshua.villing@students.fhnw.ch::45871a12-5ab8-4aee-8921-b843c41a98f8" providerId="AD" clId="Web-{569C9320-6896-61E7-AEDB-03B5CD87837B}" dt="2021-08-28T08:48:31.083" v="182"/>
          <ac:spMkLst>
            <pc:docMk/>
            <pc:sldMk cId="826401571" sldId="261"/>
            <ac:spMk id="2" creationId="{C1CE0FB1-C7F1-4C2A-8603-035634E21794}"/>
          </ac:spMkLst>
        </pc:spChg>
        <pc:spChg chg="mod">
          <ac:chgData name="Villing Joshua (s)" userId="S::joshua.villing@students.fhnw.ch::45871a12-5ab8-4aee-8921-b843c41a98f8" providerId="AD" clId="Web-{569C9320-6896-61E7-AEDB-03B5CD87837B}" dt="2021-08-28T09:04:32.679" v="391" actId="20577"/>
          <ac:spMkLst>
            <pc:docMk/>
            <pc:sldMk cId="826401571" sldId="261"/>
            <ac:spMk id="10" creationId="{57ECB873-D1F6-4B2B-8494-1760CCEA58F1}"/>
          </ac:spMkLst>
        </pc:spChg>
        <pc:picChg chg="add mod">
          <ac:chgData name="Villing Joshua (s)" userId="S::joshua.villing@students.fhnw.ch::45871a12-5ab8-4aee-8921-b843c41a98f8" providerId="AD" clId="Web-{569C9320-6896-61E7-AEDB-03B5CD87837B}" dt="2021-08-28T08:48:31.083" v="182"/>
          <ac:picMkLst>
            <pc:docMk/>
            <pc:sldMk cId="826401571" sldId="261"/>
            <ac:picMk id="3" creationId="{0F174DFF-5E84-4E43-A0BE-DAC2A2E6B8B7}"/>
          </ac:picMkLst>
        </pc:picChg>
      </pc:sldChg>
      <pc:sldChg chg="addSp modSp mod setBg">
        <pc:chgData name="Villing Joshua (s)" userId="S::joshua.villing@students.fhnw.ch::45871a12-5ab8-4aee-8921-b843c41a98f8" providerId="AD" clId="Web-{569C9320-6896-61E7-AEDB-03B5CD87837B}" dt="2021-08-28T09:28:07.340" v="638" actId="20577"/>
        <pc:sldMkLst>
          <pc:docMk/>
          <pc:sldMk cId="83151131" sldId="262"/>
        </pc:sldMkLst>
        <pc:spChg chg="mod">
          <ac:chgData name="Villing Joshua (s)" userId="S::joshua.villing@students.fhnw.ch::45871a12-5ab8-4aee-8921-b843c41a98f8" providerId="AD" clId="Web-{569C9320-6896-61E7-AEDB-03B5CD87837B}" dt="2021-08-28T09:23:54.414" v="589"/>
          <ac:spMkLst>
            <pc:docMk/>
            <pc:sldMk cId="83151131" sldId="262"/>
            <ac:spMk id="2" creationId="{64EAC944-50CA-418E-8CF8-BCFED678E198}"/>
          </ac:spMkLst>
        </pc:spChg>
        <pc:spChg chg="mod">
          <ac:chgData name="Villing Joshua (s)" userId="S::joshua.villing@students.fhnw.ch::45871a12-5ab8-4aee-8921-b843c41a98f8" providerId="AD" clId="Web-{569C9320-6896-61E7-AEDB-03B5CD87837B}" dt="2021-08-28T09:28:07.340" v="638" actId="20577"/>
          <ac:spMkLst>
            <pc:docMk/>
            <pc:sldMk cId="83151131" sldId="262"/>
            <ac:spMk id="3" creationId="{111AFCA1-3116-4BF5-AD60-1F9A0A74393D}"/>
          </ac:spMkLst>
        </pc:spChg>
        <pc:picChg chg="add mod">
          <ac:chgData name="Villing Joshua (s)" userId="S::joshua.villing@students.fhnw.ch::45871a12-5ab8-4aee-8921-b843c41a98f8" providerId="AD" clId="Web-{569C9320-6896-61E7-AEDB-03B5CD87837B}" dt="2021-08-28T09:23:54.414" v="589"/>
          <ac:picMkLst>
            <pc:docMk/>
            <pc:sldMk cId="83151131" sldId="262"/>
            <ac:picMk id="4" creationId="{2F2ED496-B6D3-4094-9256-DA6854D75D4E}"/>
          </ac:picMkLst>
        </pc:picChg>
      </pc:sldChg>
      <pc:sldChg chg="ord">
        <pc:chgData name="Villing Joshua (s)" userId="S::joshua.villing@students.fhnw.ch::45871a12-5ab8-4aee-8921-b843c41a98f8" providerId="AD" clId="Web-{569C9320-6896-61E7-AEDB-03B5CD87837B}" dt="2021-08-28T08:41:03.889" v="71"/>
        <pc:sldMkLst>
          <pc:docMk/>
          <pc:sldMk cId="1835101691" sldId="264"/>
        </pc:sldMkLst>
      </pc:sldChg>
      <pc:sldChg chg="modSp add replId">
        <pc:chgData name="Villing Joshua (s)" userId="S::joshua.villing@students.fhnw.ch::45871a12-5ab8-4aee-8921-b843c41a98f8" providerId="AD" clId="Web-{569C9320-6896-61E7-AEDB-03B5CD87837B}" dt="2021-08-28T08:42:15.843" v="118" actId="20577"/>
        <pc:sldMkLst>
          <pc:docMk/>
          <pc:sldMk cId="772936435" sldId="265"/>
        </pc:sldMkLst>
        <pc:spChg chg="mod">
          <ac:chgData name="Villing Joshua (s)" userId="S::joshua.villing@students.fhnw.ch::45871a12-5ab8-4aee-8921-b843c41a98f8" providerId="AD" clId="Web-{569C9320-6896-61E7-AEDB-03B5CD87837B}" dt="2021-08-28T08:42:15.843" v="118" actId="20577"/>
          <ac:spMkLst>
            <pc:docMk/>
            <pc:sldMk cId="772936435" sldId="265"/>
            <ac:spMk id="2" creationId="{B83C1652-9FAC-4F11-9B5D-172F35DDC32D}"/>
          </ac:spMkLst>
        </pc:spChg>
      </pc:sldChg>
      <pc:sldChg chg="addSp delSp modSp new mod setBg">
        <pc:chgData name="Villing Joshua (s)" userId="S::joshua.villing@students.fhnw.ch::45871a12-5ab8-4aee-8921-b843c41a98f8" providerId="AD" clId="Web-{569C9320-6896-61E7-AEDB-03B5CD87837B}" dt="2021-08-28T09:32:50.359" v="749" actId="20577"/>
        <pc:sldMkLst>
          <pc:docMk/>
          <pc:sldMk cId="3052309585" sldId="266"/>
        </pc:sldMkLst>
        <pc:spChg chg="mod">
          <ac:chgData name="Villing Joshua (s)" userId="S::joshua.villing@students.fhnw.ch::45871a12-5ab8-4aee-8921-b843c41a98f8" providerId="AD" clId="Web-{569C9320-6896-61E7-AEDB-03B5CD87837B}" dt="2021-08-28T09:25:16.400" v="600" actId="20577"/>
          <ac:spMkLst>
            <pc:docMk/>
            <pc:sldMk cId="3052309585" sldId="266"/>
            <ac:spMk id="2" creationId="{7D52BF33-36CD-4C57-B65D-CFB2DE37A199}"/>
          </ac:spMkLst>
        </pc:spChg>
        <pc:spChg chg="mod">
          <ac:chgData name="Villing Joshua (s)" userId="S::joshua.villing@students.fhnw.ch::45871a12-5ab8-4aee-8921-b843c41a98f8" providerId="AD" clId="Web-{569C9320-6896-61E7-AEDB-03B5CD87837B}" dt="2021-08-28T09:32:50.359" v="749" actId="20577"/>
          <ac:spMkLst>
            <pc:docMk/>
            <pc:sldMk cId="3052309585" sldId="266"/>
            <ac:spMk id="3" creationId="{73EECA35-6C12-4436-AA6D-B23F2CF529BF}"/>
          </ac:spMkLst>
        </pc:spChg>
        <pc:spChg chg="add del">
          <ac:chgData name="Villing Joshua (s)" userId="S::joshua.villing@students.fhnw.ch::45871a12-5ab8-4aee-8921-b843c41a98f8" providerId="AD" clId="Web-{569C9320-6896-61E7-AEDB-03B5CD87837B}" dt="2021-08-28T09:30:07.138" v="700"/>
          <ac:spMkLst>
            <pc:docMk/>
            <pc:sldMk cId="3052309585" sldId="266"/>
            <ac:spMk id="5" creationId="{CF3B4128-F92E-4444-9A18-C576A7CFF497}"/>
          </ac:spMkLst>
        </pc:spChg>
        <pc:picChg chg="add mod">
          <ac:chgData name="Villing Joshua (s)" userId="S::joshua.villing@students.fhnw.ch::45871a12-5ab8-4aee-8921-b843c41a98f8" providerId="AD" clId="Web-{569C9320-6896-61E7-AEDB-03B5CD87837B}" dt="2021-08-28T09:25:04.947" v="591"/>
          <ac:picMkLst>
            <pc:docMk/>
            <pc:sldMk cId="3052309585" sldId="266"/>
            <ac:picMk id="4" creationId="{52F4A49A-08AD-4324-8394-BCDABD22A2D3}"/>
          </ac:picMkLst>
        </pc:picChg>
      </pc:sldChg>
      <pc:sldChg chg="addSp modSp add del replId">
        <pc:chgData name="Villing Joshua (s)" userId="S::joshua.villing@students.fhnw.ch::45871a12-5ab8-4aee-8921-b843c41a98f8" providerId="AD" clId="Web-{569C9320-6896-61E7-AEDB-03B5CD87837B}" dt="2021-08-28T08:48:43.005" v="185"/>
        <pc:sldMkLst>
          <pc:docMk/>
          <pc:sldMk cId="1966052324" sldId="267"/>
        </pc:sldMkLst>
        <pc:picChg chg="add mod">
          <ac:chgData name="Villing Joshua (s)" userId="S::joshua.villing@students.fhnw.ch::45871a12-5ab8-4aee-8921-b843c41a98f8" providerId="AD" clId="Web-{569C9320-6896-61E7-AEDB-03B5CD87837B}" dt="2021-08-28T08:48:08.848" v="180" actId="1076"/>
          <ac:picMkLst>
            <pc:docMk/>
            <pc:sldMk cId="1966052324" sldId="267"/>
            <ac:picMk id="4" creationId="{71E4685A-C443-41EA-B04D-477089B4FA42}"/>
          </ac:picMkLst>
        </pc:picChg>
      </pc:sldChg>
      <pc:sldChg chg="addSp modSp new mod setBg">
        <pc:chgData name="Villing Joshua (s)" userId="S::joshua.villing@students.fhnw.ch::45871a12-5ab8-4aee-8921-b843c41a98f8" providerId="AD" clId="Web-{569C9320-6896-61E7-AEDB-03B5CD87837B}" dt="2021-08-28T09:09:37.637" v="428" actId="20577"/>
        <pc:sldMkLst>
          <pc:docMk/>
          <pc:sldMk cId="407830205" sldId="268"/>
        </pc:sldMkLst>
        <pc:spChg chg="mod">
          <ac:chgData name="Villing Joshua (s)" userId="S::joshua.villing@students.fhnw.ch::45871a12-5ab8-4aee-8921-b843c41a98f8" providerId="AD" clId="Web-{569C9320-6896-61E7-AEDB-03B5CD87837B}" dt="2021-08-28T09:07:47.760" v="411" actId="20577"/>
          <ac:spMkLst>
            <pc:docMk/>
            <pc:sldMk cId="407830205" sldId="268"/>
            <ac:spMk id="2" creationId="{4FAFA5CC-39A1-45D1-8E05-D18846D513E8}"/>
          </ac:spMkLst>
        </pc:spChg>
        <pc:spChg chg="mod">
          <ac:chgData name="Villing Joshua (s)" userId="S::joshua.villing@students.fhnw.ch::45871a12-5ab8-4aee-8921-b843c41a98f8" providerId="AD" clId="Web-{569C9320-6896-61E7-AEDB-03B5CD87837B}" dt="2021-08-28T09:09:37.637" v="428" actId="20577"/>
          <ac:spMkLst>
            <pc:docMk/>
            <pc:sldMk cId="407830205" sldId="268"/>
            <ac:spMk id="3" creationId="{9541B2E6-6645-4809-9F24-89214347573A}"/>
          </ac:spMkLst>
        </pc:spChg>
        <pc:picChg chg="add mod">
          <ac:chgData name="Villing Joshua (s)" userId="S::joshua.villing@students.fhnw.ch::45871a12-5ab8-4aee-8921-b843c41a98f8" providerId="AD" clId="Web-{569C9320-6896-61E7-AEDB-03B5CD87837B}" dt="2021-08-28T09:07:12.760" v="404"/>
          <ac:picMkLst>
            <pc:docMk/>
            <pc:sldMk cId="407830205" sldId="268"/>
            <ac:picMk id="5" creationId="{9B12B36E-C589-4A16-8EFC-6F07FA18B67F}"/>
          </ac:picMkLst>
        </pc:picChg>
      </pc:sldChg>
      <pc:sldChg chg="new del">
        <pc:chgData name="Villing Joshua (s)" userId="S::joshua.villing@students.fhnw.ch::45871a12-5ab8-4aee-8921-b843c41a98f8" providerId="AD" clId="Web-{569C9320-6896-61E7-AEDB-03B5CD87837B}" dt="2021-08-28T08:48:39.724" v="184"/>
        <pc:sldMkLst>
          <pc:docMk/>
          <pc:sldMk cId="3703348688" sldId="268"/>
        </pc:sldMkLst>
      </pc:sldChg>
      <pc:sldChg chg="addSp delSp modSp new">
        <pc:chgData name="Villing Joshua (s)" userId="S::joshua.villing@students.fhnw.ch::45871a12-5ab8-4aee-8921-b843c41a98f8" providerId="AD" clId="Web-{569C9320-6896-61E7-AEDB-03B5CD87837B}" dt="2021-08-28T09:35:00.830" v="758" actId="1076"/>
        <pc:sldMkLst>
          <pc:docMk/>
          <pc:sldMk cId="1172028488" sldId="269"/>
        </pc:sldMkLst>
        <pc:picChg chg="mod">
          <ac:chgData name="Villing Joshua (s)" userId="S::joshua.villing@students.fhnw.ch::45871a12-5ab8-4aee-8921-b843c41a98f8" providerId="AD" clId="Web-{569C9320-6896-61E7-AEDB-03B5CD87837B}" dt="2021-08-28T09:35:00.830" v="758" actId="1076"/>
          <ac:picMkLst>
            <pc:docMk/>
            <pc:sldMk cId="1172028488" sldId="269"/>
            <ac:picMk id="4" creationId="{35530C62-6D8F-4D5E-8BEB-0025B7EC47EE}"/>
          </ac:picMkLst>
        </pc:picChg>
        <pc:picChg chg="add del mod">
          <ac:chgData name="Villing Joshua (s)" userId="S::joshua.villing@students.fhnw.ch::45871a12-5ab8-4aee-8921-b843c41a98f8" providerId="AD" clId="Web-{569C9320-6896-61E7-AEDB-03B5CD87837B}" dt="2021-08-28T09:34:27.205" v="756"/>
          <ac:picMkLst>
            <pc:docMk/>
            <pc:sldMk cId="1172028488" sldId="269"/>
            <ac:picMk id="5" creationId="{9BB2BE89-9C13-4F86-925E-E602A3F39B65}"/>
          </ac:picMkLst>
        </pc:picChg>
        <pc:picChg chg="add del mod">
          <ac:chgData name="Villing Joshua (s)" userId="S::joshua.villing@students.fhnw.ch::45871a12-5ab8-4aee-8921-b843c41a98f8" providerId="AD" clId="Web-{569C9320-6896-61E7-AEDB-03B5CD87837B}" dt="2021-08-28T09:34:24.486" v="755"/>
          <ac:picMkLst>
            <pc:docMk/>
            <pc:sldMk cId="1172028488" sldId="269"/>
            <ac:picMk id="6" creationId="{950E33DB-E2B3-4D9B-9CFC-57A9D5BABFEF}"/>
          </ac:picMkLst>
        </pc:picChg>
      </pc:sldChg>
    </pc:docChg>
  </pc:docChgLst>
  <pc:docChgLst>
    <pc:chgData name="Zellweger Kevin (s)" userId="S::kevin.zellweger@students.fhnw.ch::cb4c878d-759d-4420-a201-d61bdaad4e92" providerId="AD" clId="Web-{DD40272C-620A-D7C6-B099-4AC0FEA2C4B9}"/>
    <pc:docChg chg="modSld">
      <pc:chgData name="Zellweger Kevin (s)" userId="S::kevin.zellweger@students.fhnw.ch::cb4c878d-759d-4420-a201-d61bdaad4e92" providerId="AD" clId="Web-{DD40272C-620A-D7C6-B099-4AC0FEA2C4B9}" dt="2021-08-28T11:48:20.246" v="427"/>
      <pc:docMkLst>
        <pc:docMk/>
      </pc:docMkLst>
      <pc:sldChg chg="modSp">
        <pc:chgData name="Zellweger Kevin (s)" userId="S::kevin.zellweger@students.fhnw.ch::cb4c878d-759d-4420-a201-d61bdaad4e92" providerId="AD" clId="Web-{DD40272C-620A-D7C6-B099-4AC0FEA2C4B9}" dt="2021-08-28T11:45:49.729" v="413" actId="20577"/>
        <pc:sldMkLst>
          <pc:docMk/>
          <pc:sldMk cId="2498118701" sldId="260"/>
        </pc:sldMkLst>
        <pc:spChg chg="mod">
          <ac:chgData name="Zellweger Kevin (s)" userId="S::kevin.zellweger@students.fhnw.ch::cb4c878d-759d-4420-a201-d61bdaad4e92" providerId="AD" clId="Web-{DD40272C-620A-D7C6-B099-4AC0FEA2C4B9}" dt="2021-08-28T11:45:49.729" v="413" actId="20577"/>
          <ac:spMkLst>
            <pc:docMk/>
            <pc:sldMk cId="2498118701" sldId="260"/>
            <ac:spMk id="11" creationId="{517C6229-0947-42D7-9C4E-C23BA6B5B17B}"/>
          </ac:spMkLst>
        </pc:spChg>
      </pc:sldChg>
      <pc:sldChg chg="modNotes">
        <pc:chgData name="Zellweger Kevin (s)" userId="S::kevin.zellweger@students.fhnw.ch::cb4c878d-759d-4420-a201-d61bdaad4e92" providerId="AD" clId="Web-{DD40272C-620A-D7C6-B099-4AC0FEA2C4B9}" dt="2021-08-28T11:43:36.879" v="369"/>
        <pc:sldMkLst>
          <pc:docMk/>
          <pc:sldMk cId="826401571" sldId="261"/>
        </pc:sldMkLst>
      </pc:sldChg>
      <pc:sldChg chg="modSp modNotes">
        <pc:chgData name="Zellweger Kevin (s)" userId="S::kevin.zellweger@students.fhnw.ch::cb4c878d-759d-4420-a201-d61bdaad4e92" providerId="AD" clId="Web-{DD40272C-620A-D7C6-B099-4AC0FEA2C4B9}" dt="2021-08-28T11:47:25.901" v="418"/>
        <pc:sldMkLst>
          <pc:docMk/>
          <pc:sldMk cId="83151131" sldId="262"/>
        </pc:sldMkLst>
        <pc:spChg chg="mod">
          <ac:chgData name="Zellweger Kevin (s)" userId="S::kevin.zellweger@students.fhnw.ch::cb4c878d-759d-4420-a201-d61bdaad4e92" providerId="AD" clId="Web-{DD40272C-620A-D7C6-B099-4AC0FEA2C4B9}" dt="2021-08-28T11:05:38.528" v="0" actId="20577"/>
          <ac:spMkLst>
            <pc:docMk/>
            <pc:sldMk cId="83151131" sldId="262"/>
            <ac:spMk id="3" creationId="{111AFCA1-3116-4BF5-AD60-1F9A0A74393D}"/>
          </ac:spMkLst>
        </pc:spChg>
      </pc:sldChg>
      <pc:sldChg chg="modNotes">
        <pc:chgData name="Zellweger Kevin (s)" userId="S::kevin.zellweger@students.fhnw.ch::cb4c878d-759d-4420-a201-d61bdaad4e92" providerId="AD" clId="Web-{DD40272C-620A-D7C6-B099-4AC0FEA2C4B9}" dt="2021-08-28T11:40:45.470" v="234"/>
        <pc:sldMkLst>
          <pc:docMk/>
          <pc:sldMk cId="1835101691" sldId="264"/>
        </pc:sldMkLst>
      </pc:sldChg>
      <pc:sldChg chg="modNotes">
        <pc:chgData name="Zellweger Kevin (s)" userId="S::kevin.zellweger@students.fhnw.ch::cb4c878d-759d-4420-a201-d61bdaad4e92" providerId="AD" clId="Web-{DD40272C-620A-D7C6-B099-4AC0FEA2C4B9}" dt="2021-08-28T11:42:23.473" v="288"/>
        <pc:sldMkLst>
          <pc:docMk/>
          <pc:sldMk cId="407830205" sldId="268"/>
        </pc:sldMkLst>
      </pc:sldChg>
      <pc:sldChg chg="modNotes">
        <pc:chgData name="Zellweger Kevin (s)" userId="S::kevin.zellweger@students.fhnw.ch::cb4c878d-759d-4420-a201-d61bdaad4e92" providerId="AD" clId="Web-{DD40272C-620A-D7C6-B099-4AC0FEA2C4B9}" dt="2021-08-28T11:48:20.246" v="427"/>
        <pc:sldMkLst>
          <pc:docMk/>
          <pc:sldMk cId="1172028488" sldId="269"/>
        </pc:sldMkLst>
      </pc:sldChg>
    </pc:docChg>
  </pc:docChgLst>
  <pc:docChgLst>
    <pc:chgData name="Villing Joshua (s)" userId="S::joshua.villing@students.fhnw.ch::45871a12-5ab8-4aee-8921-b843c41a98f8" providerId="AD" clId="Web-{EF4E9BD3-A59B-0388-8315-5DBB71307BB3}"/>
    <pc:docChg chg="addSld delSld modSld">
      <pc:chgData name="Villing Joshua (s)" userId="S::joshua.villing@students.fhnw.ch::45871a12-5ab8-4aee-8921-b843c41a98f8" providerId="AD" clId="Web-{EF4E9BD3-A59B-0388-8315-5DBB71307BB3}" dt="2021-08-31T06:12:31.083" v="66" actId="20577"/>
      <pc:docMkLst>
        <pc:docMk/>
      </pc:docMkLst>
      <pc:sldChg chg="modSp">
        <pc:chgData name="Villing Joshua (s)" userId="S::joshua.villing@students.fhnw.ch::45871a12-5ab8-4aee-8921-b843c41a98f8" providerId="AD" clId="Web-{EF4E9BD3-A59B-0388-8315-5DBB71307BB3}" dt="2021-08-31T06:12:31.083" v="66" actId="20577"/>
        <pc:sldMkLst>
          <pc:docMk/>
          <pc:sldMk cId="3549264314" sldId="258"/>
        </pc:sldMkLst>
        <pc:spChg chg="mod">
          <ac:chgData name="Villing Joshua (s)" userId="S::joshua.villing@students.fhnw.ch::45871a12-5ab8-4aee-8921-b843c41a98f8" providerId="AD" clId="Web-{EF4E9BD3-A59B-0388-8315-5DBB71307BB3}" dt="2021-08-31T06:12:31.083" v="66" actId="20577"/>
          <ac:spMkLst>
            <pc:docMk/>
            <pc:sldMk cId="3549264314" sldId="258"/>
            <ac:spMk id="2" creationId="{B83C1652-9FAC-4F11-9B5D-172F35DDC32D}"/>
          </ac:spMkLst>
        </pc:spChg>
      </pc:sldChg>
      <pc:sldChg chg="addSp delSp modSp">
        <pc:chgData name="Villing Joshua (s)" userId="S::joshua.villing@students.fhnw.ch::45871a12-5ab8-4aee-8921-b843c41a98f8" providerId="AD" clId="Web-{EF4E9BD3-A59B-0388-8315-5DBB71307BB3}" dt="2021-08-30T17:47:50.401" v="58"/>
        <pc:sldMkLst>
          <pc:docMk/>
          <pc:sldMk cId="772936435" sldId="265"/>
        </pc:sldMkLst>
        <pc:spChg chg="del">
          <ac:chgData name="Villing Joshua (s)" userId="S::joshua.villing@students.fhnw.ch::45871a12-5ab8-4aee-8921-b843c41a98f8" providerId="AD" clId="Web-{EF4E9BD3-A59B-0388-8315-5DBB71307BB3}" dt="2021-08-30T17:47:37.417" v="52"/>
          <ac:spMkLst>
            <pc:docMk/>
            <pc:sldMk cId="772936435" sldId="265"/>
            <ac:spMk id="5" creationId="{526A4BBB-62D1-4F78-B16A-603B454DB52D}"/>
          </ac:spMkLst>
        </pc:spChg>
        <pc:spChg chg="del mod">
          <ac:chgData name="Villing Joshua (s)" userId="S::joshua.villing@students.fhnw.ch::45871a12-5ab8-4aee-8921-b843c41a98f8" providerId="AD" clId="Web-{EF4E9BD3-A59B-0388-8315-5DBB71307BB3}" dt="2021-08-30T17:47:39.214" v="53"/>
          <ac:spMkLst>
            <pc:docMk/>
            <pc:sldMk cId="772936435" sldId="265"/>
            <ac:spMk id="9" creationId="{B8667799-BBBC-43E9-BAD5-63FC50A0FC81}"/>
          </ac:spMkLst>
        </pc:spChg>
        <pc:spChg chg="add del mod">
          <ac:chgData name="Villing Joshua (s)" userId="S::joshua.villing@students.fhnw.ch::45871a12-5ab8-4aee-8921-b843c41a98f8" providerId="AD" clId="Web-{EF4E9BD3-A59B-0388-8315-5DBB71307BB3}" dt="2021-08-30T17:47:46.073" v="56"/>
          <ac:spMkLst>
            <pc:docMk/>
            <pc:sldMk cId="772936435" sldId="265"/>
            <ac:spMk id="23" creationId="{D52A55D1-55DE-4D9B-B4BB-DF400B278532}"/>
          </ac:spMkLst>
        </pc:spChg>
        <pc:spChg chg="add del mod">
          <ac:chgData name="Villing Joshua (s)" userId="S::joshua.villing@students.fhnw.ch::45871a12-5ab8-4aee-8921-b843c41a98f8" providerId="AD" clId="Web-{EF4E9BD3-A59B-0388-8315-5DBB71307BB3}" dt="2021-08-30T17:47:48.198" v="57"/>
          <ac:spMkLst>
            <pc:docMk/>
            <pc:sldMk cId="772936435" sldId="265"/>
            <ac:spMk id="24" creationId="{3A9B4630-EC8A-4080-8E48-CE34EA5C4D1B}"/>
          </ac:spMkLst>
        </pc:spChg>
        <pc:spChg chg="del">
          <ac:chgData name="Villing Joshua (s)" userId="S::joshua.villing@students.fhnw.ch::45871a12-5ab8-4aee-8921-b843c41a98f8" providerId="AD" clId="Web-{EF4E9BD3-A59B-0388-8315-5DBB71307BB3}" dt="2021-08-30T17:45:05.524" v="1"/>
          <ac:spMkLst>
            <pc:docMk/>
            <pc:sldMk cId="772936435" sldId="265"/>
            <ac:spMk id="25" creationId="{DBC40B28-BAB3-49FF-9337-786520F481D6}"/>
          </ac:spMkLst>
        </pc:spChg>
        <pc:spChg chg="del">
          <ac:chgData name="Villing Joshua (s)" userId="S::joshua.villing@students.fhnw.ch::45871a12-5ab8-4aee-8921-b843c41a98f8" providerId="AD" clId="Web-{EF4E9BD3-A59B-0388-8315-5DBB71307BB3}" dt="2021-08-30T17:45:03.712" v="0"/>
          <ac:spMkLst>
            <pc:docMk/>
            <pc:sldMk cId="772936435" sldId="265"/>
            <ac:spMk id="26" creationId="{E4762F32-C7AF-47EC-906A-71B6E25C2171}"/>
          </ac:spMkLst>
        </pc:spChg>
        <pc:spChg chg="add del mod">
          <ac:chgData name="Villing Joshua (s)" userId="S::joshua.villing@students.fhnw.ch::45871a12-5ab8-4aee-8921-b843c41a98f8" providerId="AD" clId="Web-{EF4E9BD3-A59B-0388-8315-5DBB71307BB3}" dt="2021-08-30T17:47:50.401" v="58"/>
          <ac:spMkLst>
            <pc:docMk/>
            <pc:sldMk cId="772936435" sldId="265"/>
            <ac:spMk id="27" creationId="{D0D8064B-D6B9-40D3-B1C7-E4C62E6C5FC3}"/>
          </ac:spMkLst>
        </pc:spChg>
        <pc:spChg chg="add del mod">
          <ac:chgData name="Villing Joshua (s)" userId="S::joshua.villing@students.fhnw.ch::45871a12-5ab8-4aee-8921-b843c41a98f8" providerId="AD" clId="Web-{EF4E9BD3-A59B-0388-8315-5DBB71307BB3}" dt="2021-08-30T17:47:43.854" v="55"/>
          <ac:spMkLst>
            <pc:docMk/>
            <pc:sldMk cId="772936435" sldId="265"/>
            <ac:spMk id="28" creationId="{B274DF1C-A5DE-41D4-9BEF-76419FB9787B}"/>
          </ac:spMkLst>
        </pc:spChg>
        <pc:spChg chg="add del mod">
          <ac:chgData name="Villing Joshua (s)" userId="S::joshua.villing@students.fhnw.ch::45871a12-5ab8-4aee-8921-b843c41a98f8" providerId="AD" clId="Web-{EF4E9BD3-A59B-0388-8315-5DBB71307BB3}" dt="2021-08-30T17:47:41.573" v="54"/>
          <ac:spMkLst>
            <pc:docMk/>
            <pc:sldMk cId="772936435" sldId="265"/>
            <ac:spMk id="29" creationId="{B2200725-A996-4330-ABFD-E674F67B2C78}"/>
          </ac:spMkLst>
        </pc:spChg>
      </pc:sldChg>
      <pc:sldChg chg="add del replId">
        <pc:chgData name="Villing Joshua (s)" userId="S::joshua.villing@students.fhnw.ch::45871a12-5ab8-4aee-8921-b843c41a98f8" providerId="AD" clId="Web-{EF4E9BD3-A59B-0388-8315-5DBB71307BB3}" dt="2021-08-30T17:46:06.009" v="19"/>
        <pc:sldMkLst>
          <pc:docMk/>
          <pc:sldMk cId="3458621034" sldId="270"/>
        </pc:sldMkLst>
      </pc:sldChg>
    </pc:docChg>
  </pc:docChgLst>
  <pc:docChgLst>
    <pc:chgData name="Joshua Villing" userId="33c5856f14120bdd" providerId="LiveId" clId="{2377D5F3-380E-4A2C-9D2A-89D09F2AB5A8}"/>
    <pc:docChg chg="modSld">
      <pc:chgData name="Joshua Villing" userId="33c5856f14120bdd" providerId="LiveId" clId="{2377D5F3-380E-4A2C-9D2A-89D09F2AB5A8}" dt="2021-11-29T07:41:52.340" v="6" actId="20577"/>
      <pc:docMkLst>
        <pc:docMk/>
      </pc:docMkLst>
      <pc:sldChg chg="modSp mod">
        <pc:chgData name="Joshua Villing" userId="33c5856f14120bdd" providerId="LiveId" clId="{2377D5F3-380E-4A2C-9D2A-89D09F2AB5A8}" dt="2021-11-29T07:41:52.340" v="6" actId="20577"/>
        <pc:sldMkLst>
          <pc:docMk/>
          <pc:sldMk cId="109857222" sldId="256"/>
        </pc:sldMkLst>
        <pc:spChg chg="mod">
          <ac:chgData name="Joshua Villing" userId="33c5856f14120bdd" providerId="LiveId" clId="{2377D5F3-380E-4A2C-9D2A-89D09F2AB5A8}" dt="2021-11-29T07:41:52.340" v="6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Villing Joshua (s)" userId="S::joshua.villing@students.fhnw.ch::45871a12-5ab8-4aee-8921-b843c41a98f8" providerId="AD" clId="Web-{C60CD7ED-35C0-B477-05AD-47BAD7DFE632}"/>
    <pc:docChg chg="modSld">
      <pc:chgData name="Villing Joshua (s)" userId="S::joshua.villing@students.fhnw.ch::45871a12-5ab8-4aee-8921-b843c41a98f8" providerId="AD" clId="Web-{C60CD7ED-35C0-B477-05AD-47BAD7DFE632}" dt="2021-08-28T11:48:07.431" v="228"/>
      <pc:docMkLst>
        <pc:docMk/>
      </pc:docMkLst>
      <pc:sldChg chg="modNotes">
        <pc:chgData name="Villing Joshua (s)" userId="S::joshua.villing@students.fhnw.ch::45871a12-5ab8-4aee-8921-b843c41a98f8" providerId="AD" clId="Web-{C60CD7ED-35C0-B477-05AD-47BAD7DFE632}" dt="2021-08-28T11:45:55.350" v="199"/>
        <pc:sldMkLst>
          <pc:docMk/>
          <pc:sldMk cId="109857222" sldId="256"/>
        </pc:sldMkLst>
      </pc:sldChg>
      <pc:sldChg chg="modSp modNotes">
        <pc:chgData name="Villing Joshua (s)" userId="S::joshua.villing@students.fhnw.ch::45871a12-5ab8-4aee-8921-b843c41a98f8" providerId="AD" clId="Web-{C60CD7ED-35C0-B477-05AD-47BAD7DFE632}" dt="2021-08-28T11:46:00.475" v="204"/>
        <pc:sldMkLst>
          <pc:docMk/>
          <pc:sldMk cId="1003409050" sldId="257"/>
        </pc:sldMkLst>
        <pc:spChg chg="mod">
          <ac:chgData name="Villing Joshua (s)" userId="S::joshua.villing@students.fhnw.ch::45871a12-5ab8-4aee-8921-b843c41a98f8" providerId="AD" clId="Web-{C60CD7ED-35C0-B477-05AD-47BAD7DFE632}" dt="2021-08-28T10:14:22.322" v="37" actId="14100"/>
          <ac:spMkLst>
            <pc:docMk/>
            <pc:sldMk cId="1003409050" sldId="257"/>
            <ac:spMk id="22" creationId="{B0D67559-EE8C-4B1D-AB89-B9C64B429F77}"/>
          </ac:spMkLst>
        </pc:spChg>
        <pc:picChg chg="mod">
          <ac:chgData name="Villing Joshua (s)" userId="S::joshua.villing@students.fhnw.ch::45871a12-5ab8-4aee-8921-b843c41a98f8" providerId="AD" clId="Web-{C60CD7ED-35C0-B477-05AD-47BAD7DFE632}" dt="2021-08-28T10:12:53.571" v="30"/>
          <ac:picMkLst>
            <pc:docMk/>
            <pc:sldMk cId="1003409050" sldId="257"/>
            <ac:picMk id="3" creationId="{C5788BBB-EB7D-4A30-9491-288BCCB2DCC3}"/>
          </ac:picMkLst>
        </pc:picChg>
        <pc:picChg chg="mod">
          <ac:chgData name="Villing Joshua (s)" userId="S::joshua.villing@students.fhnw.ch::45871a12-5ab8-4aee-8921-b843c41a98f8" providerId="AD" clId="Web-{C60CD7ED-35C0-B477-05AD-47BAD7DFE632}" dt="2021-08-28T10:12:53.571" v="30"/>
          <ac:picMkLst>
            <pc:docMk/>
            <pc:sldMk cId="1003409050" sldId="257"/>
            <ac:picMk id="5" creationId="{50B87C34-9BCE-47F6-90AC-EF1D0D9C0EB0}"/>
          </ac:picMkLst>
        </pc:picChg>
        <pc:picChg chg="mod">
          <ac:chgData name="Villing Joshua (s)" userId="S::joshua.villing@students.fhnw.ch::45871a12-5ab8-4aee-8921-b843c41a98f8" providerId="AD" clId="Web-{C60CD7ED-35C0-B477-05AD-47BAD7DFE632}" dt="2021-08-28T10:12:53.571" v="30"/>
          <ac:picMkLst>
            <pc:docMk/>
            <pc:sldMk cId="1003409050" sldId="257"/>
            <ac:picMk id="21" creationId="{D51F1331-5024-413F-B637-71153F45DC90}"/>
          </ac:picMkLst>
        </pc:picChg>
        <pc:picChg chg="mod">
          <ac:chgData name="Villing Joshua (s)" userId="S::joshua.villing@students.fhnw.ch::45871a12-5ab8-4aee-8921-b843c41a98f8" providerId="AD" clId="Web-{C60CD7ED-35C0-B477-05AD-47BAD7DFE632}" dt="2021-08-28T10:13:43.071" v="33" actId="1076"/>
          <ac:picMkLst>
            <pc:docMk/>
            <pc:sldMk cId="1003409050" sldId="257"/>
            <ac:picMk id="26" creationId="{2ED22788-3B47-4BAC-853A-A6ACFD3E8FBC}"/>
          </ac:picMkLst>
        </pc:picChg>
        <pc:picChg chg="mod">
          <ac:chgData name="Villing Joshua (s)" userId="S::joshua.villing@students.fhnw.ch::45871a12-5ab8-4aee-8921-b843c41a98f8" providerId="AD" clId="Web-{C60CD7ED-35C0-B477-05AD-47BAD7DFE632}" dt="2021-08-28T10:13:51.806" v="34" actId="1076"/>
          <ac:picMkLst>
            <pc:docMk/>
            <pc:sldMk cId="1003409050" sldId="257"/>
            <ac:picMk id="30" creationId="{98A340BF-5218-45EB-9AEB-7DAD4A9203C7}"/>
          </ac:picMkLst>
        </pc:picChg>
        <pc:cxnChg chg="mod">
          <ac:chgData name="Villing Joshua (s)" userId="S::joshua.villing@students.fhnw.ch::45871a12-5ab8-4aee-8921-b843c41a98f8" providerId="AD" clId="Web-{C60CD7ED-35C0-B477-05AD-47BAD7DFE632}" dt="2021-08-28T10:13:16.384" v="31" actId="14100"/>
          <ac:cxnSpMkLst>
            <pc:docMk/>
            <pc:sldMk cId="1003409050" sldId="257"/>
            <ac:cxnSpMk id="23" creationId="{3562AC67-287B-441A-A200-481A38F5D5E1}"/>
          </ac:cxnSpMkLst>
        </pc:cxnChg>
        <pc:cxnChg chg="mod">
          <ac:chgData name="Villing Joshua (s)" userId="S::joshua.villing@students.fhnw.ch::45871a12-5ab8-4aee-8921-b843c41a98f8" providerId="AD" clId="Web-{C60CD7ED-35C0-B477-05AD-47BAD7DFE632}" dt="2021-08-28T10:13:23.509" v="32" actId="14100"/>
          <ac:cxnSpMkLst>
            <pc:docMk/>
            <pc:sldMk cId="1003409050" sldId="257"/>
            <ac:cxnSpMk id="24" creationId="{994764A1-73CD-488C-BD72-E92711A8963D}"/>
          </ac:cxnSpMkLst>
        </pc:cxnChg>
      </pc:sldChg>
      <pc:sldChg chg="modNotes">
        <pc:chgData name="Villing Joshua (s)" userId="S::joshua.villing@students.fhnw.ch::45871a12-5ab8-4aee-8921-b843c41a98f8" providerId="AD" clId="Web-{C60CD7ED-35C0-B477-05AD-47BAD7DFE632}" dt="2021-08-28T11:46:06.256" v="210"/>
        <pc:sldMkLst>
          <pc:docMk/>
          <pc:sldMk cId="3549264314" sldId="258"/>
        </pc:sldMkLst>
      </pc:sldChg>
      <pc:sldChg chg="modSp modNotes">
        <pc:chgData name="Villing Joshua (s)" userId="S::joshua.villing@students.fhnw.ch::45871a12-5ab8-4aee-8921-b843c41a98f8" providerId="AD" clId="Web-{C60CD7ED-35C0-B477-05AD-47BAD7DFE632}" dt="2021-08-28T11:45:35.818" v="195"/>
        <pc:sldMkLst>
          <pc:docMk/>
          <pc:sldMk cId="2498118701" sldId="260"/>
        </pc:sldMkLst>
        <pc:spChg chg="mod">
          <ac:chgData name="Villing Joshua (s)" userId="S::joshua.villing@students.fhnw.ch::45871a12-5ab8-4aee-8921-b843c41a98f8" providerId="AD" clId="Web-{C60CD7ED-35C0-B477-05AD-47BAD7DFE632}" dt="2021-08-28T11:44:54.833" v="193" actId="20577"/>
          <ac:spMkLst>
            <pc:docMk/>
            <pc:sldMk cId="2498118701" sldId="260"/>
            <ac:spMk id="11" creationId="{517C6229-0947-42D7-9C4E-C23BA6B5B17B}"/>
          </ac:spMkLst>
        </pc:spChg>
      </pc:sldChg>
      <pc:sldChg chg="modNotes">
        <pc:chgData name="Villing Joshua (s)" userId="S::joshua.villing@students.fhnw.ch::45871a12-5ab8-4aee-8921-b843c41a98f8" providerId="AD" clId="Web-{C60CD7ED-35C0-B477-05AD-47BAD7DFE632}" dt="2021-08-28T11:44:15.629" v="169"/>
        <pc:sldMkLst>
          <pc:docMk/>
          <pc:sldMk cId="826401571" sldId="261"/>
        </pc:sldMkLst>
      </pc:sldChg>
      <pc:sldChg chg="modNotes">
        <pc:chgData name="Villing Joshua (s)" userId="S::joshua.villing@students.fhnw.ch::45871a12-5ab8-4aee-8921-b843c41a98f8" providerId="AD" clId="Web-{C60CD7ED-35C0-B477-05AD-47BAD7DFE632}" dt="2021-08-28T11:47:35.571" v="223"/>
        <pc:sldMkLst>
          <pc:docMk/>
          <pc:sldMk cId="83151131" sldId="262"/>
        </pc:sldMkLst>
      </pc:sldChg>
      <pc:sldChg chg="modNotes">
        <pc:chgData name="Villing Joshua (s)" userId="S::joshua.villing@students.fhnw.ch::45871a12-5ab8-4aee-8921-b843c41a98f8" providerId="AD" clId="Web-{C60CD7ED-35C0-B477-05AD-47BAD7DFE632}" dt="2021-08-28T11:37:31.515" v="130"/>
        <pc:sldMkLst>
          <pc:docMk/>
          <pc:sldMk cId="1835101691" sldId="264"/>
        </pc:sldMkLst>
      </pc:sldChg>
      <pc:sldChg chg="addSp delSp modSp addAnim modAnim modNotes">
        <pc:chgData name="Villing Joshua (s)" userId="S::joshua.villing@students.fhnw.ch::45871a12-5ab8-4aee-8921-b843c41a98f8" providerId="AD" clId="Web-{C60CD7ED-35C0-B477-05AD-47BAD7DFE632}" dt="2021-08-28T11:46:23.866" v="217"/>
        <pc:sldMkLst>
          <pc:docMk/>
          <pc:sldMk cId="772936435" sldId="265"/>
        </pc:sldMkLst>
        <pc:picChg chg="mod">
          <ac:chgData name="Villing Joshua (s)" userId="S::joshua.villing@students.fhnw.ch::45871a12-5ab8-4aee-8921-b843c41a98f8" providerId="AD" clId="Web-{C60CD7ED-35C0-B477-05AD-47BAD7DFE632}" dt="2021-08-28T10:11:31.274" v="21"/>
          <ac:picMkLst>
            <pc:docMk/>
            <pc:sldMk cId="772936435" sldId="265"/>
            <ac:picMk id="6" creationId="{85A7A697-8A63-47F7-AA8A-25E989028D82}"/>
          </ac:picMkLst>
        </pc:picChg>
        <pc:picChg chg="mod">
          <ac:chgData name="Villing Joshua (s)" userId="S::joshua.villing@students.fhnw.ch::45871a12-5ab8-4aee-8921-b843c41a98f8" providerId="AD" clId="Web-{C60CD7ED-35C0-B477-05AD-47BAD7DFE632}" dt="2021-08-28T10:11:31.274" v="21"/>
          <ac:picMkLst>
            <pc:docMk/>
            <pc:sldMk cId="772936435" sldId="265"/>
            <ac:picMk id="7" creationId="{F3238888-D2B4-4EAC-B019-7A3213668080}"/>
          </ac:picMkLst>
        </pc:picChg>
        <pc:picChg chg="mod">
          <ac:chgData name="Villing Joshua (s)" userId="S::joshua.villing@students.fhnw.ch::45871a12-5ab8-4aee-8921-b843c41a98f8" providerId="AD" clId="Web-{C60CD7ED-35C0-B477-05AD-47BAD7DFE632}" dt="2021-08-28T10:11:31.274" v="21"/>
          <ac:picMkLst>
            <pc:docMk/>
            <pc:sldMk cId="772936435" sldId="265"/>
            <ac:picMk id="8" creationId="{38D10829-A8E1-457C-86BA-6709D2A135A9}"/>
          </ac:picMkLst>
        </pc:picChg>
        <pc:cxnChg chg="add mod">
          <ac:chgData name="Villing Joshua (s)" userId="S::joshua.villing@students.fhnw.ch::45871a12-5ab8-4aee-8921-b843c41a98f8" providerId="AD" clId="Web-{C60CD7ED-35C0-B477-05AD-47BAD7DFE632}" dt="2021-08-28T09:55:29.136" v="2" actId="14100"/>
          <ac:cxnSpMkLst>
            <pc:docMk/>
            <pc:sldMk cId="772936435" sldId="265"/>
            <ac:cxnSpMk id="3" creationId="{4C7BE024-D5AF-4D24-9277-4539704C8847}"/>
          </ac:cxnSpMkLst>
        </pc:cxnChg>
        <pc:cxnChg chg="add mod">
          <ac:chgData name="Villing Joshua (s)" userId="S::joshua.villing@students.fhnw.ch::45871a12-5ab8-4aee-8921-b843c41a98f8" providerId="AD" clId="Web-{C60CD7ED-35C0-B477-05AD-47BAD7DFE632}" dt="2021-08-28T09:55:48.699" v="5" actId="14100"/>
          <ac:cxnSpMkLst>
            <pc:docMk/>
            <pc:sldMk cId="772936435" sldId="265"/>
            <ac:cxnSpMk id="16" creationId="{00F29F19-F4EF-434A-BF44-E55F3B4E1161}"/>
          </ac:cxnSpMkLst>
        </pc:cxnChg>
        <pc:cxnChg chg="add del mod">
          <ac:chgData name="Villing Joshua (s)" userId="S::joshua.villing@students.fhnw.ch::45871a12-5ab8-4aee-8921-b843c41a98f8" providerId="AD" clId="Web-{C60CD7ED-35C0-B477-05AD-47BAD7DFE632}" dt="2021-08-28T09:57:35.106" v="14"/>
          <ac:cxnSpMkLst>
            <pc:docMk/>
            <pc:sldMk cId="772936435" sldId="265"/>
            <ac:cxnSpMk id="17" creationId="{06884370-9A17-4074-B11F-A8D37085C9FC}"/>
          </ac:cxnSpMkLst>
        </pc:cxnChg>
        <pc:cxnChg chg="add mod">
          <ac:chgData name="Villing Joshua (s)" userId="S::joshua.villing@students.fhnw.ch::45871a12-5ab8-4aee-8921-b843c41a98f8" providerId="AD" clId="Web-{C60CD7ED-35C0-B477-05AD-47BAD7DFE632}" dt="2021-08-28T09:57:18.309" v="13" actId="14100"/>
          <ac:cxnSpMkLst>
            <pc:docMk/>
            <pc:sldMk cId="772936435" sldId="265"/>
            <ac:cxnSpMk id="18" creationId="{20DA31EC-A5BC-48E1-B72B-7BA08EB971D7}"/>
          </ac:cxnSpMkLst>
        </pc:cxnChg>
        <pc:cxnChg chg="add mod">
          <ac:chgData name="Villing Joshua (s)" userId="S::joshua.villing@students.fhnw.ch::45871a12-5ab8-4aee-8921-b843c41a98f8" providerId="AD" clId="Web-{C60CD7ED-35C0-B477-05AD-47BAD7DFE632}" dt="2021-08-28T10:00:29.156" v="18" actId="14100"/>
          <ac:cxnSpMkLst>
            <pc:docMk/>
            <pc:sldMk cId="772936435" sldId="265"/>
            <ac:cxnSpMk id="22" creationId="{64766243-A757-4301-AC49-4DB54E7821B5}"/>
          </ac:cxnSpMkLst>
        </pc:cxnChg>
      </pc:sldChg>
      <pc:sldChg chg="modNotes">
        <pc:chgData name="Villing Joshua (s)" userId="S::joshua.villing@students.fhnw.ch::45871a12-5ab8-4aee-8921-b843c41a98f8" providerId="AD" clId="Web-{C60CD7ED-35C0-B477-05AD-47BAD7DFE632}" dt="2021-08-28T11:48:07.431" v="228"/>
        <pc:sldMkLst>
          <pc:docMk/>
          <pc:sldMk cId="3052309585" sldId="266"/>
        </pc:sldMkLst>
      </pc:sldChg>
      <pc:sldChg chg="modNotes">
        <pc:chgData name="Villing Joshua (s)" userId="S::joshua.villing@students.fhnw.ch::45871a12-5ab8-4aee-8921-b843c41a98f8" providerId="AD" clId="Web-{C60CD7ED-35C0-B477-05AD-47BAD7DFE632}" dt="2021-08-28T11:44:10.191" v="163"/>
        <pc:sldMkLst>
          <pc:docMk/>
          <pc:sldMk cId="407830205" sldId="268"/>
        </pc:sldMkLst>
      </pc:sldChg>
    </pc:docChg>
  </pc:docChgLst>
  <pc:docChgLst>
    <pc:chgData name="Zellweger Kevin (s)" userId="cb4c878d-759d-4420-a201-d61bdaad4e92" providerId="ADAL" clId="{EC6214C8-1920-4843-9A26-56CC5E762D18}"/>
    <pc:docChg chg="custSel modSld">
      <pc:chgData name="Zellweger Kevin (s)" userId="cb4c878d-759d-4420-a201-d61bdaad4e92" providerId="ADAL" clId="{EC6214C8-1920-4843-9A26-56CC5E762D18}" dt="2021-08-28T11:00:48.172" v="143"/>
      <pc:docMkLst>
        <pc:docMk/>
      </pc:docMkLst>
      <pc:sldChg chg="addSp delSp modSp mod modAnim">
        <pc:chgData name="Zellweger Kevin (s)" userId="cb4c878d-759d-4420-a201-d61bdaad4e92" providerId="ADAL" clId="{EC6214C8-1920-4843-9A26-56CC5E762D18}" dt="2021-08-28T11:00:48.172" v="143"/>
        <pc:sldMkLst>
          <pc:docMk/>
          <pc:sldMk cId="772936435" sldId="265"/>
        </pc:sldMkLst>
        <pc:picChg chg="mod">
          <ac:chgData name="Zellweger Kevin (s)" userId="cb4c878d-759d-4420-a201-d61bdaad4e92" providerId="ADAL" clId="{EC6214C8-1920-4843-9A26-56CC5E762D18}" dt="2021-08-28T10:02:33.968" v="72" actId="1076"/>
          <ac:picMkLst>
            <pc:docMk/>
            <pc:sldMk cId="772936435" sldId="265"/>
            <ac:picMk id="11" creationId="{E5E2D1D3-859C-45BB-BF68-EE1DF80ED6B2}"/>
          </ac:picMkLst>
        </pc:picChg>
        <pc:picChg chg="add mod">
          <ac:chgData name="Zellweger Kevin (s)" userId="cb4c878d-759d-4420-a201-d61bdaad4e92" providerId="ADAL" clId="{EC6214C8-1920-4843-9A26-56CC5E762D18}" dt="2021-08-28T09:57:48.424" v="45" actId="1076"/>
          <ac:picMkLst>
            <pc:docMk/>
            <pc:sldMk cId="772936435" sldId="265"/>
            <ac:picMk id="13" creationId="{BD8D0CD3-3B8D-49BE-A4AA-CDABA72E4FC8}"/>
          </ac:picMkLst>
        </pc:picChg>
        <pc:picChg chg="add del mod">
          <ac:chgData name="Zellweger Kevin (s)" userId="cb4c878d-759d-4420-a201-d61bdaad4e92" providerId="ADAL" clId="{EC6214C8-1920-4843-9A26-56CC5E762D18}" dt="2021-08-28T09:57:32.307" v="40" actId="478"/>
          <ac:picMkLst>
            <pc:docMk/>
            <pc:sldMk cId="772936435" sldId="265"/>
            <ac:picMk id="14" creationId="{71F6D250-324B-46A4-91DB-F87455461B1B}"/>
          </ac:picMkLst>
        </pc:picChg>
        <pc:picChg chg="add mod">
          <ac:chgData name="Zellweger Kevin (s)" userId="cb4c878d-759d-4420-a201-d61bdaad4e92" providerId="ADAL" clId="{EC6214C8-1920-4843-9A26-56CC5E762D18}" dt="2021-08-28T09:55:08.557" v="27" actId="1076"/>
          <ac:picMkLst>
            <pc:docMk/>
            <pc:sldMk cId="772936435" sldId="265"/>
            <ac:picMk id="15" creationId="{0C3755D1-529F-4962-87EB-714C1DA5DA76}"/>
          </ac:picMkLst>
        </pc:picChg>
        <pc:picChg chg="add mod">
          <ac:chgData name="Zellweger Kevin (s)" userId="cb4c878d-759d-4420-a201-d61bdaad4e92" providerId="ADAL" clId="{EC6214C8-1920-4843-9A26-56CC5E762D18}" dt="2021-08-28T09:57:44.363" v="44" actId="1076"/>
          <ac:picMkLst>
            <pc:docMk/>
            <pc:sldMk cId="772936435" sldId="265"/>
            <ac:picMk id="19" creationId="{99490AB9-0C16-4D3B-B1A9-D80D51AD5649}"/>
          </ac:picMkLst>
        </pc:picChg>
        <pc:picChg chg="add mod">
          <ac:chgData name="Zellweger Kevin (s)" userId="cb4c878d-759d-4420-a201-d61bdaad4e92" providerId="ADAL" clId="{EC6214C8-1920-4843-9A26-56CC5E762D18}" dt="2021-08-28T09:58:20.182" v="54" actId="688"/>
          <ac:picMkLst>
            <pc:docMk/>
            <pc:sldMk cId="772936435" sldId="265"/>
            <ac:picMk id="20" creationId="{E3237720-1736-4B6F-ACFE-07B0A3057D16}"/>
          </ac:picMkLst>
        </pc:picChg>
        <pc:picChg chg="add mod">
          <ac:chgData name="Zellweger Kevin (s)" userId="cb4c878d-759d-4420-a201-d61bdaad4e92" providerId="ADAL" clId="{EC6214C8-1920-4843-9A26-56CC5E762D18}" dt="2021-08-28T09:58:43.336" v="59" actId="688"/>
          <ac:picMkLst>
            <pc:docMk/>
            <pc:sldMk cId="772936435" sldId="265"/>
            <ac:picMk id="21" creationId="{35E6A1A8-5CB0-45B1-9008-81A0DD86A4A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64616-C89F-433F-B43D-88BE64532B26}" type="datetimeFigureOut">
              <a:rPr lang="en-US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AD049-29F3-485D-9363-FAE606975FB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43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10 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Ich </a:t>
            </a:r>
            <a:r>
              <a:rPr lang="en-US" dirty="0" err="1">
                <a:cs typeface="Calibri"/>
              </a:rPr>
              <a:t>begrüsse</a:t>
            </a:r>
            <a:r>
              <a:rPr lang="en-US" dirty="0">
                <a:cs typeface="Calibri"/>
              </a:rPr>
              <a:t> Sie </a:t>
            </a:r>
            <a:r>
              <a:rPr lang="en-US" dirty="0" err="1">
                <a:cs typeface="Calibri"/>
              </a:rPr>
              <a:t>zur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Zwischenpräsentation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meiner</a:t>
            </a:r>
            <a:r>
              <a:rPr lang="en-US" dirty="0">
                <a:cs typeface="Calibri"/>
              </a:rPr>
              <a:t> Bachelor Thesis </a:t>
            </a:r>
            <a:r>
              <a:rPr lang="en-US" dirty="0" err="1">
                <a:cs typeface="Calibri"/>
              </a:rPr>
              <a:t>mit</a:t>
            </a:r>
            <a:r>
              <a:rPr lang="en-US" dirty="0">
                <a:cs typeface="Calibri"/>
              </a:rPr>
              <a:t> dem </a:t>
            </a:r>
            <a:r>
              <a:rPr lang="en-US" dirty="0" err="1">
                <a:cs typeface="Calibri"/>
              </a:rPr>
              <a:t>Titel</a:t>
            </a:r>
            <a:r>
              <a:rPr lang="en-US" dirty="0">
                <a:cs typeface="Calibri"/>
              </a:rPr>
              <a:t> “Peer To Peer </a:t>
            </a:r>
            <a:r>
              <a:rPr lang="en-US" dirty="0" err="1">
                <a:cs typeface="Calibri"/>
              </a:rPr>
              <a:t>Sprachübertragung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einem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Cloudbasierten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Praxisrufsystem</a:t>
            </a:r>
            <a:r>
              <a:rPr lang="en-US" dirty="0">
                <a:cs typeface="Calibri"/>
              </a:rPr>
              <a:t>”.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29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Zur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Laufzeit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sieht</a:t>
            </a:r>
            <a:r>
              <a:rPr lang="en-US" dirty="0">
                <a:cs typeface="Calibri"/>
              </a:rPr>
              <a:t> das </a:t>
            </a:r>
            <a:r>
              <a:rPr lang="en-US" dirty="0" err="1">
                <a:cs typeface="Calibri"/>
              </a:rPr>
              <a:t>wie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folgt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aus.</a:t>
            </a:r>
            <a:r>
              <a:rPr lang="en-US" dirty="0">
                <a:cs typeface="Calibri"/>
              </a:rPr>
              <a:t>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Ein Client </a:t>
            </a:r>
            <a:r>
              <a:rPr lang="en-US" dirty="0" err="1">
                <a:cs typeface="Calibri"/>
              </a:rPr>
              <a:t>empfängt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Benachrichtigung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In </a:t>
            </a:r>
            <a:r>
              <a:rPr lang="en-US" dirty="0" err="1">
                <a:cs typeface="Calibri"/>
              </a:rPr>
              <a:t>dieser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Benachrichtigung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Flag </a:t>
            </a:r>
            <a:r>
              <a:rPr lang="en-US" dirty="0" err="1">
                <a:cs typeface="Calibri"/>
              </a:rPr>
              <a:t>vorhanden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ob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Sprachsynthese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gwünscht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ist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Wenn</a:t>
            </a:r>
            <a:r>
              <a:rPr lang="en-US" dirty="0">
                <a:cs typeface="Calibri"/>
              </a:rPr>
              <a:t> dieses Flag </a:t>
            </a:r>
            <a:r>
              <a:rPr lang="en-US" dirty="0" err="1">
                <a:cs typeface="Calibri"/>
              </a:rPr>
              <a:t>gesetzt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ist</a:t>
            </a:r>
            <a:r>
              <a:rPr lang="en-US" dirty="0">
                <a:cs typeface="Calibri"/>
              </a:rPr>
              <a:t> und der Client </a:t>
            </a:r>
            <a:r>
              <a:rPr lang="en-US" dirty="0" err="1">
                <a:cs typeface="Calibri"/>
              </a:rPr>
              <a:t>konfiguriert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ist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Benachrichtigungen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vorzulesen</a:t>
            </a:r>
            <a:r>
              <a:rPr lang="en-US" dirty="0">
                <a:cs typeface="Calibri"/>
              </a:rPr>
              <a:t>, warden die </a:t>
            </a:r>
            <a:r>
              <a:rPr lang="en-US" dirty="0" err="1">
                <a:cs typeface="Calibri"/>
              </a:rPr>
              <a:t>nötigen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gelesen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Zuerst</a:t>
            </a:r>
            <a:r>
              <a:rPr lang="en-US" dirty="0">
                <a:cs typeface="Calibri"/>
              </a:rPr>
              <a:t> warden Die </a:t>
            </a:r>
            <a:r>
              <a:rPr lang="en-US" dirty="0" err="1">
                <a:cs typeface="Calibri"/>
              </a:rPr>
              <a:t>Daten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im</a:t>
            </a:r>
            <a:r>
              <a:rPr lang="en-US" dirty="0">
                <a:cs typeface="Calibri"/>
              </a:rPr>
              <a:t> Cache </a:t>
            </a:r>
            <a:r>
              <a:rPr lang="en-US" dirty="0" err="1">
                <a:cs typeface="Calibri"/>
              </a:rPr>
              <a:t>gesucht</a:t>
            </a:r>
            <a:r>
              <a:rPr lang="en-US" dirty="0">
                <a:cs typeface="Calibri"/>
              </a:rPr>
              <a:t>. Sind </a:t>
            </a:r>
            <a:r>
              <a:rPr lang="en-US" dirty="0" err="1">
                <a:cs typeface="Calibri"/>
              </a:rPr>
              <a:t>sie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dort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vorhanden</a:t>
            </a:r>
            <a:r>
              <a:rPr lang="en-US" dirty="0">
                <a:cs typeface="Calibri"/>
              </a:rPr>
              <a:t>, warden </a:t>
            </a:r>
            <a:r>
              <a:rPr lang="en-US" dirty="0" err="1">
                <a:cs typeface="Calibri"/>
              </a:rPr>
              <a:t>sie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abgespielt</a:t>
            </a:r>
            <a:r>
              <a:rPr lang="en-US" dirty="0">
                <a:cs typeface="Calibri"/>
              </a:rPr>
              <a:t>. Es </a:t>
            </a:r>
            <a:r>
              <a:rPr lang="en-US" dirty="0" err="1">
                <a:cs typeface="Calibri"/>
              </a:rPr>
              <a:t>erfolgt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keine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Abfrage</a:t>
            </a:r>
            <a:r>
              <a:rPr lang="en-US" dirty="0">
                <a:cs typeface="Calibri"/>
              </a:rPr>
              <a:t> an den Server. 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Andernfalls</a:t>
            </a:r>
            <a:r>
              <a:rPr lang="en-US" dirty="0">
                <a:cs typeface="Calibri"/>
              </a:rPr>
              <a:t>, warden die </a:t>
            </a:r>
            <a:r>
              <a:rPr lang="en-US" dirty="0" err="1">
                <a:cs typeface="Calibri"/>
              </a:rPr>
              <a:t>Daten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beim</a:t>
            </a:r>
            <a:r>
              <a:rPr lang="en-US" dirty="0">
                <a:cs typeface="Calibri"/>
              </a:rPr>
              <a:t> Server </a:t>
            </a:r>
            <a:r>
              <a:rPr lang="en-US" dirty="0" err="1">
                <a:cs typeface="Calibri"/>
              </a:rPr>
              <a:t>angefragt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Dieser </a:t>
            </a:r>
            <a:r>
              <a:rPr lang="en-US" dirty="0" err="1">
                <a:cs typeface="Calibri"/>
              </a:rPr>
              <a:t>nimmt</a:t>
            </a:r>
            <a:r>
              <a:rPr lang="en-US" dirty="0">
                <a:cs typeface="Calibri"/>
              </a:rPr>
              <a:t> die </a:t>
            </a:r>
            <a:r>
              <a:rPr lang="en-US" dirty="0" err="1">
                <a:cs typeface="Calibri"/>
              </a:rPr>
              <a:t>Anfrage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entgegen</a:t>
            </a:r>
            <a:r>
              <a:rPr lang="en-US" dirty="0">
                <a:cs typeface="Calibri"/>
              </a:rPr>
              <a:t> und </a:t>
            </a:r>
            <a:r>
              <a:rPr lang="en-US" dirty="0" err="1">
                <a:cs typeface="Calibri"/>
              </a:rPr>
              <a:t>findet</a:t>
            </a:r>
            <a:r>
              <a:rPr lang="en-US" dirty="0">
                <a:cs typeface="Calibri"/>
              </a:rPr>
              <a:t> die </a:t>
            </a:r>
            <a:r>
              <a:rPr lang="en-US" dirty="0" err="1">
                <a:cs typeface="Calibri"/>
              </a:rPr>
              <a:t>zu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synthetisierenden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Daten</a:t>
            </a:r>
            <a:r>
              <a:rPr lang="en-US" dirty="0">
                <a:cs typeface="Calibri"/>
              </a:rPr>
              <a:t> in der </a:t>
            </a:r>
            <a:r>
              <a:rPr lang="en-US" dirty="0" err="1">
                <a:cs typeface="Calibri"/>
              </a:rPr>
              <a:t>Konfiguration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Er </a:t>
            </a:r>
            <a:r>
              <a:rPr lang="en-US" dirty="0" err="1">
                <a:cs typeface="Calibri"/>
              </a:rPr>
              <a:t>übergibt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sie</a:t>
            </a:r>
            <a:r>
              <a:rPr lang="en-US" dirty="0">
                <a:cs typeface="Calibri"/>
              </a:rPr>
              <a:t> an den Speech Provider und </a:t>
            </a:r>
            <a:r>
              <a:rPr lang="en-US" dirty="0" err="1">
                <a:cs typeface="Calibri"/>
              </a:rPr>
              <a:t>leitet</a:t>
            </a:r>
            <a:r>
              <a:rPr lang="en-US" dirty="0">
                <a:cs typeface="Calibri"/>
              </a:rPr>
              <a:t> das </a:t>
            </a:r>
            <a:r>
              <a:rPr lang="en-US" dirty="0" err="1">
                <a:cs typeface="Calibri"/>
              </a:rPr>
              <a:t>Resultat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zurück</a:t>
            </a:r>
            <a:r>
              <a:rPr lang="en-US" dirty="0">
                <a:cs typeface="Calibri"/>
              </a:rPr>
              <a:t> an den Client wo die </a:t>
            </a:r>
            <a:r>
              <a:rPr lang="en-US" dirty="0" err="1">
                <a:cs typeface="Calibri"/>
              </a:rPr>
              <a:t>Daten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abgespielt</a:t>
            </a:r>
            <a:r>
              <a:rPr lang="en-US" dirty="0">
                <a:cs typeface="Calibri"/>
              </a:rPr>
              <a:t> warden.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58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Für die </a:t>
            </a:r>
            <a:r>
              <a:rPr lang="en-GB" dirty="0" err="1"/>
              <a:t>Sprachsynthese</a:t>
            </a:r>
            <a:r>
              <a:rPr lang="en-GB" dirty="0"/>
              <a:t> braucht es </a:t>
            </a:r>
            <a:r>
              <a:rPr lang="en-GB" dirty="0" err="1"/>
              <a:t>zudem</a:t>
            </a:r>
            <a:r>
              <a:rPr lang="en-GB" dirty="0"/>
              <a:t> </a:t>
            </a:r>
            <a:r>
              <a:rPr lang="en-GB" dirty="0" err="1"/>
              <a:t>Erweiterungen</a:t>
            </a:r>
            <a:r>
              <a:rPr lang="en-GB" dirty="0"/>
              <a:t> an der </a:t>
            </a:r>
            <a:r>
              <a:rPr lang="en-GB" dirty="0" err="1"/>
              <a:t>Konfiguration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Die </a:t>
            </a:r>
            <a:r>
              <a:rPr lang="en-GB" dirty="0" err="1"/>
              <a:t>bestehende</a:t>
            </a:r>
            <a:r>
              <a:rPr lang="en-GB" dirty="0"/>
              <a:t> </a:t>
            </a:r>
            <a:r>
              <a:rPr lang="en-GB" dirty="0" err="1"/>
              <a:t>Entität</a:t>
            </a:r>
            <a:r>
              <a:rPr lang="en-GB" dirty="0"/>
              <a:t> </a:t>
            </a:r>
            <a:r>
              <a:rPr lang="en-GB" dirty="0" err="1"/>
              <a:t>NotificationType</a:t>
            </a:r>
            <a:r>
              <a:rPr lang="en-GB" dirty="0"/>
              <a:t> </a:t>
            </a:r>
            <a:r>
              <a:rPr lang="en-GB" dirty="0" err="1"/>
              <a:t>dient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Grundlage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Benachrichtigungen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Sie </a:t>
            </a:r>
            <a:r>
              <a:rPr lang="en-GB" dirty="0" err="1"/>
              <a:t>beinhaltet</a:t>
            </a:r>
            <a:r>
              <a:rPr lang="en-GB" dirty="0"/>
              <a:t> die </a:t>
            </a:r>
            <a:r>
              <a:rPr lang="en-GB" dirty="0" err="1"/>
              <a:t>Informationen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die </a:t>
            </a:r>
            <a:r>
              <a:rPr lang="en-GB" dirty="0" err="1"/>
              <a:t>Anzeige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Button und den </a:t>
            </a:r>
            <a:r>
              <a:rPr lang="en-GB" dirty="0" err="1"/>
              <a:t>Titel</a:t>
            </a:r>
            <a:r>
              <a:rPr lang="en-GB" dirty="0"/>
              <a:t> und </a:t>
            </a:r>
            <a:r>
              <a:rPr lang="en-GB" dirty="0" err="1"/>
              <a:t>Detailtext</a:t>
            </a:r>
            <a:r>
              <a:rPr lang="en-GB" dirty="0"/>
              <a:t> die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Benachrichtigung</a:t>
            </a:r>
            <a:r>
              <a:rPr lang="en-GB" dirty="0"/>
              <a:t> verwendet </a:t>
            </a:r>
            <a:r>
              <a:rPr lang="en-GB" dirty="0" err="1"/>
              <a:t>werden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Die </a:t>
            </a:r>
            <a:r>
              <a:rPr lang="en-GB" dirty="0" err="1"/>
              <a:t>Entität</a:t>
            </a:r>
            <a:r>
              <a:rPr lang="en-GB" dirty="0"/>
              <a:t> </a:t>
            </a:r>
            <a:r>
              <a:rPr lang="en-GB" dirty="0" err="1"/>
              <a:t>soll</a:t>
            </a:r>
            <a:r>
              <a:rPr lang="en-GB" dirty="0"/>
              <a:t> um das Property Version, </a:t>
            </a:r>
            <a:r>
              <a:rPr lang="en-GB" dirty="0" err="1"/>
              <a:t>erweitert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. </a:t>
            </a:r>
            <a:r>
              <a:rPr lang="en-GB" dirty="0" err="1"/>
              <a:t>Dadurch</a:t>
            </a:r>
            <a:r>
              <a:rPr lang="en-GB" dirty="0"/>
              <a:t> </a:t>
            </a:r>
            <a:r>
              <a:rPr lang="en-GB" dirty="0" err="1"/>
              <a:t>kann</a:t>
            </a:r>
            <a:r>
              <a:rPr lang="en-GB" dirty="0"/>
              <a:t> auf Client </a:t>
            </a:r>
            <a:r>
              <a:rPr lang="en-GB" dirty="0" err="1"/>
              <a:t>Seite</a:t>
            </a:r>
            <a:r>
              <a:rPr lang="en-GB" dirty="0"/>
              <a:t> </a:t>
            </a:r>
            <a:r>
              <a:rPr lang="en-GB" dirty="0" err="1"/>
              <a:t>validiert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, </a:t>
            </a:r>
            <a:r>
              <a:rPr lang="en-GB" dirty="0" err="1"/>
              <a:t>ob</a:t>
            </a:r>
            <a:r>
              <a:rPr lang="en-GB" dirty="0"/>
              <a:t>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Cache </a:t>
            </a:r>
            <a:r>
              <a:rPr lang="en-GB" dirty="0" err="1"/>
              <a:t>aktuell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 err="1"/>
              <a:t>Zudem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Property </a:t>
            </a:r>
            <a:r>
              <a:rPr lang="en-GB" dirty="0" err="1"/>
              <a:t>hinzugefügt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, </a:t>
            </a:r>
            <a:r>
              <a:rPr lang="en-GB" dirty="0" err="1"/>
              <a:t>dass</a:t>
            </a:r>
            <a:r>
              <a:rPr lang="en-GB" dirty="0"/>
              <a:t> </a:t>
            </a:r>
            <a:r>
              <a:rPr lang="en-GB" dirty="0" err="1"/>
              <a:t>sagt</a:t>
            </a:r>
            <a:r>
              <a:rPr lang="en-GB" dirty="0"/>
              <a:t> </a:t>
            </a:r>
            <a:r>
              <a:rPr lang="en-GB" dirty="0" err="1"/>
              <a:t>ob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Beanchrichtigung</a:t>
            </a:r>
            <a:r>
              <a:rPr lang="en-GB" dirty="0"/>
              <a:t> </a:t>
            </a:r>
            <a:r>
              <a:rPr lang="en-GB" dirty="0" err="1"/>
              <a:t>vorgelesen</a:t>
            </a:r>
            <a:r>
              <a:rPr lang="en-GB" dirty="0"/>
              <a:t>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oder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. 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37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Die </a:t>
            </a:r>
            <a:r>
              <a:rPr lang="en-US" dirty="0" err="1">
                <a:cs typeface="Calibri"/>
              </a:rPr>
              <a:t>zweite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Erweiterung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ist</a:t>
            </a:r>
            <a:r>
              <a:rPr lang="en-US" dirty="0">
                <a:cs typeface="Calibri"/>
              </a:rPr>
              <a:t> die </a:t>
            </a:r>
            <a:r>
              <a:rPr lang="en-US" dirty="0" err="1">
                <a:cs typeface="Calibri"/>
              </a:rPr>
              <a:t>Funktion</a:t>
            </a:r>
            <a:r>
              <a:rPr lang="en-US" dirty="0">
                <a:cs typeface="Calibri"/>
              </a:rPr>
              <a:t> der </a:t>
            </a:r>
            <a:r>
              <a:rPr lang="en-US" dirty="0" err="1">
                <a:cs typeface="Calibri"/>
              </a:rPr>
              <a:t>Gegensprechanlage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Gleich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bei</a:t>
            </a:r>
            <a:r>
              <a:rPr lang="en-US" dirty="0">
                <a:cs typeface="Calibri"/>
              </a:rPr>
              <a:t> der </a:t>
            </a:r>
            <a:r>
              <a:rPr lang="en-US" dirty="0" err="1">
                <a:cs typeface="Calibri"/>
              </a:rPr>
              <a:t>Sprachsyntehse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sehe</a:t>
            </a:r>
            <a:r>
              <a:rPr lang="en-US" dirty="0">
                <a:cs typeface="Calibri"/>
              </a:rPr>
              <a:t> ich </a:t>
            </a:r>
            <a:r>
              <a:rPr lang="en-US" dirty="0" err="1">
                <a:cs typeface="Calibri"/>
              </a:rPr>
              <a:t>drei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Ansätze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diese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Funktion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umzusetzten</a:t>
            </a:r>
            <a:r>
              <a:rPr lang="en-US" dirty="0">
                <a:cs typeface="Calibri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56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</a:t>
            </a:r>
            <a:r>
              <a:rPr lang="en-GB" dirty="0" err="1"/>
              <a:t>massgeblichen</a:t>
            </a:r>
            <a:r>
              <a:rPr lang="en-GB" dirty="0"/>
              <a:t> </a:t>
            </a:r>
            <a:r>
              <a:rPr lang="en-GB" dirty="0" err="1"/>
              <a:t>Unterschiede</a:t>
            </a:r>
            <a:r>
              <a:rPr lang="en-GB" dirty="0"/>
              <a:t> </a:t>
            </a:r>
            <a:r>
              <a:rPr lang="en-GB" dirty="0" err="1"/>
              <a:t>zwischen</a:t>
            </a:r>
            <a:r>
              <a:rPr lang="en-GB" dirty="0"/>
              <a:t> den </a:t>
            </a:r>
            <a:r>
              <a:rPr lang="en-GB" dirty="0" err="1"/>
              <a:t>Varianten</a:t>
            </a:r>
            <a:r>
              <a:rPr lang="en-GB" dirty="0"/>
              <a:t>, </a:t>
            </a:r>
            <a:r>
              <a:rPr lang="en-GB" dirty="0" err="1"/>
              <a:t>ist</a:t>
            </a:r>
            <a:r>
              <a:rPr lang="en-GB" dirty="0"/>
              <a:t> der </a:t>
            </a:r>
            <a:r>
              <a:rPr lang="en-GB" dirty="0" err="1"/>
              <a:t>Kanal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</a:t>
            </a:r>
            <a:r>
              <a:rPr lang="en-GB" dirty="0" err="1"/>
              <a:t>welchen</a:t>
            </a:r>
            <a:r>
              <a:rPr lang="en-GB" dirty="0"/>
              <a:t> die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übertragen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Als </a:t>
            </a: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Variante</a:t>
            </a:r>
            <a:r>
              <a:rPr lang="en-GB" dirty="0"/>
              <a:t> </a:t>
            </a:r>
            <a:r>
              <a:rPr lang="en-GB" dirty="0" err="1"/>
              <a:t>wäre</a:t>
            </a:r>
            <a:r>
              <a:rPr lang="en-GB" dirty="0"/>
              <a:t> es möglich </a:t>
            </a:r>
            <a:r>
              <a:rPr lang="en-GB" dirty="0" err="1"/>
              <a:t>einen</a:t>
            </a:r>
            <a:r>
              <a:rPr lang="en-GB" dirty="0"/>
              <a:t> </a:t>
            </a:r>
            <a:r>
              <a:rPr lang="en-GB" dirty="0" err="1"/>
              <a:t>Telefonanbieter</a:t>
            </a:r>
            <a:r>
              <a:rPr lang="en-GB" dirty="0"/>
              <a:t> </a:t>
            </a:r>
            <a:r>
              <a:rPr lang="en-GB" dirty="0" err="1"/>
              <a:t>anzubinden</a:t>
            </a:r>
            <a:r>
              <a:rPr lang="en-GB" dirty="0"/>
              <a:t>. </a:t>
            </a:r>
          </a:p>
          <a:p>
            <a:r>
              <a:rPr lang="en-GB" dirty="0" err="1"/>
              <a:t>Dadurch</a:t>
            </a:r>
            <a:r>
              <a:rPr lang="en-GB" dirty="0"/>
              <a:t> </a:t>
            </a:r>
            <a:r>
              <a:rPr lang="en-GB" dirty="0" err="1"/>
              <a:t>wären</a:t>
            </a:r>
            <a:r>
              <a:rPr lang="en-GB" dirty="0"/>
              <a:t> </a:t>
            </a:r>
            <a:r>
              <a:rPr lang="en-GB" dirty="0" err="1"/>
              <a:t>zahlreiche</a:t>
            </a:r>
            <a:r>
              <a:rPr lang="en-GB" dirty="0"/>
              <a:t> </a:t>
            </a:r>
            <a:r>
              <a:rPr lang="en-GB" dirty="0" err="1"/>
              <a:t>Funktionen</a:t>
            </a:r>
            <a:r>
              <a:rPr lang="en-GB" dirty="0"/>
              <a:t> und </a:t>
            </a:r>
            <a:r>
              <a:rPr lang="en-GB" dirty="0" err="1"/>
              <a:t>skalierung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grössere</a:t>
            </a:r>
            <a:r>
              <a:rPr lang="en-GB" dirty="0"/>
              <a:t> </a:t>
            </a:r>
            <a:r>
              <a:rPr lang="en-GB" dirty="0" err="1"/>
              <a:t>Gruppenunterhaltungen</a:t>
            </a:r>
            <a:r>
              <a:rPr lang="en-GB" dirty="0"/>
              <a:t> </a:t>
            </a:r>
            <a:r>
              <a:rPr lang="en-GB" dirty="0" err="1"/>
              <a:t>garantiert</a:t>
            </a:r>
            <a:r>
              <a:rPr lang="en-GB" dirty="0"/>
              <a:t>. </a:t>
            </a:r>
          </a:p>
          <a:p>
            <a:r>
              <a:rPr lang="en-GB" dirty="0"/>
              <a:t>Grosse,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Gruppenunterhaltungen</a:t>
            </a:r>
            <a:r>
              <a:rPr lang="en-GB" dirty="0"/>
              <a:t> und die </a:t>
            </a:r>
            <a:r>
              <a:rPr lang="en-GB" dirty="0" err="1"/>
              <a:t>meisten</a:t>
            </a:r>
            <a:r>
              <a:rPr lang="en-GB" dirty="0"/>
              <a:t> </a:t>
            </a:r>
            <a:r>
              <a:rPr lang="en-GB" dirty="0" err="1"/>
              <a:t>Funktionen</a:t>
            </a:r>
            <a:r>
              <a:rPr lang="en-GB" dirty="0"/>
              <a:t> </a:t>
            </a:r>
            <a:r>
              <a:rPr lang="en-GB" dirty="0" err="1"/>
              <a:t>ausserhalb</a:t>
            </a:r>
            <a:r>
              <a:rPr lang="en-GB" dirty="0"/>
              <a:t> </a:t>
            </a:r>
            <a:r>
              <a:rPr lang="en-GB" dirty="0" err="1"/>
              <a:t>einfacher</a:t>
            </a:r>
            <a:r>
              <a:rPr lang="en-GB" dirty="0"/>
              <a:t> </a:t>
            </a:r>
            <a:r>
              <a:rPr lang="en-GB" dirty="0" err="1"/>
              <a:t>Sprachübertragung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aber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das </a:t>
            </a:r>
            <a:r>
              <a:rPr lang="en-GB" dirty="0" err="1"/>
              <a:t>Praxisrufsystem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benötigt</a:t>
            </a:r>
            <a:r>
              <a:rPr lang="en-GB" dirty="0"/>
              <a:t>. </a:t>
            </a:r>
          </a:p>
          <a:p>
            <a:r>
              <a:rPr lang="en-GB" dirty="0"/>
              <a:t>Weiter </a:t>
            </a:r>
            <a:r>
              <a:rPr lang="en-GB" dirty="0" err="1"/>
              <a:t>bringt</a:t>
            </a:r>
            <a:r>
              <a:rPr lang="en-GB" dirty="0"/>
              <a:t> </a:t>
            </a:r>
            <a:r>
              <a:rPr lang="en-GB" dirty="0" err="1"/>
              <a:t>diese</a:t>
            </a:r>
            <a:r>
              <a:rPr lang="en-GB" dirty="0"/>
              <a:t> </a:t>
            </a:r>
            <a:r>
              <a:rPr lang="en-GB" dirty="0" err="1"/>
              <a:t>Varianten</a:t>
            </a:r>
            <a:r>
              <a:rPr lang="en-GB" dirty="0"/>
              <a:t> </a:t>
            </a:r>
            <a:r>
              <a:rPr lang="en-GB" dirty="0" err="1"/>
              <a:t>vergleichsweise</a:t>
            </a:r>
            <a:r>
              <a:rPr lang="en-GB" dirty="0"/>
              <a:t> </a:t>
            </a:r>
            <a:r>
              <a:rPr lang="en-GB" dirty="0" err="1"/>
              <a:t>hohe</a:t>
            </a:r>
            <a:r>
              <a:rPr lang="en-GB" dirty="0"/>
              <a:t> </a:t>
            </a:r>
            <a:r>
              <a:rPr lang="en-GB" dirty="0" err="1"/>
              <a:t>Kosten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den Provider und </a:t>
            </a:r>
            <a:r>
              <a:rPr lang="en-GB" dirty="0" err="1"/>
              <a:t>auch</a:t>
            </a:r>
            <a:r>
              <a:rPr lang="en-GB" dirty="0"/>
              <a:t>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Starke </a:t>
            </a:r>
            <a:r>
              <a:rPr lang="en-GB" dirty="0" err="1"/>
              <a:t>Bindung</a:t>
            </a:r>
            <a:r>
              <a:rPr lang="en-GB" dirty="0"/>
              <a:t> an </a:t>
            </a:r>
            <a:r>
              <a:rPr lang="en-GB" dirty="0" err="1"/>
              <a:t>diesen</a:t>
            </a:r>
            <a:r>
              <a:rPr lang="en-GB" dirty="0"/>
              <a:t> Provider. </a:t>
            </a:r>
          </a:p>
          <a:p>
            <a:endParaRPr lang="en-GB" dirty="0"/>
          </a:p>
          <a:p>
            <a:r>
              <a:rPr lang="en-GB" dirty="0"/>
              <a:t>Die </a:t>
            </a:r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Variante</a:t>
            </a:r>
            <a:r>
              <a:rPr lang="en-GB" dirty="0"/>
              <a:t> </a:t>
            </a:r>
            <a:r>
              <a:rPr lang="en-GB" dirty="0" err="1"/>
              <a:t>besteht</a:t>
            </a:r>
            <a:r>
              <a:rPr lang="en-GB" dirty="0"/>
              <a:t> </a:t>
            </a:r>
            <a:r>
              <a:rPr lang="en-GB" dirty="0" err="1"/>
              <a:t>darin</a:t>
            </a:r>
            <a:r>
              <a:rPr lang="en-GB" dirty="0"/>
              <a:t> </a:t>
            </a:r>
            <a:r>
              <a:rPr lang="en-GB" dirty="0" err="1"/>
              <a:t>einen</a:t>
            </a:r>
            <a:r>
              <a:rPr lang="en-GB" dirty="0"/>
              <a:t> Provider </a:t>
            </a:r>
            <a:r>
              <a:rPr lang="en-GB" dirty="0" err="1"/>
              <a:t>wie</a:t>
            </a:r>
            <a:r>
              <a:rPr lang="en-GB" dirty="0"/>
              <a:t> AWS Chime </a:t>
            </a:r>
            <a:r>
              <a:rPr lang="en-GB" dirty="0" err="1"/>
              <a:t>oder</a:t>
            </a:r>
            <a:r>
              <a:rPr lang="en-GB" dirty="0"/>
              <a:t> MS Teams </a:t>
            </a:r>
            <a:r>
              <a:rPr lang="en-GB" dirty="0" err="1"/>
              <a:t>anzubinden</a:t>
            </a:r>
            <a:r>
              <a:rPr lang="en-GB" dirty="0"/>
              <a:t>. </a:t>
            </a:r>
          </a:p>
          <a:p>
            <a:r>
              <a:rPr lang="en-GB" dirty="0"/>
              <a:t>Auch </a:t>
            </a:r>
            <a:r>
              <a:rPr lang="en-GB" dirty="0" err="1"/>
              <a:t>diese</a:t>
            </a:r>
            <a:r>
              <a:rPr lang="en-GB" dirty="0"/>
              <a:t> </a:t>
            </a:r>
            <a:r>
              <a:rPr lang="en-GB" dirty="0" err="1"/>
              <a:t>Variante</a:t>
            </a:r>
            <a:r>
              <a:rPr lang="en-GB" dirty="0"/>
              <a:t> </a:t>
            </a:r>
            <a:r>
              <a:rPr lang="en-GB" dirty="0" err="1"/>
              <a:t>bietet</a:t>
            </a:r>
            <a:r>
              <a:rPr lang="en-GB" dirty="0"/>
              <a:t> </a:t>
            </a:r>
            <a:r>
              <a:rPr lang="en-GB" dirty="0" err="1"/>
              <a:t>einen</a:t>
            </a:r>
            <a:r>
              <a:rPr lang="en-GB" dirty="0"/>
              <a:t> </a:t>
            </a:r>
            <a:r>
              <a:rPr lang="en-GB" dirty="0" err="1"/>
              <a:t>grösseren</a:t>
            </a:r>
            <a:r>
              <a:rPr lang="en-GB" dirty="0"/>
              <a:t> </a:t>
            </a:r>
            <a:r>
              <a:rPr lang="en-GB" dirty="0" err="1"/>
              <a:t>Funktionsumfang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benötigt</a:t>
            </a:r>
            <a:r>
              <a:rPr lang="en-GB" dirty="0"/>
              <a:t>. </a:t>
            </a:r>
          </a:p>
          <a:p>
            <a:r>
              <a:rPr lang="en-GB" dirty="0"/>
              <a:t>Sie hat </a:t>
            </a:r>
            <a:r>
              <a:rPr lang="en-GB" dirty="0" err="1"/>
              <a:t>aber</a:t>
            </a:r>
            <a:r>
              <a:rPr lang="en-GB" dirty="0"/>
              <a:t> </a:t>
            </a:r>
            <a:r>
              <a:rPr lang="en-GB" dirty="0" err="1"/>
              <a:t>auch</a:t>
            </a:r>
            <a:r>
              <a:rPr lang="en-GB" dirty="0"/>
              <a:t> den </a:t>
            </a:r>
            <a:r>
              <a:rPr lang="en-GB" dirty="0" err="1"/>
              <a:t>Vorteil</a:t>
            </a:r>
            <a:r>
              <a:rPr lang="en-GB" dirty="0"/>
              <a:t>, </a:t>
            </a:r>
            <a:r>
              <a:rPr lang="en-GB" dirty="0" err="1"/>
              <a:t>dass</a:t>
            </a:r>
            <a:r>
              <a:rPr lang="en-GB" dirty="0"/>
              <a:t> </a:t>
            </a:r>
            <a:r>
              <a:rPr lang="en-GB" dirty="0" err="1"/>
              <a:t>zusätzliche</a:t>
            </a:r>
            <a:r>
              <a:rPr lang="en-GB" dirty="0"/>
              <a:t> </a:t>
            </a:r>
            <a:r>
              <a:rPr lang="en-GB" dirty="0" err="1"/>
              <a:t>externe</a:t>
            </a:r>
            <a:r>
              <a:rPr lang="en-GB" dirty="0"/>
              <a:t> </a:t>
            </a:r>
            <a:r>
              <a:rPr lang="en-GB" dirty="0" err="1"/>
              <a:t>Geräte</a:t>
            </a:r>
            <a:r>
              <a:rPr lang="en-GB" dirty="0"/>
              <a:t> </a:t>
            </a:r>
            <a:r>
              <a:rPr lang="en-GB" dirty="0" err="1"/>
              <a:t>angebunden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Die </a:t>
            </a:r>
            <a:r>
              <a:rPr lang="en-GB" dirty="0" err="1"/>
              <a:t>dritte</a:t>
            </a:r>
            <a:r>
              <a:rPr lang="en-GB" dirty="0"/>
              <a:t> Option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schliesslich</a:t>
            </a:r>
            <a:r>
              <a:rPr lang="en-GB" dirty="0"/>
              <a:t> </a:t>
            </a:r>
            <a:r>
              <a:rPr lang="en-GB" dirty="0" err="1"/>
              <a:t>webRTC</a:t>
            </a:r>
            <a:r>
              <a:rPr lang="en-GB" dirty="0"/>
              <a:t>. </a:t>
            </a:r>
          </a:p>
          <a:p>
            <a:r>
              <a:rPr lang="en-GB" dirty="0"/>
              <a:t>WebRTC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offener</a:t>
            </a:r>
            <a:r>
              <a:rPr lang="en-GB" dirty="0"/>
              <a:t> Standard der Peer To Peer </a:t>
            </a:r>
            <a:r>
              <a:rPr lang="en-GB" dirty="0" err="1"/>
              <a:t>Kommunication</a:t>
            </a:r>
            <a:r>
              <a:rPr lang="en-GB" dirty="0"/>
              <a:t> in </a:t>
            </a:r>
            <a:r>
              <a:rPr lang="en-GB" dirty="0" err="1"/>
              <a:t>Echtzeit</a:t>
            </a:r>
            <a:r>
              <a:rPr lang="en-GB" dirty="0"/>
              <a:t> </a:t>
            </a:r>
            <a:r>
              <a:rPr lang="en-GB" dirty="0" err="1"/>
              <a:t>ermöglicht</a:t>
            </a:r>
            <a:r>
              <a:rPr lang="en-GB" dirty="0"/>
              <a:t>. </a:t>
            </a:r>
          </a:p>
          <a:p>
            <a:r>
              <a:rPr lang="en-GB" dirty="0" err="1"/>
              <a:t>Entwicklungskits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Javascript</a:t>
            </a:r>
            <a:r>
              <a:rPr lang="en-GB" dirty="0"/>
              <a:t>, IOS und Android </a:t>
            </a:r>
            <a:r>
              <a:rPr lang="en-GB" dirty="0" err="1"/>
              <a:t>stehen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Open Source </a:t>
            </a:r>
            <a:r>
              <a:rPr lang="en-GB" dirty="0" err="1"/>
              <a:t>Projekte</a:t>
            </a:r>
            <a:r>
              <a:rPr lang="en-GB" dirty="0"/>
              <a:t> zur </a:t>
            </a:r>
            <a:r>
              <a:rPr lang="en-GB" dirty="0" err="1"/>
              <a:t>verfügung</a:t>
            </a:r>
            <a:r>
              <a:rPr lang="en-GB" dirty="0"/>
              <a:t>. </a:t>
            </a:r>
          </a:p>
          <a:p>
            <a:r>
              <a:rPr lang="en-GB" dirty="0"/>
              <a:t>Die </a:t>
            </a:r>
            <a:r>
              <a:rPr lang="en-GB" dirty="0" err="1"/>
              <a:t>Verbindung</a:t>
            </a:r>
            <a:r>
              <a:rPr lang="en-GB" dirty="0"/>
              <a:t> die durch WebRTC </a:t>
            </a:r>
            <a:r>
              <a:rPr lang="en-GB" dirty="0" err="1"/>
              <a:t>aufgestellt</a:t>
            </a:r>
            <a:r>
              <a:rPr lang="en-GB" dirty="0"/>
              <a:t> </a:t>
            </a:r>
            <a:r>
              <a:rPr lang="en-GB" dirty="0" err="1"/>
              <a:t>wird</a:t>
            </a:r>
            <a:r>
              <a:rPr lang="en-GB" dirty="0"/>
              <a:t>, </a:t>
            </a:r>
            <a:r>
              <a:rPr lang="en-GB" dirty="0" err="1"/>
              <a:t>ist</a:t>
            </a:r>
            <a:r>
              <a:rPr lang="en-GB" dirty="0"/>
              <a:t> Peer To Peer. Die </a:t>
            </a:r>
            <a:r>
              <a:rPr lang="en-GB" dirty="0" err="1"/>
              <a:t>Verbindung</a:t>
            </a:r>
            <a:r>
              <a:rPr lang="en-GB" dirty="0"/>
              <a:t> </a:t>
            </a:r>
            <a:r>
              <a:rPr lang="en-GB" dirty="0" err="1"/>
              <a:t>kann</a:t>
            </a:r>
            <a:r>
              <a:rPr lang="en-GB" dirty="0"/>
              <a:t> also Wirklich direct </a:t>
            </a:r>
            <a:r>
              <a:rPr lang="en-GB" dirty="0" err="1"/>
              <a:t>zwischen</a:t>
            </a:r>
            <a:r>
              <a:rPr lang="en-GB" dirty="0"/>
              <a:t> Clients </a:t>
            </a:r>
            <a:r>
              <a:rPr lang="en-GB" dirty="0" err="1"/>
              <a:t>passieren</a:t>
            </a:r>
            <a:r>
              <a:rPr lang="en-GB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80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Auch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wurde</a:t>
            </a:r>
            <a:r>
              <a:rPr lang="en-GB" dirty="0"/>
              <a:t> die </a:t>
            </a:r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Variante</a:t>
            </a:r>
            <a:r>
              <a:rPr lang="en-GB" dirty="0"/>
              <a:t> </a:t>
            </a:r>
            <a:r>
              <a:rPr lang="en-GB" dirty="0" err="1"/>
              <a:t>gewählt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Die </a:t>
            </a:r>
            <a:r>
              <a:rPr lang="en-GB" dirty="0" err="1"/>
              <a:t>offizielel</a:t>
            </a:r>
            <a:r>
              <a:rPr lang="en-GB" dirty="0"/>
              <a:t> API </a:t>
            </a:r>
            <a:r>
              <a:rPr lang="en-GB" dirty="0" err="1"/>
              <a:t>Dokumentation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dünn</a:t>
            </a:r>
            <a:r>
              <a:rPr lang="en-GB" dirty="0"/>
              <a:t> bis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vorhanden</a:t>
            </a:r>
            <a:r>
              <a:rPr lang="en-GB" dirty="0"/>
              <a:t>. </a:t>
            </a:r>
          </a:p>
          <a:p>
            <a:r>
              <a:rPr lang="en-GB" dirty="0"/>
              <a:t>Es </a:t>
            </a:r>
            <a:r>
              <a:rPr lang="en-GB" dirty="0" err="1"/>
              <a:t>finden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</a:t>
            </a:r>
            <a:r>
              <a:rPr lang="en-GB" dirty="0" err="1"/>
              <a:t>allerdings</a:t>
            </a:r>
            <a:r>
              <a:rPr lang="en-GB" dirty="0"/>
              <a:t> </a:t>
            </a:r>
            <a:r>
              <a:rPr lang="en-GB" dirty="0" err="1"/>
              <a:t>zahlreiche</a:t>
            </a:r>
            <a:r>
              <a:rPr lang="en-GB" dirty="0"/>
              <a:t> </a:t>
            </a:r>
            <a:r>
              <a:rPr lang="en-GB" dirty="0" err="1"/>
              <a:t>Beispielimplementationen</a:t>
            </a:r>
            <a:r>
              <a:rPr lang="en-GB" dirty="0"/>
              <a:t> </a:t>
            </a:r>
            <a:r>
              <a:rPr lang="en-GB" dirty="0" err="1"/>
              <a:t>sowohl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offizielel</a:t>
            </a:r>
            <a:r>
              <a:rPr lang="en-GB" dirty="0"/>
              <a:t> Guides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auch</a:t>
            </a:r>
            <a:r>
              <a:rPr lang="en-GB" dirty="0"/>
              <a:t> in Open Source </a:t>
            </a:r>
            <a:r>
              <a:rPr lang="en-GB" dirty="0" err="1"/>
              <a:t>Projekten</a:t>
            </a:r>
            <a:r>
              <a:rPr lang="en-GB" dirty="0"/>
              <a:t>. </a:t>
            </a:r>
          </a:p>
          <a:p>
            <a:r>
              <a:rPr lang="en-GB" dirty="0"/>
              <a:t>Die </a:t>
            </a:r>
            <a:r>
              <a:rPr lang="en-GB" dirty="0" err="1"/>
              <a:t>Funktionsweise</a:t>
            </a:r>
            <a:r>
              <a:rPr lang="en-GB" dirty="0"/>
              <a:t> </a:t>
            </a:r>
            <a:r>
              <a:rPr lang="en-GB" dirty="0" err="1"/>
              <a:t>wurd</a:t>
            </a:r>
            <a:r>
              <a:rPr lang="en-GB" dirty="0"/>
              <a:t> </a:t>
            </a:r>
            <a:r>
              <a:rPr lang="en-GB" dirty="0" err="1"/>
              <a:t>zudem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einem</a:t>
            </a:r>
            <a:r>
              <a:rPr lang="en-GB" dirty="0"/>
              <a:t> </a:t>
            </a:r>
            <a:r>
              <a:rPr lang="en-GB" dirty="0" err="1"/>
              <a:t>kleinen</a:t>
            </a:r>
            <a:r>
              <a:rPr lang="en-GB" dirty="0"/>
              <a:t> Proof Of Concept </a:t>
            </a:r>
            <a:r>
              <a:rPr lang="en-GB" dirty="0" err="1"/>
              <a:t>validiert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Das </a:t>
            </a:r>
            <a:r>
              <a:rPr lang="en-GB" dirty="0" err="1"/>
              <a:t>verwenden</a:t>
            </a:r>
            <a:r>
              <a:rPr lang="en-GB" dirty="0"/>
              <a:t> von Peer To Peer </a:t>
            </a:r>
            <a:r>
              <a:rPr lang="en-GB" dirty="0" err="1"/>
              <a:t>Kommunikation</a:t>
            </a:r>
            <a:r>
              <a:rPr lang="en-GB" dirty="0"/>
              <a:t>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problematisch</a:t>
            </a:r>
            <a:r>
              <a:rPr lang="en-GB" dirty="0"/>
              <a:t> sein, </a:t>
            </a:r>
            <a:r>
              <a:rPr lang="en-GB" dirty="0" err="1"/>
              <a:t>wenn</a:t>
            </a:r>
            <a:r>
              <a:rPr lang="en-GB" dirty="0"/>
              <a:t> es um </a:t>
            </a:r>
            <a:r>
              <a:rPr lang="en-GB" dirty="0" err="1"/>
              <a:t>Gruppenunterhaltungen</a:t>
            </a:r>
            <a:r>
              <a:rPr lang="en-GB" dirty="0"/>
              <a:t> </a:t>
            </a:r>
            <a:r>
              <a:rPr lang="en-GB" dirty="0" err="1"/>
              <a:t>geht</a:t>
            </a:r>
            <a:r>
              <a:rPr lang="en-GB" dirty="0"/>
              <a:t>. </a:t>
            </a:r>
          </a:p>
          <a:p>
            <a:r>
              <a:rPr lang="en-GB" dirty="0"/>
              <a:t>Bei 1:m </a:t>
            </a:r>
            <a:r>
              <a:rPr lang="en-GB" dirty="0" err="1"/>
              <a:t>Verbindungen</a:t>
            </a:r>
            <a:r>
              <a:rPr lang="en-GB" dirty="0"/>
              <a:t>, müssen </a:t>
            </a:r>
            <a:r>
              <a:rPr lang="en-GB" dirty="0" err="1"/>
              <a:t>tatsächlich</a:t>
            </a:r>
            <a:r>
              <a:rPr lang="en-GB" dirty="0"/>
              <a:t> m </a:t>
            </a:r>
            <a:r>
              <a:rPr lang="en-GB" dirty="0" err="1"/>
              <a:t>Verbindungen</a:t>
            </a:r>
            <a:r>
              <a:rPr lang="en-GB" dirty="0"/>
              <a:t> </a:t>
            </a:r>
            <a:r>
              <a:rPr lang="en-GB" dirty="0" err="1"/>
              <a:t>geöffnet</a:t>
            </a:r>
            <a:r>
              <a:rPr lang="en-GB" dirty="0"/>
              <a:t> und </a:t>
            </a:r>
            <a:r>
              <a:rPr lang="en-GB" dirty="0" err="1"/>
              <a:t>Daten</a:t>
            </a:r>
            <a:r>
              <a:rPr lang="en-GB" dirty="0"/>
              <a:t> auf </a:t>
            </a:r>
            <a:r>
              <a:rPr lang="en-GB" dirty="0" err="1"/>
              <a:t>jeder</a:t>
            </a:r>
            <a:r>
              <a:rPr lang="en-GB" dirty="0"/>
              <a:t> </a:t>
            </a:r>
            <a:r>
              <a:rPr lang="en-GB" dirty="0" err="1"/>
              <a:t>dieser</a:t>
            </a:r>
            <a:r>
              <a:rPr lang="en-GB" dirty="0"/>
              <a:t> </a:t>
            </a:r>
            <a:r>
              <a:rPr lang="en-GB" dirty="0" err="1"/>
              <a:t>Verbindung</a:t>
            </a:r>
            <a:r>
              <a:rPr lang="en-GB" dirty="0"/>
              <a:t> </a:t>
            </a:r>
            <a:r>
              <a:rPr lang="en-GB" dirty="0" err="1"/>
              <a:t>übertragen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. </a:t>
            </a:r>
          </a:p>
          <a:p>
            <a:r>
              <a:rPr lang="en-GB" dirty="0"/>
              <a:t>Für den </a:t>
            </a:r>
            <a:r>
              <a:rPr lang="en-GB" dirty="0" err="1"/>
              <a:t>Anwendungsfall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Gegensprechanlage</a:t>
            </a:r>
            <a:r>
              <a:rPr lang="en-GB" dirty="0"/>
              <a:t>, in der </a:t>
            </a:r>
            <a:r>
              <a:rPr lang="en-GB" dirty="0" err="1"/>
              <a:t>höchstens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Handvoll</a:t>
            </a:r>
            <a:r>
              <a:rPr lang="en-GB" dirty="0"/>
              <a:t> Clients </a:t>
            </a:r>
            <a:r>
              <a:rPr lang="en-GB" dirty="0" err="1"/>
              <a:t>gleichzeitig</a:t>
            </a:r>
            <a:r>
              <a:rPr lang="en-GB" dirty="0"/>
              <a:t> </a:t>
            </a:r>
            <a:r>
              <a:rPr lang="en-GB" dirty="0" err="1"/>
              <a:t>angesprochen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und die </a:t>
            </a:r>
            <a:r>
              <a:rPr lang="en-GB" dirty="0" err="1"/>
              <a:t>Unterhaltungen</a:t>
            </a:r>
            <a:r>
              <a:rPr lang="en-GB" dirty="0"/>
              <a:t> </a:t>
            </a:r>
            <a:r>
              <a:rPr lang="en-GB" dirty="0" err="1"/>
              <a:t>eher</a:t>
            </a:r>
            <a:r>
              <a:rPr lang="en-GB" dirty="0"/>
              <a:t> kurz </a:t>
            </a:r>
            <a:r>
              <a:rPr lang="en-GB" dirty="0" err="1"/>
              <a:t>ausfallen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, </a:t>
            </a:r>
          </a:p>
          <a:p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diese</a:t>
            </a:r>
            <a:r>
              <a:rPr lang="en-GB" dirty="0"/>
              <a:t> </a:t>
            </a:r>
            <a:r>
              <a:rPr lang="en-GB" dirty="0" err="1"/>
              <a:t>Einschränkung</a:t>
            </a:r>
            <a:r>
              <a:rPr lang="en-GB" dirty="0"/>
              <a:t> </a:t>
            </a:r>
            <a:r>
              <a:rPr lang="en-GB" dirty="0" err="1"/>
              <a:t>vertretbar</a:t>
            </a:r>
            <a:r>
              <a:rPr lang="en-GB" dirty="0"/>
              <a:t>. </a:t>
            </a:r>
            <a:r>
              <a:rPr lang="en-GB" dirty="0" err="1"/>
              <a:t>Insbesondere</a:t>
            </a:r>
            <a:r>
              <a:rPr lang="en-GB" dirty="0"/>
              <a:t>, da </a:t>
            </a:r>
            <a:r>
              <a:rPr lang="en-GB" dirty="0" err="1"/>
              <a:t>diese</a:t>
            </a:r>
            <a:r>
              <a:rPr lang="en-GB" dirty="0"/>
              <a:t> </a:t>
            </a:r>
            <a:r>
              <a:rPr lang="en-GB" dirty="0" err="1"/>
              <a:t>Varianete</a:t>
            </a:r>
            <a:r>
              <a:rPr lang="en-GB" dirty="0"/>
              <a:t> es </a:t>
            </a:r>
            <a:r>
              <a:rPr lang="en-GB" dirty="0" err="1"/>
              <a:t>erlaubt</a:t>
            </a:r>
            <a:r>
              <a:rPr lang="en-GB" dirty="0"/>
              <a:t> die </a:t>
            </a:r>
            <a:r>
              <a:rPr lang="en-GB" dirty="0" err="1"/>
              <a:t>Verbindung</a:t>
            </a:r>
            <a:r>
              <a:rPr lang="en-GB" dirty="0"/>
              <a:t> </a:t>
            </a:r>
            <a:r>
              <a:rPr lang="en-GB" dirty="0" err="1"/>
              <a:t>unabhängig</a:t>
            </a:r>
            <a:r>
              <a:rPr lang="en-GB" dirty="0"/>
              <a:t> von </a:t>
            </a:r>
            <a:r>
              <a:rPr lang="en-GB" dirty="0" err="1"/>
              <a:t>einem</a:t>
            </a:r>
            <a:r>
              <a:rPr lang="en-GB" dirty="0"/>
              <a:t> </a:t>
            </a:r>
            <a:r>
              <a:rPr lang="en-GB" dirty="0" err="1"/>
              <a:t>externen</a:t>
            </a:r>
            <a:r>
              <a:rPr lang="en-GB" dirty="0"/>
              <a:t> Provider </a:t>
            </a:r>
            <a:r>
              <a:rPr lang="en-GB" dirty="0" err="1"/>
              <a:t>aufzubauen</a:t>
            </a:r>
            <a:r>
              <a:rPr lang="en-GB" dirty="0"/>
              <a:t>. 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84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Für die </a:t>
            </a:r>
            <a:r>
              <a:rPr lang="en-GB" dirty="0" err="1"/>
              <a:t>Umsetzung</a:t>
            </a:r>
            <a:r>
              <a:rPr lang="en-GB" dirty="0"/>
              <a:t> der </a:t>
            </a:r>
            <a:r>
              <a:rPr lang="en-GB" dirty="0" err="1"/>
              <a:t>Sprachverbindungen</a:t>
            </a:r>
            <a:r>
              <a:rPr lang="en-GB" dirty="0"/>
              <a:t> muss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Signaling</a:t>
            </a:r>
            <a:r>
              <a:rPr lang="en-GB" dirty="0"/>
              <a:t> Server </a:t>
            </a:r>
            <a:r>
              <a:rPr lang="en-GB" dirty="0" err="1"/>
              <a:t>aufgesetzt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. </a:t>
            </a:r>
          </a:p>
          <a:p>
            <a:r>
              <a:rPr lang="en-GB" dirty="0"/>
              <a:t>Dieser </a:t>
            </a:r>
            <a:r>
              <a:rPr lang="en-GB" dirty="0" err="1"/>
              <a:t>wird</a:t>
            </a:r>
            <a:r>
              <a:rPr lang="en-GB" dirty="0"/>
              <a:t> verwendet um Handshakes </a:t>
            </a:r>
            <a:r>
              <a:rPr lang="en-GB" dirty="0" err="1"/>
              <a:t>zwischen</a:t>
            </a:r>
            <a:r>
              <a:rPr lang="en-GB" dirty="0"/>
              <a:t> Clients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vermitteln</a:t>
            </a:r>
            <a:r>
              <a:rPr lang="en-GB" dirty="0"/>
              <a:t>, </a:t>
            </a:r>
            <a:r>
              <a:rPr lang="en-GB" dirty="0" err="1"/>
              <a:t>damit</a:t>
            </a:r>
            <a:r>
              <a:rPr lang="en-GB" dirty="0"/>
              <a:t> </a:t>
            </a:r>
            <a:r>
              <a:rPr lang="en-GB" dirty="0" err="1"/>
              <a:t>Verbindungen</a:t>
            </a:r>
            <a:r>
              <a:rPr lang="en-GB" dirty="0"/>
              <a:t> </a:t>
            </a:r>
            <a:r>
              <a:rPr lang="en-GB" dirty="0" err="1"/>
              <a:t>aufgebaut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. </a:t>
            </a:r>
          </a:p>
          <a:p>
            <a:r>
              <a:rPr lang="en-GB" dirty="0" err="1"/>
              <a:t>Damit</a:t>
            </a:r>
            <a:r>
              <a:rPr lang="en-GB" dirty="0"/>
              <a:t> dies Möglich </a:t>
            </a:r>
            <a:r>
              <a:rPr lang="en-GB" dirty="0" err="1"/>
              <a:t>ist</a:t>
            </a:r>
            <a:r>
              <a:rPr lang="en-GB" dirty="0"/>
              <a:t>, </a:t>
            </a:r>
            <a:r>
              <a:rPr lang="en-GB" dirty="0" err="1"/>
              <a:t>registrieren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Clients </a:t>
            </a:r>
            <a:r>
              <a:rPr lang="en-GB" dirty="0" err="1"/>
              <a:t>nach</a:t>
            </a:r>
            <a:r>
              <a:rPr lang="en-GB" dirty="0"/>
              <a:t> der </a:t>
            </a:r>
            <a:r>
              <a:rPr lang="en-GB" dirty="0" err="1"/>
              <a:t>Anmeldung</a:t>
            </a:r>
            <a:r>
              <a:rPr lang="en-GB" dirty="0"/>
              <a:t> </a:t>
            </a:r>
            <a:r>
              <a:rPr lang="en-GB" dirty="0" err="1"/>
              <a:t>beim</a:t>
            </a:r>
            <a:r>
              <a:rPr lang="en-GB" dirty="0"/>
              <a:t> </a:t>
            </a:r>
            <a:r>
              <a:rPr lang="en-GB" dirty="0" err="1"/>
              <a:t>Cloudservice</a:t>
            </a:r>
            <a:r>
              <a:rPr lang="en-GB" dirty="0"/>
              <a:t>. </a:t>
            </a:r>
          </a:p>
          <a:p>
            <a:r>
              <a:rPr lang="en-GB" dirty="0"/>
              <a:t>Dazu </a:t>
            </a:r>
            <a:r>
              <a:rPr lang="en-GB" dirty="0" err="1"/>
              <a:t>öffnen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stehende</a:t>
            </a:r>
            <a:r>
              <a:rPr lang="en-GB" dirty="0"/>
              <a:t> </a:t>
            </a:r>
            <a:r>
              <a:rPr lang="en-GB" dirty="0" err="1"/>
              <a:t>Verbindung</a:t>
            </a:r>
            <a:r>
              <a:rPr lang="en-GB" dirty="0"/>
              <a:t>. Der Cloud Service </a:t>
            </a:r>
            <a:r>
              <a:rPr lang="en-GB" dirty="0" err="1"/>
              <a:t>führt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Liste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allen</a:t>
            </a:r>
            <a:r>
              <a:rPr lang="en-GB" dirty="0"/>
              <a:t> </a:t>
            </a:r>
            <a:r>
              <a:rPr lang="en-GB" dirty="0" err="1"/>
              <a:t>offenen</a:t>
            </a:r>
            <a:r>
              <a:rPr lang="en-GB" dirty="0"/>
              <a:t> </a:t>
            </a:r>
            <a:r>
              <a:rPr lang="en-GB" dirty="0" err="1"/>
              <a:t>Verbindungen</a:t>
            </a:r>
            <a:r>
              <a:rPr lang="en-GB" dirty="0"/>
              <a:t> und </a:t>
            </a:r>
            <a:r>
              <a:rPr lang="en-GB" dirty="0" err="1"/>
              <a:t>ordnet</a:t>
            </a:r>
            <a:r>
              <a:rPr lang="en-GB" dirty="0"/>
              <a:t> </a:t>
            </a:r>
            <a:r>
              <a:rPr lang="en-GB" dirty="0" err="1"/>
              <a:t>jede</a:t>
            </a:r>
            <a:r>
              <a:rPr lang="en-GB" dirty="0"/>
              <a:t> </a:t>
            </a:r>
            <a:r>
              <a:rPr lang="en-GB" dirty="0" err="1"/>
              <a:t>Verbindung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entsprechenden</a:t>
            </a:r>
            <a:r>
              <a:rPr lang="en-GB" dirty="0"/>
              <a:t> Client </a:t>
            </a:r>
            <a:r>
              <a:rPr lang="en-GB" dirty="0" err="1"/>
              <a:t>zu</a:t>
            </a:r>
            <a:r>
              <a:rPr lang="en-GB" dirty="0"/>
              <a:t>. </a:t>
            </a:r>
          </a:p>
          <a:p>
            <a:r>
              <a:rPr lang="en-GB" dirty="0" err="1"/>
              <a:t>Diese</a:t>
            </a:r>
            <a:r>
              <a:rPr lang="en-GB" dirty="0"/>
              <a:t> </a:t>
            </a:r>
            <a:r>
              <a:rPr lang="en-GB" dirty="0" err="1"/>
              <a:t>Verbindungen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von Client und Cloud Service verwendet, um </a:t>
            </a:r>
            <a:r>
              <a:rPr lang="en-GB" dirty="0" err="1"/>
              <a:t>Anfragen</a:t>
            </a:r>
            <a:r>
              <a:rPr lang="en-GB" dirty="0"/>
              <a:t> und </a:t>
            </a:r>
            <a:r>
              <a:rPr lang="en-GB" dirty="0" err="1"/>
              <a:t>Antworten</a:t>
            </a:r>
            <a:r>
              <a:rPr lang="en-GB" dirty="0"/>
              <a:t> </a:t>
            </a:r>
            <a:r>
              <a:rPr lang="en-GB" dirty="0" err="1"/>
              <a:t>zwischen</a:t>
            </a:r>
            <a:r>
              <a:rPr lang="en-GB" dirty="0"/>
              <a:t> Clients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vermitteln</a:t>
            </a:r>
            <a:r>
              <a:rPr lang="en-GB" dirty="0"/>
              <a:t> um die Peer To Peer </a:t>
            </a:r>
            <a:r>
              <a:rPr lang="en-GB" dirty="0" err="1"/>
              <a:t>Verbindungen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öffnen</a:t>
            </a:r>
            <a:r>
              <a:rPr lang="en-GB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09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Es </a:t>
            </a:r>
            <a:r>
              <a:rPr lang="en-US" dirty="0" err="1">
                <a:cs typeface="Calibri"/>
              </a:rPr>
              <a:t>ergeben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sich</a:t>
            </a:r>
            <a:r>
              <a:rPr lang="en-US" dirty="0">
                <a:cs typeface="Calibri"/>
              </a:rPr>
              <a:t> also </a:t>
            </a:r>
            <a:r>
              <a:rPr lang="en-US" dirty="0" err="1">
                <a:cs typeface="Calibri"/>
              </a:rPr>
              <a:t>folgende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Kommunikationskanäle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In Rot, die </a:t>
            </a:r>
            <a:r>
              <a:rPr lang="en-US" dirty="0" err="1">
                <a:cs typeface="Calibri"/>
              </a:rPr>
              <a:t>Verbindungen</a:t>
            </a:r>
            <a:r>
              <a:rPr lang="en-US" dirty="0">
                <a:cs typeface="Calibri"/>
              </a:rPr>
              <a:t> die </a:t>
            </a:r>
            <a:r>
              <a:rPr lang="en-US" dirty="0" err="1">
                <a:cs typeface="Calibri"/>
              </a:rPr>
              <a:t>zwischen</a:t>
            </a:r>
            <a:r>
              <a:rPr lang="en-US" dirty="0">
                <a:cs typeface="Calibri"/>
              </a:rPr>
              <a:t> Clients </a:t>
            </a:r>
            <a:r>
              <a:rPr lang="en-US" dirty="0" err="1">
                <a:cs typeface="Calibri"/>
              </a:rPr>
              <a:t>aufgebaut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werden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Diese</a:t>
            </a:r>
            <a:r>
              <a:rPr lang="en-US" dirty="0">
                <a:cs typeface="Calibri"/>
              </a:rPr>
              <a:t> warden </a:t>
            </a:r>
            <a:r>
              <a:rPr lang="en-US" dirty="0" err="1">
                <a:cs typeface="Calibri"/>
              </a:rPr>
              <a:t>zum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Austausch</a:t>
            </a:r>
            <a:r>
              <a:rPr lang="en-US" dirty="0">
                <a:cs typeface="Calibri"/>
              </a:rPr>
              <a:t> von </a:t>
            </a:r>
            <a:r>
              <a:rPr lang="en-US" dirty="0" err="1">
                <a:cs typeface="Calibri"/>
              </a:rPr>
              <a:t>Sprachinformationen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verwendet</a:t>
            </a:r>
            <a:r>
              <a:rPr lang="en-US" dirty="0">
                <a:cs typeface="Calibri"/>
              </a:rPr>
              <a:t> und warden </a:t>
            </a:r>
            <a:r>
              <a:rPr lang="en-US" dirty="0" err="1">
                <a:cs typeface="Calibri"/>
              </a:rPr>
              <a:t>für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jede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Anfrage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erneut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aufgebaut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In Schwarz, die </a:t>
            </a:r>
            <a:r>
              <a:rPr lang="en-US" dirty="0" err="1">
                <a:cs typeface="Calibri"/>
              </a:rPr>
              <a:t>stehenden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Verbindungen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zwischen</a:t>
            </a:r>
            <a:r>
              <a:rPr lang="en-US" dirty="0">
                <a:cs typeface="Calibri"/>
              </a:rPr>
              <a:t> Client und Cloud Service. </a:t>
            </a:r>
          </a:p>
          <a:p>
            <a:r>
              <a:rPr lang="en-US" dirty="0" err="1">
                <a:cs typeface="Calibri"/>
              </a:rPr>
              <a:t>Diese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werden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zum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Austausch</a:t>
            </a:r>
            <a:r>
              <a:rPr lang="en-US" dirty="0">
                <a:cs typeface="Calibri"/>
              </a:rPr>
              <a:t> von Handshake </a:t>
            </a:r>
            <a:r>
              <a:rPr lang="en-US" dirty="0" err="1">
                <a:cs typeface="Calibri"/>
              </a:rPr>
              <a:t>Informationen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verwendet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12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Der Aufbau </a:t>
            </a:r>
            <a:r>
              <a:rPr lang="en-US" dirty="0" err="1">
                <a:cs typeface="Calibri"/>
              </a:rPr>
              <a:t>einer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Sprachverbindung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erfolgt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Datail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folgt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Als </a:t>
            </a:r>
            <a:r>
              <a:rPr lang="en-US" dirty="0" err="1">
                <a:cs typeface="Calibri"/>
              </a:rPr>
              <a:t>erstes</a:t>
            </a:r>
            <a:r>
              <a:rPr lang="en-US" dirty="0">
                <a:cs typeface="Calibri"/>
              </a:rPr>
              <a:t> warden alle </a:t>
            </a:r>
            <a:r>
              <a:rPr lang="en-US" dirty="0" err="1">
                <a:cs typeface="Calibri"/>
              </a:rPr>
              <a:t>relevanten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Gesprächspartner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vom</a:t>
            </a:r>
            <a:r>
              <a:rPr lang="en-US" dirty="0">
                <a:cs typeface="Calibri"/>
              </a:rPr>
              <a:t> Cloud Service </a:t>
            </a:r>
            <a:r>
              <a:rPr lang="en-US" dirty="0" err="1">
                <a:cs typeface="Calibri"/>
              </a:rPr>
              <a:t>abgefragt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Anschliessend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wird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für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jeden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Gesprächspartner</a:t>
            </a:r>
            <a:r>
              <a:rPr lang="en-US" dirty="0">
                <a:cs typeface="Calibri"/>
              </a:rPr>
              <a:t> das locale </a:t>
            </a:r>
            <a:r>
              <a:rPr lang="en-US" dirty="0" err="1">
                <a:cs typeface="Calibri"/>
              </a:rPr>
              <a:t>Verbindungsobjekt</a:t>
            </a:r>
            <a:r>
              <a:rPr lang="en-US" dirty="0">
                <a:cs typeface="Calibri"/>
              </a:rPr>
              <a:t> auf </a:t>
            </a:r>
            <a:r>
              <a:rPr lang="en-US" dirty="0" err="1">
                <a:cs typeface="Calibri"/>
              </a:rPr>
              <a:t>Senderseite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initialisiert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Anschliessend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wird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für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jeden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Gesprächspartner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über</a:t>
            </a:r>
            <a:r>
              <a:rPr lang="en-US" dirty="0">
                <a:cs typeface="Calibri"/>
              </a:rPr>
              <a:t> die </a:t>
            </a:r>
            <a:r>
              <a:rPr lang="en-US" dirty="0" err="1">
                <a:cs typeface="Calibri"/>
              </a:rPr>
              <a:t>stehende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Verbindung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Offer an den Cloud Service </a:t>
            </a:r>
            <a:r>
              <a:rPr lang="en-US" dirty="0" err="1">
                <a:cs typeface="Calibri"/>
              </a:rPr>
              <a:t>gesendet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Der Cloud Service </a:t>
            </a:r>
            <a:r>
              <a:rPr lang="en-US" dirty="0" err="1">
                <a:cs typeface="Calibri"/>
              </a:rPr>
              <a:t>findet</a:t>
            </a:r>
            <a:r>
              <a:rPr lang="en-US" dirty="0">
                <a:cs typeface="Calibri"/>
              </a:rPr>
              <a:t> die </a:t>
            </a:r>
            <a:r>
              <a:rPr lang="en-US" dirty="0" err="1">
                <a:cs typeface="Calibri"/>
              </a:rPr>
              <a:t>Verbindung</a:t>
            </a:r>
            <a:r>
              <a:rPr lang="en-US" dirty="0">
                <a:cs typeface="Calibri"/>
              </a:rPr>
              <a:t> des </a:t>
            </a:r>
            <a:r>
              <a:rPr lang="en-US" dirty="0" err="1">
                <a:cs typeface="Calibri"/>
              </a:rPr>
              <a:t>jeweils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relevanten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Empfägners</a:t>
            </a:r>
            <a:r>
              <a:rPr lang="en-US" dirty="0">
                <a:cs typeface="Calibri"/>
              </a:rPr>
              <a:t> und </a:t>
            </a:r>
            <a:r>
              <a:rPr lang="en-US" dirty="0" err="1">
                <a:cs typeface="Calibri"/>
              </a:rPr>
              <a:t>leitet</a:t>
            </a:r>
            <a:r>
              <a:rPr lang="en-US" dirty="0">
                <a:cs typeface="Calibri"/>
              </a:rPr>
              <a:t> das Offer </a:t>
            </a:r>
            <a:r>
              <a:rPr lang="en-US" dirty="0" err="1">
                <a:cs typeface="Calibri"/>
              </a:rPr>
              <a:t>über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dessen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stehende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Verbindung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weiter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Der </a:t>
            </a:r>
            <a:r>
              <a:rPr lang="en-US" dirty="0" err="1">
                <a:cs typeface="Calibri"/>
              </a:rPr>
              <a:t>Empfänger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nimmt</a:t>
            </a:r>
            <a:r>
              <a:rPr lang="en-US" dirty="0">
                <a:cs typeface="Calibri"/>
              </a:rPr>
              <a:t> dieses Offer </a:t>
            </a:r>
            <a:r>
              <a:rPr lang="en-US" dirty="0" err="1">
                <a:cs typeface="Calibri"/>
              </a:rPr>
              <a:t>entgegen</a:t>
            </a:r>
            <a:r>
              <a:rPr lang="en-US" dirty="0">
                <a:cs typeface="Calibri"/>
              </a:rPr>
              <a:t> und </a:t>
            </a:r>
            <a:r>
              <a:rPr lang="en-US" dirty="0" err="1">
                <a:cs typeface="Calibri"/>
              </a:rPr>
              <a:t>initialisiert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seinerseits</a:t>
            </a:r>
            <a:r>
              <a:rPr lang="en-US" dirty="0">
                <a:cs typeface="Calibri"/>
              </a:rPr>
              <a:t> das locale </a:t>
            </a:r>
            <a:r>
              <a:rPr lang="en-US" dirty="0" err="1">
                <a:cs typeface="Calibri"/>
              </a:rPr>
              <a:t>Verbindungsobjekt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Anschliessend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sendet</a:t>
            </a:r>
            <a:r>
              <a:rPr lang="en-US" dirty="0">
                <a:cs typeface="Calibri"/>
              </a:rPr>
              <a:t> er </a:t>
            </a:r>
            <a:r>
              <a:rPr lang="en-US" dirty="0" err="1">
                <a:cs typeface="Calibri"/>
              </a:rPr>
              <a:t>eine</a:t>
            </a:r>
            <a:r>
              <a:rPr lang="en-US" dirty="0">
                <a:cs typeface="Calibri"/>
              </a:rPr>
              <a:t> Answer </a:t>
            </a:r>
            <a:r>
              <a:rPr lang="en-US" dirty="0" err="1">
                <a:cs typeface="Calibri"/>
              </a:rPr>
              <a:t>über</a:t>
            </a:r>
            <a:r>
              <a:rPr lang="en-US" dirty="0">
                <a:cs typeface="Calibri"/>
              </a:rPr>
              <a:t> seine </a:t>
            </a:r>
            <a:r>
              <a:rPr lang="en-US" dirty="0" err="1">
                <a:cs typeface="Calibri"/>
              </a:rPr>
              <a:t>stehende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Verbindung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welche</a:t>
            </a:r>
            <a:r>
              <a:rPr lang="en-US" dirty="0">
                <a:cs typeface="Calibri"/>
              </a:rPr>
              <a:t> der Cloud Service an den Sender </a:t>
            </a:r>
            <a:r>
              <a:rPr lang="en-US" dirty="0" err="1">
                <a:cs typeface="Calibri"/>
              </a:rPr>
              <a:t>weiterleitet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Sobald</a:t>
            </a:r>
            <a:r>
              <a:rPr lang="en-US" dirty="0">
                <a:cs typeface="Calibri"/>
              </a:rPr>
              <a:t> der Sender </a:t>
            </a:r>
            <a:r>
              <a:rPr lang="en-US" dirty="0" err="1">
                <a:cs typeface="Calibri"/>
              </a:rPr>
              <a:t>diese</a:t>
            </a:r>
            <a:r>
              <a:rPr lang="en-US" dirty="0">
                <a:cs typeface="Calibri"/>
              </a:rPr>
              <a:t> Answer </a:t>
            </a:r>
            <a:r>
              <a:rPr lang="en-US" dirty="0" err="1">
                <a:cs typeface="Calibri"/>
              </a:rPr>
              <a:t>empfängt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ist</a:t>
            </a:r>
            <a:r>
              <a:rPr lang="en-US" dirty="0">
                <a:cs typeface="Calibri"/>
              </a:rPr>
              <a:t> die </a:t>
            </a:r>
            <a:r>
              <a:rPr lang="en-US" dirty="0" err="1">
                <a:cs typeface="Calibri"/>
              </a:rPr>
              <a:t>Verbindung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bestätigt</a:t>
            </a:r>
            <a:r>
              <a:rPr lang="en-US" dirty="0">
                <a:cs typeface="Calibri"/>
              </a:rPr>
              <a:t> und es </a:t>
            </a:r>
            <a:r>
              <a:rPr lang="en-US" dirty="0" err="1">
                <a:cs typeface="Calibri"/>
              </a:rPr>
              <a:t>können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ausgetauscht</a:t>
            </a:r>
            <a:r>
              <a:rPr lang="en-US" dirty="0">
                <a:cs typeface="Calibri"/>
              </a:rPr>
              <a:t> warden.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12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Damit</a:t>
            </a:r>
            <a:r>
              <a:rPr lang="en-GB" dirty="0"/>
              <a:t> </a:t>
            </a:r>
            <a:r>
              <a:rPr lang="en-GB" dirty="0" err="1"/>
              <a:t>Sprachverbindungen</a:t>
            </a:r>
            <a:r>
              <a:rPr lang="en-GB" dirty="0"/>
              <a:t>  </a:t>
            </a:r>
            <a:r>
              <a:rPr lang="en-GB" dirty="0" err="1"/>
              <a:t>im</a:t>
            </a:r>
            <a:r>
              <a:rPr lang="en-GB" dirty="0"/>
              <a:t> Mobile Client verwendet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, muss </a:t>
            </a:r>
            <a:r>
              <a:rPr lang="en-GB" dirty="0" err="1"/>
              <a:t>zudem</a:t>
            </a:r>
            <a:r>
              <a:rPr lang="en-GB" dirty="0"/>
              <a:t> die </a:t>
            </a:r>
            <a:r>
              <a:rPr lang="en-GB" dirty="0" err="1"/>
              <a:t>Konfiguration</a:t>
            </a:r>
            <a:r>
              <a:rPr lang="en-GB" dirty="0"/>
              <a:t> des Systems </a:t>
            </a:r>
            <a:r>
              <a:rPr lang="en-GB" dirty="0" err="1"/>
              <a:t>erweitert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Als </a:t>
            </a:r>
            <a:r>
              <a:rPr lang="en-GB" dirty="0" err="1"/>
              <a:t>erstes</a:t>
            </a:r>
            <a:r>
              <a:rPr lang="en-GB" dirty="0"/>
              <a:t> müssen die </a:t>
            </a:r>
            <a:r>
              <a:rPr lang="en-GB" dirty="0" err="1"/>
              <a:t>verfügbaren</a:t>
            </a:r>
            <a:r>
              <a:rPr lang="en-GB" dirty="0"/>
              <a:t> Button </a:t>
            </a:r>
            <a:r>
              <a:rPr lang="en-GB" dirty="0" err="1"/>
              <a:t>konfiguriert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Dazu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neue</a:t>
            </a:r>
            <a:r>
              <a:rPr lang="en-GB" dirty="0"/>
              <a:t> </a:t>
            </a:r>
            <a:r>
              <a:rPr lang="en-GB" dirty="0" err="1"/>
              <a:t>Eintität</a:t>
            </a:r>
            <a:r>
              <a:rPr lang="en-GB" dirty="0"/>
              <a:t> </a:t>
            </a:r>
            <a:r>
              <a:rPr lang="en-GB" dirty="0" err="1"/>
              <a:t>CallType</a:t>
            </a:r>
            <a:r>
              <a:rPr lang="en-GB" dirty="0"/>
              <a:t> </a:t>
            </a:r>
            <a:r>
              <a:rPr lang="en-GB" dirty="0" err="1"/>
              <a:t>erfasst</a:t>
            </a:r>
            <a:r>
              <a:rPr lang="en-GB" dirty="0"/>
              <a:t>. </a:t>
            </a:r>
            <a:r>
              <a:rPr lang="en-GB" dirty="0" err="1"/>
              <a:t>Diese</a:t>
            </a:r>
            <a:r>
              <a:rPr lang="en-GB" dirty="0"/>
              <a:t> </a:t>
            </a:r>
            <a:r>
              <a:rPr lang="en-GB" dirty="0" err="1"/>
              <a:t>beinhaltet</a:t>
            </a:r>
            <a:r>
              <a:rPr lang="en-GB" dirty="0"/>
              <a:t> den Text der auf </a:t>
            </a:r>
            <a:r>
              <a:rPr lang="en-GB" dirty="0" err="1"/>
              <a:t>dem</a:t>
            </a:r>
            <a:r>
              <a:rPr lang="en-GB" dirty="0"/>
              <a:t> Button </a:t>
            </a:r>
            <a:r>
              <a:rPr lang="en-GB" dirty="0" err="1"/>
              <a:t>angezeigt</a:t>
            </a:r>
            <a:r>
              <a:rPr lang="en-GB" dirty="0"/>
              <a:t> </a:t>
            </a:r>
            <a:r>
              <a:rPr lang="en-GB" dirty="0" err="1"/>
              <a:t>wird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und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Referenz</a:t>
            </a:r>
            <a:r>
              <a:rPr lang="en-GB" dirty="0"/>
              <a:t> auf alle Clients die an </a:t>
            </a:r>
            <a:r>
              <a:rPr lang="en-GB" dirty="0" err="1"/>
              <a:t>dieser</a:t>
            </a:r>
            <a:r>
              <a:rPr lang="en-GB" dirty="0"/>
              <a:t> </a:t>
            </a:r>
            <a:r>
              <a:rPr lang="en-GB" dirty="0" err="1"/>
              <a:t>Sprachverbindung</a:t>
            </a:r>
            <a:r>
              <a:rPr lang="en-GB" dirty="0"/>
              <a:t> </a:t>
            </a:r>
            <a:r>
              <a:rPr lang="en-GB" dirty="0" err="1"/>
              <a:t>beteiligt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Für </a:t>
            </a:r>
            <a:r>
              <a:rPr lang="en-GB" dirty="0" err="1"/>
              <a:t>diese</a:t>
            </a:r>
            <a:r>
              <a:rPr lang="en-GB" dirty="0"/>
              <a:t> </a:t>
            </a:r>
            <a:r>
              <a:rPr lang="en-GB" dirty="0" err="1"/>
              <a:t>Referenz</a:t>
            </a:r>
            <a:r>
              <a:rPr lang="en-GB" dirty="0"/>
              <a:t>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weitere</a:t>
            </a:r>
            <a:r>
              <a:rPr lang="en-GB" dirty="0"/>
              <a:t> </a:t>
            </a:r>
            <a:r>
              <a:rPr lang="en-GB" dirty="0" err="1"/>
              <a:t>Entität</a:t>
            </a:r>
            <a:r>
              <a:rPr lang="en-GB" dirty="0"/>
              <a:t> </a:t>
            </a:r>
            <a:r>
              <a:rPr lang="en-GB" dirty="0" err="1"/>
              <a:t>CallGroup</a:t>
            </a:r>
            <a:r>
              <a:rPr lang="en-GB" dirty="0"/>
              <a:t> </a:t>
            </a:r>
            <a:r>
              <a:rPr lang="en-GB" dirty="0" err="1"/>
              <a:t>erstellt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Dies </a:t>
            </a:r>
            <a:r>
              <a:rPr lang="en-GB" dirty="0" err="1"/>
              <a:t>ermöglicht</a:t>
            </a:r>
            <a:r>
              <a:rPr lang="en-GB" dirty="0"/>
              <a:t> es, </a:t>
            </a:r>
            <a:r>
              <a:rPr lang="en-GB" dirty="0" err="1"/>
              <a:t>dieselbe</a:t>
            </a:r>
            <a:r>
              <a:rPr lang="en-GB" dirty="0"/>
              <a:t> Gruppe an Clients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Unterhaltung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Unterschiedlichen</a:t>
            </a:r>
            <a:r>
              <a:rPr lang="en-GB" dirty="0"/>
              <a:t> Buttons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verknüpfen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So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dieselbe</a:t>
            </a:r>
            <a:r>
              <a:rPr lang="en-GB" dirty="0"/>
              <a:t> Gruppe auf </a:t>
            </a:r>
            <a:r>
              <a:rPr lang="en-GB" dirty="0" err="1"/>
              <a:t>unterschiedlichen</a:t>
            </a:r>
            <a:r>
              <a:rPr lang="en-GB" dirty="0"/>
              <a:t> Clients </a:t>
            </a:r>
            <a:r>
              <a:rPr lang="en-GB" dirty="0" err="1"/>
              <a:t>unterschiedlich</a:t>
            </a:r>
            <a:r>
              <a:rPr lang="en-GB" dirty="0"/>
              <a:t> </a:t>
            </a:r>
            <a:r>
              <a:rPr lang="en-GB" dirty="0" err="1"/>
              <a:t>dargestellt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. 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617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Soviel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zu</a:t>
            </a:r>
            <a:r>
              <a:rPr lang="en-US" dirty="0">
                <a:cs typeface="Calibri"/>
              </a:rPr>
              <a:t> den </a:t>
            </a:r>
            <a:r>
              <a:rPr lang="en-US" dirty="0" err="1">
                <a:cs typeface="Calibri"/>
              </a:rPr>
              <a:t>Konzepten</a:t>
            </a:r>
            <a:r>
              <a:rPr lang="en-US" dirty="0">
                <a:cs typeface="Calibri"/>
              </a:rPr>
              <a:t> bevor ich das </a:t>
            </a:r>
            <a:r>
              <a:rPr lang="en-US" dirty="0" err="1">
                <a:cs typeface="Calibri"/>
              </a:rPr>
              <a:t>bereits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Umgesetzte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demonstriere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möchte</a:t>
            </a:r>
            <a:r>
              <a:rPr lang="en-US" dirty="0">
                <a:cs typeface="Calibri"/>
              </a:rPr>
              <a:t> ich </a:t>
            </a:r>
            <a:r>
              <a:rPr lang="en-US" dirty="0" err="1">
                <a:cs typeface="Calibri"/>
              </a:rPr>
              <a:t>noch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kurzen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Überblick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über</a:t>
            </a:r>
            <a:r>
              <a:rPr lang="en-US" dirty="0">
                <a:cs typeface="Calibri"/>
              </a:rPr>
              <a:t> den </a:t>
            </a:r>
            <a:r>
              <a:rPr lang="en-US" dirty="0" err="1">
                <a:cs typeface="Calibri"/>
              </a:rPr>
              <a:t>aktuellen</a:t>
            </a:r>
            <a:r>
              <a:rPr lang="en-US" dirty="0">
                <a:cs typeface="Calibri"/>
              </a:rPr>
              <a:t> Stand </a:t>
            </a:r>
            <a:r>
              <a:rPr lang="en-US" dirty="0" err="1">
                <a:cs typeface="Calibri"/>
              </a:rPr>
              <a:t>geben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2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30 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Dieses </a:t>
            </a:r>
            <a:r>
              <a:rPr lang="en-US" dirty="0" err="1">
                <a:cs typeface="Calibri"/>
              </a:rPr>
              <a:t>Projekt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ist</a:t>
            </a:r>
            <a:r>
              <a:rPr lang="en-US" dirty="0">
                <a:cs typeface="Calibri"/>
              </a:rPr>
              <a:t> die </a:t>
            </a:r>
            <a:r>
              <a:rPr lang="en-US" dirty="0" err="1">
                <a:cs typeface="Calibri"/>
              </a:rPr>
              <a:t>Fortsetzung</a:t>
            </a:r>
            <a:r>
              <a:rPr lang="en-US" dirty="0">
                <a:cs typeface="Calibri"/>
              </a:rPr>
              <a:t> des </a:t>
            </a:r>
            <a:r>
              <a:rPr lang="en-US" dirty="0" err="1">
                <a:cs typeface="Calibri"/>
              </a:rPr>
              <a:t>Projekts</a:t>
            </a:r>
            <a:r>
              <a:rPr lang="en-US" dirty="0">
                <a:cs typeface="Calibri"/>
              </a:rPr>
              <a:t> IP5 “</a:t>
            </a:r>
            <a:r>
              <a:rPr lang="en-US" dirty="0" err="1">
                <a:cs typeface="Calibri"/>
              </a:rPr>
              <a:t>Cloudbasiertes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Praxisrufsystem</a:t>
            </a:r>
            <a:r>
              <a:rPr lang="en-US" dirty="0">
                <a:cs typeface="Calibri"/>
              </a:rPr>
              <a:t>”. 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Damit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wurde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bereits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Praxisrufsystem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umgesetzt</a:t>
            </a:r>
            <a:r>
              <a:rPr lang="en-US" dirty="0">
                <a:cs typeface="Calibri"/>
              </a:rPr>
              <a:t>, welches nun </a:t>
            </a:r>
            <a:r>
              <a:rPr lang="en-US" dirty="0" err="1">
                <a:cs typeface="Calibri"/>
              </a:rPr>
              <a:t>erweitert</a:t>
            </a:r>
            <a:r>
              <a:rPr lang="en-US" dirty="0">
                <a:cs typeface="Calibri"/>
              </a:rPr>
              <a:t> und </a:t>
            </a:r>
            <a:r>
              <a:rPr lang="en-US" dirty="0" err="1">
                <a:cs typeface="Calibri"/>
              </a:rPr>
              <a:t>verbessert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werden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soll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Ich </a:t>
            </a:r>
            <a:r>
              <a:rPr lang="en-US" dirty="0" err="1">
                <a:cs typeface="Calibri"/>
              </a:rPr>
              <a:t>werde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Ihnen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heute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Überblick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über</a:t>
            </a:r>
            <a:r>
              <a:rPr lang="en-US" dirty="0">
                <a:cs typeface="Calibri"/>
              </a:rPr>
              <a:t> das </a:t>
            </a:r>
            <a:r>
              <a:rPr lang="en-US" dirty="0" err="1">
                <a:cs typeface="Calibri"/>
              </a:rPr>
              <a:t>bestehende</a:t>
            </a:r>
            <a:r>
              <a:rPr lang="en-US" dirty="0">
                <a:cs typeface="Calibri"/>
              </a:rPr>
              <a:t> System </a:t>
            </a:r>
            <a:r>
              <a:rPr lang="en-US" dirty="0" err="1">
                <a:cs typeface="Calibri"/>
              </a:rPr>
              <a:t>geben</a:t>
            </a:r>
            <a:r>
              <a:rPr lang="en-US" dirty="0">
                <a:cs typeface="Calibri"/>
              </a:rPr>
              <a:t> und </a:t>
            </a:r>
            <a:r>
              <a:rPr lang="en-US" dirty="0" err="1">
                <a:cs typeface="Calibri"/>
              </a:rPr>
              <a:t>beschreiben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wie</a:t>
            </a:r>
            <a:r>
              <a:rPr lang="en-US" dirty="0">
                <a:cs typeface="Calibri"/>
              </a:rPr>
              <a:t> dieses </a:t>
            </a:r>
            <a:r>
              <a:rPr lang="en-US" dirty="0" err="1">
                <a:cs typeface="Calibri"/>
              </a:rPr>
              <a:t>verbessert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werden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soll</a:t>
            </a:r>
            <a:r>
              <a:rPr lang="en-US" dirty="0">
                <a:cs typeface="Calibri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040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Migration des Mobile Clients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grossen</a:t>
            </a:r>
            <a:r>
              <a:rPr lang="en-GB" dirty="0"/>
              <a:t> </a:t>
            </a:r>
            <a:r>
              <a:rPr lang="en-GB" dirty="0" err="1"/>
              <a:t>Teilen</a:t>
            </a:r>
            <a:r>
              <a:rPr lang="en-GB" dirty="0"/>
              <a:t> </a:t>
            </a:r>
            <a:r>
              <a:rPr lang="en-GB" dirty="0" err="1"/>
              <a:t>umgesetzt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 err="1"/>
              <a:t>Versenden</a:t>
            </a:r>
            <a:r>
              <a:rPr lang="en-GB" dirty="0"/>
              <a:t> und </a:t>
            </a:r>
            <a:r>
              <a:rPr lang="en-GB" dirty="0" err="1"/>
              <a:t>Empfangen</a:t>
            </a:r>
            <a:r>
              <a:rPr lang="en-GB" dirty="0"/>
              <a:t> von </a:t>
            </a:r>
            <a:r>
              <a:rPr lang="en-GB" dirty="0" err="1"/>
              <a:t>Benachrichtigungen</a:t>
            </a:r>
            <a:r>
              <a:rPr lang="en-GB" dirty="0"/>
              <a:t> </a:t>
            </a:r>
            <a:r>
              <a:rPr lang="en-GB" dirty="0" err="1"/>
              <a:t>funktionieren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zuvor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Es </a:t>
            </a:r>
            <a:r>
              <a:rPr lang="en-GB" dirty="0" err="1"/>
              <a:t>gibt</a:t>
            </a:r>
            <a:r>
              <a:rPr lang="en-GB" dirty="0"/>
              <a:t>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aber</a:t>
            </a:r>
            <a:r>
              <a:rPr lang="en-GB" dirty="0"/>
              <a:t> </a:t>
            </a:r>
            <a:r>
              <a:rPr lang="en-GB" dirty="0" err="1"/>
              <a:t>noch</a:t>
            </a:r>
            <a:r>
              <a:rPr lang="en-GB" dirty="0"/>
              <a:t> Einige </a:t>
            </a:r>
            <a:r>
              <a:rPr lang="en-GB" dirty="0" err="1"/>
              <a:t>Funktionen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ergänzen</a:t>
            </a:r>
            <a:r>
              <a:rPr lang="en-GB" dirty="0"/>
              <a:t> und </a:t>
            </a:r>
            <a:r>
              <a:rPr lang="en-GB" dirty="0" err="1"/>
              <a:t>viel</a:t>
            </a:r>
            <a:r>
              <a:rPr lang="en-GB" dirty="0"/>
              <a:t> </a:t>
            </a:r>
            <a:r>
              <a:rPr lang="en-GB" dirty="0" err="1"/>
              <a:t>Optimierungsbedarf</a:t>
            </a:r>
            <a:r>
              <a:rPr lang="en-GB" dirty="0"/>
              <a:t> in den </a:t>
            </a:r>
            <a:r>
              <a:rPr lang="en-GB" dirty="0" err="1"/>
              <a:t>Punkten</a:t>
            </a:r>
            <a:r>
              <a:rPr lang="en-GB" dirty="0"/>
              <a:t> UI und Usability. </a:t>
            </a:r>
          </a:p>
          <a:p>
            <a:endParaRPr lang="en-GB" dirty="0"/>
          </a:p>
          <a:p>
            <a:r>
              <a:rPr lang="en-GB" dirty="0"/>
              <a:t>Für die </a:t>
            </a:r>
            <a:r>
              <a:rPr lang="en-GB" dirty="0" err="1"/>
              <a:t>Sprachsynthese</a:t>
            </a:r>
            <a:r>
              <a:rPr lang="en-GB" dirty="0"/>
              <a:t> </a:t>
            </a:r>
            <a:r>
              <a:rPr lang="en-GB" dirty="0" err="1"/>
              <a:t>wurde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Proof Of Concept in den Mobile Client und Cloud Service </a:t>
            </a:r>
            <a:r>
              <a:rPr lang="en-GB" dirty="0" err="1"/>
              <a:t>eingebaut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Die </a:t>
            </a:r>
            <a:r>
              <a:rPr lang="en-GB" dirty="0" err="1"/>
              <a:t>Synthese</a:t>
            </a:r>
            <a:r>
              <a:rPr lang="en-GB" dirty="0"/>
              <a:t> von </a:t>
            </a:r>
            <a:r>
              <a:rPr lang="en-GB" dirty="0" err="1"/>
              <a:t>Sprachdaten</a:t>
            </a:r>
            <a:r>
              <a:rPr lang="en-GB" dirty="0"/>
              <a:t> </a:t>
            </a:r>
            <a:r>
              <a:rPr lang="en-GB" dirty="0" err="1"/>
              <a:t>funktioniert</a:t>
            </a:r>
            <a:r>
              <a:rPr lang="en-GB" dirty="0"/>
              <a:t> </a:t>
            </a:r>
            <a:r>
              <a:rPr lang="en-GB" dirty="0" err="1"/>
              <a:t>damit</a:t>
            </a:r>
            <a:r>
              <a:rPr lang="en-GB" dirty="0"/>
              <a:t> </a:t>
            </a:r>
            <a:r>
              <a:rPr lang="en-GB" dirty="0" err="1"/>
              <a:t>bereits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beschrieben</a:t>
            </a:r>
            <a:r>
              <a:rPr lang="en-GB" dirty="0"/>
              <a:t>. Die </a:t>
            </a:r>
            <a:r>
              <a:rPr lang="en-GB" dirty="0" err="1"/>
              <a:t>Anbindung</a:t>
            </a:r>
            <a:r>
              <a:rPr lang="en-GB" dirty="0"/>
              <a:t> muss </a:t>
            </a:r>
            <a:r>
              <a:rPr lang="en-GB" dirty="0" err="1"/>
              <a:t>aber</a:t>
            </a:r>
            <a:r>
              <a:rPr lang="en-GB" dirty="0"/>
              <a:t> </a:t>
            </a:r>
            <a:r>
              <a:rPr lang="en-GB" dirty="0" err="1"/>
              <a:t>noch</a:t>
            </a:r>
            <a:r>
              <a:rPr lang="en-GB" dirty="0"/>
              <a:t> </a:t>
            </a:r>
            <a:r>
              <a:rPr lang="en-GB" dirty="0" err="1"/>
              <a:t>eingehend</a:t>
            </a:r>
            <a:r>
              <a:rPr lang="en-GB" dirty="0"/>
              <a:t> </a:t>
            </a:r>
            <a:r>
              <a:rPr lang="en-GB" dirty="0" err="1"/>
              <a:t>getestet</a:t>
            </a:r>
            <a:r>
              <a:rPr lang="en-GB" dirty="0"/>
              <a:t> und </a:t>
            </a:r>
            <a:r>
              <a:rPr lang="en-GB" dirty="0" err="1"/>
              <a:t>stabilisiert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Für die </a:t>
            </a:r>
            <a:r>
              <a:rPr lang="en-GB" dirty="0" err="1"/>
              <a:t>Gegensprechanalge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noch</a:t>
            </a:r>
            <a:r>
              <a:rPr lang="en-GB" dirty="0"/>
              <a:t> </a:t>
            </a:r>
            <a:r>
              <a:rPr lang="en-GB" dirty="0" err="1"/>
              <a:t>keine</a:t>
            </a:r>
            <a:r>
              <a:rPr lang="en-GB" dirty="0"/>
              <a:t> </a:t>
            </a:r>
            <a:r>
              <a:rPr lang="en-GB" dirty="0" err="1"/>
              <a:t>Funktionalität</a:t>
            </a:r>
            <a:r>
              <a:rPr lang="en-GB" dirty="0"/>
              <a:t> </a:t>
            </a:r>
            <a:r>
              <a:rPr lang="en-GB" dirty="0" err="1"/>
              <a:t>eingebunden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Es </a:t>
            </a:r>
            <a:r>
              <a:rPr lang="en-GB" dirty="0" err="1"/>
              <a:t>wurde</a:t>
            </a:r>
            <a:r>
              <a:rPr lang="en-GB" dirty="0"/>
              <a:t> </a:t>
            </a:r>
            <a:r>
              <a:rPr lang="en-GB" dirty="0" err="1"/>
              <a:t>aber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einfach</a:t>
            </a:r>
            <a:r>
              <a:rPr lang="en-GB" dirty="0"/>
              <a:t> POC </a:t>
            </a:r>
            <a:r>
              <a:rPr lang="en-GB" dirty="0" err="1"/>
              <a:t>getestet</a:t>
            </a:r>
            <a:r>
              <a:rPr lang="en-GB" dirty="0"/>
              <a:t>,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1:1 </a:t>
            </a:r>
            <a:r>
              <a:rPr lang="en-GB" dirty="0" err="1"/>
              <a:t>Verbindungen</a:t>
            </a:r>
            <a:r>
              <a:rPr lang="en-GB" dirty="0"/>
              <a:t> </a:t>
            </a:r>
            <a:r>
              <a:rPr lang="en-GB" dirty="0" err="1"/>
              <a:t>zwischen</a:t>
            </a:r>
            <a:r>
              <a:rPr lang="en-GB" dirty="0"/>
              <a:t> IOS </a:t>
            </a:r>
            <a:r>
              <a:rPr lang="en-GB" dirty="0" err="1"/>
              <a:t>Geräten</a:t>
            </a:r>
            <a:r>
              <a:rPr lang="en-GB" dirty="0"/>
              <a:t> </a:t>
            </a:r>
            <a:r>
              <a:rPr lang="en-GB" dirty="0" err="1"/>
              <a:t>aufgebaut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 err="1"/>
              <a:t>Damit</a:t>
            </a:r>
            <a:r>
              <a:rPr lang="en-GB" dirty="0"/>
              <a:t> bin ich am Ende des </a:t>
            </a:r>
            <a:r>
              <a:rPr lang="en-GB" dirty="0" err="1"/>
              <a:t>Theoretischen</a:t>
            </a:r>
            <a:r>
              <a:rPr lang="en-GB" dirty="0"/>
              <a:t> Teils und </a:t>
            </a:r>
            <a:r>
              <a:rPr lang="en-GB" dirty="0" err="1"/>
              <a:t>möchte</a:t>
            </a:r>
            <a:r>
              <a:rPr lang="en-GB" dirty="0"/>
              <a:t> </a:t>
            </a:r>
            <a:r>
              <a:rPr lang="en-GB" dirty="0" err="1"/>
              <a:t>Ihnen</a:t>
            </a:r>
            <a:r>
              <a:rPr lang="en-GB" dirty="0"/>
              <a:t> den Mobile Client, </a:t>
            </a:r>
            <a:r>
              <a:rPr lang="en-GB" dirty="0" err="1"/>
              <a:t>mit</a:t>
            </a:r>
            <a:r>
              <a:rPr lang="en-GB" dirty="0"/>
              <a:t> der </a:t>
            </a:r>
            <a:r>
              <a:rPr lang="en-GB" dirty="0" err="1"/>
              <a:t>bereits</a:t>
            </a:r>
            <a:r>
              <a:rPr lang="en-GB" dirty="0"/>
              <a:t> </a:t>
            </a:r>
            <a:r>
              <a:rPr lang="en-GB" dirty="0" err="1"/>
              <a:t>umgesetzten</a:t>
            </a:r>
            <a:r>
              <a:rPr lang="en-GB" dirty="0"/>
              <a:t> </a:t>
            </a:r>
            <a:r>
              <a:rPr lang="en-GB" dirty="0" err="1"/>
              <a:t>Funktionailtät</a:t>
            </a:r>
            <a:r>
              <a:rPr lang="en-GB" dirty="0"/>
              <a:t> </a:t>
            </a:r>
            <a:r>
              <a:rPr lang="en-GB" dirty="0" err="1"/>
              <a:t>vorzeigen</a:t>
            </a:r>
            <a:r>
              <a:rPr lang="en-GB" dirty="0"/>
              <a:t>. 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038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654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63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Ärzte und </a:t>
            </a:r>
            <a:r>
              <a:rPr lang="en-US" dirty="0" err="1">
                <a:cs typeface="Calibri"/>
              </a:rPr>
              <a:t>Zahnärzte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haben</a:t>
            </a:r>
            <a:r>
              <a:rPr lang="en-US" dirty="0">
                <a:cs typeface="Calibri"/>
              </a:rPr>
              <a:t> den </a:t>
            </a:r>
            <a:r>
              <a:rPr lang="en-US" dirty="0" err="1">
                <a:cs typeface="Calibri"/>
              </a:rPr>
              <a:t>Anspruch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ihn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ihren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Praxen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Rufsystem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verwenden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Darüber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können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Personen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unterschiedlichen</a:t>
            </a:r>
            <a:r>
              <a:rPr lang="en-US" dirty="0">
                <a:cs typeface="Calibri"/>
              </a:rPr>
              <a:t> Zimmern </a:t>
            </a:r>
            <a:r>
              <a:rPr lang="en-US" dirty="0" err="1">
                <a:cs typeface="Calibri"/>
              </a:rPr>
              <a:t>effizient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kommunizieren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Zum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Beispiel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kann</a:t>
            </a:r>
            <a:r>
              <a:rPr lang="en-US" dirty="0">
                <a:cs typeface="Calibri"/>
              </a:rPr>
              <a:t> der </a:t>
            </a:r>
            <a:r>
              <a:rPr lang="en-US" dirty="0" err="1">
                <a:cs typeface="Calibri"/>
              </a:rPr>
              <a:t>Behandelnde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Arzt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Bescheid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geben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dass</a:t>
            </a:r>
            <a:r>
              <a:rPr lang="en-US" dirty="0">
                <a:cs typeface="Calibri"/>
              </a:rPr>
              <a:t> er </a:t>
            </a:r>
            <a:r>
              <a:rPr lang="en-US" dirty="0" err="1">
                <a:cs typeface="Calibri"/>
              </a:rPr>
              <a:t>dringend</a:t>
            </a:r>
            <a:r>
              <a:rPr lang="en-US" dirty="0">
                <a:cs typeface="Calibri"/>
              </a:rPr>
              <a:t> Material </a:t>
            </a:r>
            <a:r>
              <a:rPr lang="en-US" dirty="0" err="1">
                <a:cs typeface="Calibri"/>
              </a:rPr>
              <a:t>aus</a:t>
            </a:r>
            <a:r>
              <a:rPr lang="en-US" dirty="0">
                <a:cs typeface="Calibri"/>
              </a:rPr>
              <a:t> der </a:t>
            </a:r>
            <a:r>
              <a:rPr lang="en-US" dirty="0" err="1">
                <a:cs typeface="Calibri"/>
              </a:rPr>
              <a:t>Sterilisation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benötigt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Solche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Systeme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sind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bereits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heute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Einsatz</a:t>
            </a:r>
            <a:r>
              <a:rPr lang="en-US" dirty="0">
                <a:cs typeface="Calibri"/>
              </a:rPr>
              <a:t>. Sie </a:t>
            </a:r>
            <a:r>
              <a:rPr lang="en-US" dirty="0" err="1">
                <a:cs typeface="Calibri"/>
              </a:rPr>
              <a:t>haben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allerdings</a:t>
            </a:r>
            <a:r>
              <a:rPr lang="en-US" dirty="0">
                <a:cs typeface="Calibri"/>
              </a:rPr>
              <a:t> den </a:t>
            </a:r>
            <a:r>
              <a:rPr lang="en-US" dirty="0" err="1">
                <a:cs typeface="Calibri"/>
              </a:rPr>
              <a:t>Nachteil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dass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sie</a:t>
            </a:r>
            <a:r>
              <a:rPr lang="en-US" dirty="0">
                <a:cs typeface="Calibri"/>
              </a:rPr>
              <a:t> auf </a:t>
            </a:r>
            <a:r>
              <a:rPr lang="en-US" dirty="0" err="1">
                <a:cs typeface="Calibri"/>
              </a:rPr>
              <a:t>veralteten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Technologien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beruhen</a:t>
            </a:r>
            <a:r>
              <a:rPr lang="en-US" dirty="0">
                <a:cs typeface="Calibri"/>
              </a:rPr>
              <a:t> und </a:t>
            </a:r>
            <a:r>
              <a:rPr lang="en-US" dirty="0" err="1">
                <a:cs typeface="Calibri"/>
              </a:rPr>
              <a:t>nicht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oder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nur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schlecht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andere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Systeme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eingebunden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werden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können</a:t>
            </a:r>
            <a:r>
              <a:rPr lang="en-US" dirty="0">
                <a:cs typeface="Calibri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23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Dies </a:t>
            </a:r>
            <a:r>
              <a:rPr lang="en-US" dirty="0" err="1">
                <a:cs typeface="Calibri"/>
              </a:rPr>
              <a:t>bringt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Praxisruf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Mit</a:t>
            </a:r>
            <a:r>
              <a:rPr lang="en-US" dirty="0">
                <a:cs typeface="Calibri"/>
              </a:rPr>
              <a:t> IP5 </a:t>
            </a:r>
            <a:r>
              <a:rPr lang="en-US" dirty="0" err="1">
                <a:cs typeface="Calibri"/>
              </a:rPr>
              <a:t>wurde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Cloudbasiertes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Praxisruf</a:t>
            </a:r>
            <a:r>
              <a:rPr lang="en-US" dirty="0">
                <a:cs typeface="Calibri"/>
              </a:rPr>
              <a:t> System </a:t>
            </a:r>
            <a:r>
              <a:rPr lang="en-US" dirty="0" err="1">
                <a:cs typeface="Calibri"/>
              </a:rPr>
              <a:t>entwickelt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Welches dem </a:t>
            </a:r>
            <a:r>
              <a:rPr lang="en-US" dirty="0" err="1">
                <a:cs typeface="Calibri"/>
              </a:rPr>
              <a:t>Benutzer</a:t>
            </a:r>
            <a:r>
              <a:rPr lang="en-US" dirty="0">
                <a:cs typeface="Calibri"/>
              </a:rPr>
              <a:t> die </a:t>
            </a:r>
            <a:r>
              <a:rPr lang="en-US" dirty="0" err="1">
                <a:cs typeface="Calibri"/>
              </a:rPr>
              <a:t>Möglichkeit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bietet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vorkonfigurierte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Benachrichtungen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versenden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Im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Zentrum</a:t>
            </a:r>
            <a:r>
              <a:rPr lang="en-US" dirty="0">
                <a:cs typeface="Calibri"/>
              </a:rPr>
              <a:t> des Systems </a:t>
            </a:r>
            <a:r>
              <a:rPr lang="en-US" dirty="0" err="1">
                <a:cs typeface="Calibri"/>
              </a:rPr>
              <a:t>steht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Cloud Service.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Dieser </a:t>
            </a:r>
            <a:r>
              <a:rPr lang="en-US" dirty="0" err="1">
                <a:cs typeface="Calibri"/>
              </a:rPr>
              <a:t>persistiert</a:t>
            </a:r>
            <a:r>
              <a:rPr lang="en-US" dirty="0">
                <a:cs typeface="Calibri"/>
              </a:rPr>
              <a:t> die </a:t>
            </a:r>
            <a:r>
              <a:rPr lang="en-US" dirty="0" err="1">
                <a:cs typeface="Calibri"/>
              </a:rPr>
              <a:t>Konfiguration</a:t>
            </a:r>
            <a:r>
              <a:rPr lang="en-US" dirty="0">
                <a:cs typeface="Calibri"/>
              </a:rPr>
              <a:t> des Systems und </a:t>
            </a:r>
            <a:r>
              <a:rPr lang="en-US" dirty="0" err="1">
                <a:cs typeface="Calibri"/>
              </a:rPr>
              <a:t>kann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empfangene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Benachrichtigungen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anhand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dieser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Konfiguration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weiterleiten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Der Server </a:t>
            </a:r>
            <a:r>
              <a:rPr lang="en-US" dirty="0" err="1">
                <a:cs typeface="Calibri"/>
              </a:rPr>
              <a:t>wird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über</a:t>
            </a:r>
            <a:r>
              <a:rPr lang="en-US" dirty="0">
                <a:cs typeface="Calibri"/>
              </a:rPr>
              <a:t> HTTP Endpoints </a:t>
            </a:r>
            <a:r>
              <a:rPr lang="en-US" dirty="0" err="1">
                <a:cs typeface="Calibri"/>
              </a:rPr>
              <a:t>angesprochen</a:t>
            </a:r>
            <a:r>
              <a:rPr lang="en-US" dirty="0">
                <a:cs typeface="Calibri"/>
              </a:rPr>
              <a:t> und </a:t>
            </a:r>
            <a:r>
              <a:rPr lang="en-US" dirty="0" err="1">
                <a:cs typeface="Calibri"/>
              </a:rPr>
              <a:t>kann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damit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beliebige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andere</a:t>
            </a:r>
            <a:r>
              <a:rPr lang="en-US" dirty="0">
                <a:cs typeface="Calibri"/>
              </a:rPr>
              <a:t> IT </a:t>
            </a:r>
            <a:r>
              <a:rPr lang="en-US" dirty="0" err="1">
                <a:cs typeface="Calibri"/>
              </a:rPr>
              <a:t>Systeme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integriert</a:t>
            </a:r>
            <a:r>
              <a:rPr lang="en-US" dirty="0">
                <a:cs typeface="Calibri"/>
              </a:rPr>
              <a:t> warden. 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Für</a:t>
            </a:r>
            <a:r>
              <a:rPr lang="en-US" dirty="0">
                <a:cs typeface="Calibri"/>
              </a:rPr>
              <a:t> den </a:t>
            </a:r>
            <a:r>
              <a:rPr lang="en-US" dirty="0" err="1">
                <a:cs typeface="Calibri"/>
              </a:rPr>
              <a:t>Benutzer</a:t>
            </a:r>
            <a:r>
              <a:rPr lang="en-US" dirty="0">
                <a:cs typeface="Calibri"/>
              </a:rPr>
              <a:t> hat das System </a:t>
            </a:r>
            <a:r>
              <a:rPr lang="en-US" dirty="0" err="1">
                <a:cs typeface="Calibri"/>
              </a:rPr>
              <a:t>zwei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Schnittstellen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Zum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Admin UI </a:t>
            </a:r>
            <a:r>
              <a:rPr lang="en-US" dirty="0" err="1">
                <a:cs typeface="Calibri"/>
              </a:rPr>
              <a:t>über</a:t>
            </a:r>
            <a:r>
              <a:rPr lang="en-US" dirty="0">
                <a:cs typeface="Calibri"/>
              </a:rPr>
              <a:t> welches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Administrator die </a:t>
            </a:r>
            <a:r>
              <a:rPr lang="en-US" dirty="0" err="1">
                <a:cs typeface="Calibri"/>
              </a:rPr>
              <a:t>Konfiguration</a:t>
            </a:r>
            <a:r>
              <a:rPr lang="en-US" dirty="0">
                <a:cs typeface="Calibri"/>
              </a:rPr>
              <a:t> des Systems </a:t>
            </a:r>
            <a:r>
              <a:rPr lang="en-US" dirty="0" err="1">
                <a:cs typeface="Calibri"/>
              </a:rPr>
              <a:t>erfassen</a:t>
            </a:r>
            <a:r>
              <a:rPr lang="en-US" dirty="0">
                <a:cs typeface="Calibri"/>
              </a:rPr>
              <a:t> und </a:t>
            </a:r>
            <a:r>
              <a:rPr lang="en-US" dirty="0" err="1">
                <a:cs typeface="Calibri"/>
              </a:rPr>
              <a:t>verwalten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kann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Zum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anderen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Mobile Client. Eine Mobile </a:t>
            </a:r>
            <a:r>
              <a:rPr lang="en-US" dirty="0" err="1">
                <a:cs typeface="Calibri"/>
              </a:rPr>
              <a:t>Applikation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welche</a:t>
            </a:r>
            <a:r>
              <a:rPr lang="en-US" dirty="0">
                <a:cs typeface="Calibri"/>
              </a:rPr>
              <a:t> von </a:t>
            </a:r>
            <a:r>
              <a:rPr lang="en-US" dirty="0" err="1">
                <a:cs typeface="Calibri"/>
              </a:rPr>
              <a:t>Praxismitarbeitenden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zum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Empfangen</a:t>
            </a:r>
            <a:r>
              <a:rPr lang="en-US" dirty="0">
                <a:cs typeface="Calibri"/>
              </a:rPr>
              <a:t> und </a:t>
            </a:r>
            <a:r>
              <a:rPr lang="en-US" dirty="0" err="1">
                <a:cs typeface="Calibri"/>
              </a:rPr>
              <a:t>Senden</a:t>
            </a:r>
            <a:r>
              <a:rPr lang="en-US" dirty="0">
                <a:cs typeface="Calibri"/>
              </a:rPr>
              <a:t> von </a:t>
            </a:r>
            <a:r>
              <a:rPr lang="en-US" dirty="0" err="1">
                <a:cs typeface="Calibri"/>
              </a:rPr>
              <a:t>Benachrichtigungenv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erwendet</a:t>
            </a:r>
            <a:r>
              <a:rPr lang="en-US" dirty="0">
                <a:cs typeface="Calibri"/>
              </a:rPr>
              <a:t> warden </a:t>
            </a:r>
            <a:r>
              <a:rPr lang="en-US" dirty="0" err="1">
                <a:cs typeface="Calibri"/>
              </a:rPr>
              <a:t>kann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Die </a:t>
            </a:r>
            <a:r>
              <a:rPr lang="en-US" dirty="0" err="1">
                <a:cs typeface="Calibri"/>
              </a:rPr>
              <a:t>Letzte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Komponente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im</a:t>
            </a:r>
            <a:r>
              <a:rPr lang="en-US" dirty="0">
                <a:cs typeface="Calibri"/>
              </a:rPr>
              <a:t> System </a:t>
            </a:r>
            <a:r>
              <a:rPr lang="en-US" dirty="0" err="1">
                <a:cs typeface="Calibri"/>
              </a:rPr>
              <a:t>ist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schliesslich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externer</a:t>
            </a:r>
            <a:r>
              <a:rPr lang="en-US" dirty="0">
                <a:cs typeface="Calibri"/>
              </a:rPr>
              <a:t> Messaging Service. Dieser </a:t>
            </a:r>
            <a:r>
              <a:rPr lang="en-US" dirty="0" err="1">
                <a:cs typeface="Calibri"/>
              </a:rPr>
              <a:t>wird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verwendet</a:t>
            </a:r>
            <a:r>
              <a:rPr lang="en-US" dirty="0">
                <a:cs typeface="Calibri"/>
              </a:rPr>
              <a:t> um Push </a:t>
            </a:r>
            <a:r>
              <a:rPr lang="en-US" dirty="0" err="1">
                <a:cs typeface="Calibri"/>
              </a:rPr>
              <a:t>Benachrichtigungen</a:t>
            </a:r>
            <a:r>
              <a:rPr lang="en-US" dirty="0">
                <a:cs typeface="Calibri"/>
              </a:rPr>
              <a:t> an Mobile Clients </a:t>
            </a:r>
            <a:r>
              <a:rPr lang="en-US" dirty="0" err="1">
                <a:cs typeface="Calibri"/>
              </a:rPr>
              <a:t>zu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veröffentlichen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69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Ganz </a:t>
            </a:r>
            <a:r>
              <a:rPr lang="en-US" dirty="0" err="1">
                <a:cs typeface="Calibri"/>
              </a:rPr>
              <a:t>konkret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läuft</a:t>
            </a:r>
            <a:r>
              <a:rPr lang="en-US" dirty="0">
                <a:cs typeface="Calibri"/>
              </a:rPr>
              <a:t> das System </a:t>
            </a:r>
            <a:r>
              <a:rPr lang="en-US" dirty="0" err="1">
                <a:cs typeface="Calibri"/>
              </a:rPr>
              <a:t>heute</a:t>
            </a:r>
            <a:r>
              <a:rPr lang="en-US" dirty="0">
                <a:cs typeface="Calibri"/>
              </a:rPr>
              <a:t> so.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1. Als </a:t>
            </a:r>
            <a:r>
              <a:rPr lang="en-US" dirty="0" err="1">
                <a:cs typeface="Calibri"/>
              </a:rPr>
              <a:t>erstes</a:t>
            </a:r>
            <a:r>
              <a:rPr lang="en-US" dirty="0">
                <a:cs typeface="Calibri"/>
              </a:rPr>
              <a:t> muss der Administrator die </a:t>
            </a:r>
            <a:r>
              <a:rPr lang="en-US" dirty="0" err="1">
                <a:cs typeface="Calibri"/>
              </a:rPr>
              <a:t>Konfiguration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im</a:t>
            </a:r>
            <a:r>
              <a:rPr lang="en-US" dirty="0">
                <a:cs typeface="Calibri"/>
              </a:rPr>
              <a:t> Admin UI </a:t>
            </a:r>
            <a:r>
              <a:rPr lang="en-US" dirty="0" err="1">
                <a:cs typeface="Calibri"/>
              </a:rPr>
              <a:t>erfassen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Diese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wird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im</a:t>
            </a:r>
            <a:r>
              <a:rPr lang="en-US" dirty="0">
                <a:cs typeface="Calibri"/>
              </a:rPr>
              <a:t> Cloud Service </a:t>
            </a:r>
            <a:r>
              <a:rPr lang="en-US" dirty="0" err="1">
                <a:cs typeface="Calibri"/>
              </a:rPr>
              <a:t>persistiert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2. Der </a:t>
            </a:r>
            <a:r>
              <a:rPr lang="en-US" dirty="0" err="1">
                <a:cs typeface="Calibri"/>
              </a:rPr>
              <a:t>Praxismitarbeitende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meldet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sich</a:t>
            </a:r>
            <a:r>
              <a:rPr lang="en-US" dirty="0">
                <a:cs typeface="Calibri"/>
              </a:rPr>
              <a:t> am Mobile Client an und </a:t>
            </a:r>
            <a:r>
              <a:rPr lang="en-US" dirty="0" err="1">
                <a:cs typeface="Calibri"/>
              </a:rPr>
              <a:t>wählt</a:t>
            </a:r>
            <a:r>
              <a:rPr lang="en-US" dirty="0">
                <a:cs typeface="Calibri"/>
              </a:rPr>
              <a:t> die </a:t>
            </a:r>
            <a:r>
              <a:rPr lang="en-US" dirty="0" err="1">
                <a:cs typeface="Calibri"/>
              </a:rPr>
              <a:t>gewünschte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Konfiguration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aus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Liste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aus.</a:t>
            </a:r>
            <a:r>
              <a:rPr lang="en-US" dirty="0">
                <a:cs typeface="Calibri"/>
              </a:rPr>
              <a:t>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3. </a:t>
            </a:r>
            <a:r>
              <a:rPr lang="en-US" dirty="0" err="1">
                <a:cs typeface="Calibri"/>
              </a:rPr>
              <a:t>Diese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Konfiguration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wird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geladen</a:t>
            </a:r>
            <a:r>
              <a:rPr lang="en-US" dirty="0">
                <a:cs typeface="Calibri"/>
              </a:rPr>
              <a:t> und </a:t>
            </a:r>
            <a:r>
              <a:rPr lang="en-US" dirty="0" err="1">
                <a:cs typeface="Calibri"/>
              </a:rPr>
              <a:t>verwendet</a:t>
            </a:r>
            <a:r>
              <a:rPr lang="en-US" dirty="0">
                <a:cs typeface="Calibri"/>
              </a:rPr>
              <a:t> um Buttons </a:t>
            </a:r>
            <a:r>
              <a:rPr lang="en-US" dirty="0" err="1">
                <a:cs typeface="Calibri"/>
              </a:rPr>
              <a:t>anzuzeigen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4, </a:t>
            </a:r>
            <a:r>
              <a:rPr lang="en-US" dirty="0" err="1">
                <a:cs typeface="Calibri"/>
              </a:rPr>
              <a:t>Im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Hintergrund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registriert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sich</a:t>
            </a:r>
            <a:r>
              <a:rPr lang="en-US" dirty="0">
                <a:cs typeface="Calibri"/>
              </a:rPr>
              <a:t> der Client </a:t>
            </a:r>
            <a:r>
              <a:rPr lang="en-US" dirty="0" err="1">
                <a:cs typeface="Calibri"/>
              </a:rPr>
              <a:t>beim</a:t>
            </a:r>
            <a:r>
              <a:rPr lang="en-US" dirty="0">
                <a:cs typeface="Calibri"/>
              </a:rPr>
              <a:t> Messaging Service. Als Response </a:t>
            </a:r>
            <a:r>
              <a:rPr lang="en-US" dirty="0" err="1">
                <a:cs typeface="Calibri"/>
              </a:rPr>
              <a:t>erhält</a:t>
            </a:r>
            <a:r>
              <a:rPr lang="en-US" dirty="0">
                <a:cs typeface="Calibri"/>
              </a:rPr>
              <a:t> er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Identifizierendes</a:t>
            </a:r>
            <a:r>
              <a:rPr lang="en-US" dirty="0">
                <a:cs typeface="Calibri"/>
              </a:rPr>
              <a:t> Token.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5. Der Client </a:t>
            </a:r>
            <a:r>
              <a:rPr lang="en-US" dirty="0" err="1">
                <a:cs typeface="Calibri"/>
              </a:rPr>
              <a:t>Registriert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dann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diesem</a:t>
            </a:r>
            <a:r>
              <a:rPr lang="en-US" dirty="0">
                <a:cs typeface="Calibri"/>
              </a:rPr>
              <a:t> Token und der </a:t>
            </a:r>
            <a:r>
              <a:rPr lang="en-US" dirty="0" err="1">
                <a:cs typeface="Calibri"/>
              </a:rPr>
              <a:t>gewählten</a:t>
            </a:r>
            <a:r>
              <a:rPr lang="en-US" dirty="0">
                <a:cs typeface="Calibri"/>
              </a:rPr>
              <a:t> Configuration </a:t>
            </a:r>
            <a:r>
              <a:rPr lang="en-US" dirty="0" err="1">
                <a:cs typeface="Calibri"/>
              </a:rPr>
              <a:t>beim</a:t>
            </a:r>
            <a:r>
              <a:rPr lang="en-US" dirty="0">
                <a:cs typeface="Calibri"/>
              </a:rPr>
              <a:t> Cloud Service.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6. </a:t>
            </a:r>
            <a:r>
              <a:rPr lang="en-US" dirty="0" err="1">
                <a:cs typeface="Calibri"/>
              </a:rPr>
              <a:t>Zum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Senden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Benachrichtigung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tippt</a:t>
            </a:r>
            <a:r>
              <a:rPr lang="en-US" dirty="0">
                <a:cs typeface="Calibri"/>
              </a:rPr>
              <a:t> der </a:t>
            </a:r>
            <a:r>
              <a:rPr lang="en-US" dirty="0" err="1">
                <a:cs typeface="Calibri"/>
              </a:rPr>
              <a:t>Nutzer</a:t>
            </a:r>
            <a:r>
              <a:rPr lang="en-US" dirty="0">
                <a:cs typeface="Calibri"/>
              </a:rPr>
              <a:t> auf den Button </a:t>
            </a:r>
            <a:r>
              <a:rPr lang="en-US" dirty="0" err="1">
                <a:cs typeface="Calibri"/>
              </a:rPr>
              <a:t>im</a:t>
            </a:r>
            <a:r>
              <a:rPr lang="en-US" dirty="0">
                <a:cs typeface="Calibri"/>
              </a:rPr>
              <a:t> Mobile Client. </a:t>
            </a:r>
            <a:r>
              <a:rPr lang="en-US" dirty="0" err="1">
                <a:cs typeface="Calibri"/>
              </a:rPr>
              <a:t>Darauf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wird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Anfrage</a:t>
            </a:r>
            <a:r>
              <a:rPr lang="en-US" dirty="0">
                <a:cs typeface="Calibri"/>
              </a:rPr>
              <a:t> an den Cloud Service </a:t>
            </a:r>
            <a:r>
              <a:rPr lang="en-US" dirty="0" err="1">
                <a:cs typeface="Calibri"/>
              </a:rPr>
              <a:t>gesendet</a:t>
            </a:r>
            <a:r>
              <a:rPr lang="en-US" dirty="0">
                <a:cs typeface="Calibri"/>
              </a:rPr>
              <a:t>. 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7. Der Cloud Service </a:t>
            </a:r>
            <a:r>
              <a:rPr lang="en-US" dirty="0" err="1">
                <a:cs typeface="Calibri"/>
              </a:rPr>
              <a:t>wertet</a:t>
            </a:r>
            <a:r>
              <a:rPr lang="en-US" dirty="0">
                <a:cs typeface="Calibri"/>
              </a:rPr>
              <a:t> die </a:t>
            </a:r>
            <a:r>
              <a:rPr lang="en-US" dirty="0" err="1">
                <a:cs typeface="Calibri"/>
              </a:rPr>
              <a:t>Konfiguration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aus</a:t>
            </a:r>
            <a:r>
              <a:rPr lang="en-US" dirty="0">
                <a:cs typeface="Calibri"/>
              </a:rPr>
              <a:t> und </a:t>
            </a:r>
            <a:r>
              <a:rPr lang="en-US" dirty="0" err="1">
                <a:cs typeface="Calibri"/>
              </a:rPr>
              <a:t>erstellt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für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jeden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relevanten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Empfänger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Benachrichtigung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8, </a:t>
            </a:r>
            <a:r>
              <a:rPr lang="en-US" dirty="0" err="1">
                <a:cs typeface="Calibri"/>
              </a:rPr>
              <a:t>Diese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versendet</a:t>
            </a:r>
            <a:r>
              <a:rPr lang="en-US" dirty="0">
                <a:cs typeface="Calibri"/>
              </a:rPr>
              <a:t> er </a:t>
            </a:r>
            <a:r>
              <a:rPr lang="en-US" dirty="0" err="1">
                <a:cs typeface="Calibri"/>
              </a:rPr>
              <a:t>zusammen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mit</a:t>
            </a:r>
            <a:r>
              <a:rPr lang="en-US" dirty="0">
                <a:cs typeface="Calibri"/>
              </a:rPr>
              <a:t> den </a:t>
            </a:r>
            <a:r>
              <a:rPr lang="en-US" dirty="0" err="1">
                <a:cs typeface="Calibri"/>
              </a:rPr>
              <a:t>relevanten</a:t>
            </a:r>
            <a:r>
              <a:rPr lang="en-US" dirty="0">
                <a:cs typeface="Calibri"/>
              </a:rPr>
              <a:t> tokens an den Messaging Service.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9, Der Messaging Service </a:t>
            </a:r>
            <a:r>
              <a:rPr lang="en-US" dirty="0" err="1">
                <a:cs typeface="Calibri"/>
              </a:rPr>
              <a:t>kann</a:t>
            </a:r>
            <a:r>
              <a:rPr lang="en-US" dirty="0">
                <a:cs typeface="Calibri"/>
              </a:rPr>
              <a:t> die </a:t>
            </a:r>
            <a:r>
              <a:rPr lang="en-US" dirty="0" err="1">
                <a:cs typeface="Calibri"/>
              </a:rPr>
              <a:t>Benachrichtigung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schliesslich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anhand</a:t>
            </a:r>
            <a:r>
              <a:rPr lang="en-US" dirty="0">
                <a:cs typeface="Calibri"/>
              </a:rPr>
              <a:t> dieses Tokens </a:t>
            </a:r>
            <a:r>
              <a:rPr lang="en-US" dirty="0" err="1">
                <a:cs typeface="Calibri"/>
              </a:rPr>
              <a:t>zustellen</a:t>
            </a:r>
            <a:r>
              <a:rPr lang="en-US" dirty="0">
                <a:cs typeface="Calibri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25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Soviel</a:t>
            </a:r>
            <a:r>
              <a:rPr lang="en-GB" dirty="0"/>
              <a:t> </a:t>
            </a:r>
            <a:r>
              <a:rPr lang="en-GB" dirty="0" err="1"/>
              <a:t>zum</a:t>
            </a:r>
            <a:r>
              <a:rPr lang="en-GB" dirty="0"/>
              <a:t> </a:t>
            </a:r>
            <a:r>
              <a:rPr lang="en-GB" dirty="0" err="1"/>
              <a:t>bestehenden</a:t>
            </a:r>
            <a:r>
              <a:rPr lang="en-GB" dirty="0"/>
              <a:t> System. </a:t>
            </a:r>
          </a:p>
          <a:p>
            <a:endParaRPr lang="en-GB" dirty="0"/>
          </a:p>
          <a:p>
            <a:r>
              <a:rPr lang="en-GB" dirty="0"/>
              <a:t>Wie </a:t>
            </a:r>
            <a:r>
              <a:rPr lang="en-GB" dirty="0" err="1"/>
              <a:t>soll</a:t>
            </a:r>
            <a:r>
              <a:rPr lang="en-GB" dirty="0"/>
              <a:t> dieses nun </a:t>
            </a:r>
            <a:r>
              <a:rPr lang="en-GB" dirty="0" err="1"/>
              <a:t>erweitert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?</a:t>
            </a:r>
          </a:p>
          <a:p>
            <a:endParaRPr lang="en-GB" dirty="0"/>
          </a:p>
          <a:p>
            <a:r>
              <a:rPr lang="en-GB" dirty="0"/>
              <a:t>Ein </a:t>
            </a:r>
            <a:r>
              <a:rPr lang="en-GB" dirty="0" err="1"/>
              <a:t>Fazit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Vorgänger</a:t>
            </a:r>
            <a:r>
              <a:rPr lang="en-GB" dirty="0"/>
              <a:t> </a:t>
            </a:r>
            <a:r>
              <a:rPr lang="en-GB" dirty="0" err="1"/>
              <a:t>Projekt</a:t>
            </a:r>
            <a:r>
              <a:rPr lang="en-GB" dirty="0"/>
              <a:t> war, das native </a:t>
            </a:r>
            <a:r>
              <a:rPr lang="en-GB" dirty="0" err="1"/>
              <a:t>Entwicklung</a:t>
            </a:r>
            <a:r>
              <a:rPr lang="en-GB" dirty="0"/>
              <a:t> </a:t>
            </a:r>
            <a:r>
              <a:rPr lang="en-GB" dirty="0" err="1"/>
              <a:t>besser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den </a:t>
            </a:r>
            <a:r>
              <a:rPr lang="en-GB" dirty="0" err="1"/>
              <a:t>Anwendungsfall</a:t>
            </a:r>
            <a:r>
              <a:rPr lang="en-GB" dirty="0"/>
              <a:t> </a:t>
            </a:r>
            <a:r>
              <a:rPr lang="en-GB" dirty="0" err="1"/>
              <a:t>Praxisrufsystem</a:t>
            </a:r>
            <a:r>
              <a:rPr lang="en-GB" dirty="0"/>
              <a:t> </a:t>
            </a:r>
            <a:r>
              <a:rPr lang="en-GB" dirty="0" err="1"/>
              <a:t>geeignet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. </a:t>
            </a:r>
          </a:p>
          <a:p>
            <a:r>
              <a:rPr lang="en-GB" dirty="0" err="1"/>
              <a:t>Dementsprechend</a:t>
            </a:r>
            <a:r>
              <a:rPr lang="en-GB" dirty="0"/>
              <a:t> </a:t>
            </a:r>
            <a:r>
              <a:rPr lang="en-GB" dirty="0" err="1"/>
              <a:t>soll</a:t>
            </a:r>
            <a:r>
              <a:rPr lang="en-GB" dirty="0"/>
              <a:t> der </a:t>
            </a:r>
            <a:r>
              <a:rPr lang="en-GB" dirty="0" err="1"/>
              <a:t>bestehende</a:t>
            </a:r>
            <a:r>
              <a:rPr lang="en-GB" dirty="0"/>
              <a:t> Client neu </a:t>
            </a:r>
            <a:r>
              <a:rPr lang="en-GB" dirty="0" err="1"/>
              <a:t>als</a:t>
            </a:r>
            <a:r>
              <a:rPr lang="en-GB" dirty="0"/>
              <a:t> native </a:t>
            </a:r>
            <a:r>
              <a:rPr lang="en-GB" dirty="0" err="1"/>
              <a:t>Applikation</a:t>
            </a:r>
            <a:r>
              <a:rPr lang="en-GB" dirty="0"/>
              <a:t> </a:t>
            </a:r>
            <a:r>
              <a:rPr lang="en-GB" dirty="0" err="1"/>
              <a:t>umgesetzt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. </a:t>
            </a:r>
          </a:p>
          <a:p>
            <a:r>
              <a:rPr lang="en-GB" dirty="0"/>
              <a:t>Die </a:t>
            </a:r>
            <a:r>
              <a:rPr lang="en-GB" dirty="0" err="1"/>
              <a:t>bestehende</a:t>
            </a:r>
            <a:r>
              <a:rPr lang="en-GB" dirty="0"/>
              <a:t> </a:t>
            </a:r>
            <a:r>
              <a:rPr lang="en-GB" dirty="0" err="1"/>
              <a:t>Funktionalität</a:t>
            </a:r>
            <a:r>
              <a:rPr lang="en-GB" dirty="0"/>
              <a:t> </a:t>
            </a:r>
            <a:r>
              <a:rPr lang="en-GB" dirty="0" err="1"/>
              <a:t>soll</a:t>
            </a:r>
            <a:r>
              <a:rPr lang="en-GB" dirty="0"/>
              <a:t> </a:t>
            </a:r>
            <a:r>
              <a:rPr lang="en-GB" dirty="0" err="1"/>
              <a:t>dabei</a:t>
            </a:r>
            <a:r>
              <a:rPr lang="en-GB" dirty="0"/>
              <a:t> </a:t>
            </a:r>
            <a:r>
              <a:rPr lang="en-GB" dirty="0" err="1"/>
              <a:t>übernommen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Weiter </a:t>
            </a:r>
            <a:r>
              <a:rPr lang="en-GB" dirty="0" err="1"/>
              <a:t>soll</a:t>
            </a:r>
            <a:r>
              <a:rPr lang="en-GB" dirty="0"/>
              <a:t> das System um </a:t>
            </a:r>
            <a:r>
              <a:rPr lang="en-GB" dirty="0" err="1"/>
              <a:t>Sprachbezogene</a:t>
            </a:r>
            <a:r>
              <a:rPr lang="en-GB" dirty="0"/>
              <a:t> </a:t>
            </a:r>
            <a:r>
              <a:rPr lang="en-GB" dirty="0" err="1"/>
              <a:t>Funktionen</a:t>
            </a:r>
            <a:r>
              <a:rPr lang="en-GB" dirty="0"/>
              <a:t> </a:t>
            </a:r>
            <a:r>
              <a:rPr lang="en-GB" dirty="0" err="1"/>
              <a:t>erweitert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. </a:t>
            </a:r>
            <a:br>
              <a:rPr lang="en-GB" dirty="0"/>
            </a:br>
            <a:r>
              <a:rPr lang="en-GB" dirty="0" err="1"/>
              <a:t>Erstens</a:t>
            </a:r>
            <a:r>
              <a:rPr lang="en-GB" dirty="0"/>
              <a:t> </a:t>
            </a:r>
            <a:r>
              <a:rPr lang="en-GB" dirty="0" err="1"/>
              <a:t>sollen</a:t>
            </a:r>
            <a:r>
              <a:rPr lang="en-GB" dirty="0"/>
              <a:t> </a:t>
            </a:r>
            <a:r>
              <a:rPr lang="en-GB" dirty="0" err="1"/>
              <a:t>Benachrichtigungen</a:t>
            </a:r>
            <a:r>
              <a:rPr lang="en-GB" dirty="0"/>
              <a:t> die </a:t>
            </a:r>
            <a:r>
              <a:rPr lang="en-GB" dirty="0" err="1"/>
              <a:t>Empfangen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, </a:t>
            </a:r>
            <a:r>
              <a:rPr lang="en-GB" dirty="0" err="1"/>
              <a:t>automatisch</a:t>
            </a:r>
            <a:r>
              <a:rPr lang="en-GB" dirty="0"/>
              <a:t> </a:t>
            </a:r>
            <a:r>
              <a:rPr lang="en-GB" dirty="0" err="1"/>
              <a:t>vorgelesen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 err="1"/>
              <a:t>Zweitens</a:t>
            </a:r>
            <a:r>
              <a:rPr lang="en-GB" dirty="0"/>
              <a:t> </a:t>
            </a:r>
            <a:r>
              <a:rPr lang="en-GB" dirty="0" err="1"/>
              <a:t>soll</a:t>
            </a:r>
            <a:r>
              <a:rPr lang="en-GB" dirty="0"/>
              <a:t> das System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Gegensprechanlage</a:t>
            </a:r>
            <a:r>
              <a:rPr lang="en-GB" dirty="0"/>
              <a:t> verwendet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. </a:t>
            </a:r>
          </a:p>
          <a:p>
            <a:r>
              <a:rPr lang="en-GB" dirty="0"/>
              <a:t>Dazu </a:t>
            </a:r>
            <a:r>
              <a:rPr lang="en-GB" dirty="0" err="1"/>
              <a:t>sollen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</a:t>
            </a:r>
            <a:r>
              <a:rPr lang="en-GB" dirty="0" err="1"/>
              <a:t>Konfigurierbare</a:t>
            </a:r>
            <a:r>
              <a:rPr lang="en-GB" dirty="0"/>
              <a:t> Buttons </a:t>
            </a:r>
            <a:r>
              <a:rPr lang="en-GB" dirty="0" err="1"/>
              <a:t>Sprachverbindungen</a:t>
            </a:r>
            <a:r>
              <a:rPr lang="en-GB" dirty="0"/>
              <a:t> </a:t>
            </a:r>
            <a:r>
              <a:rPr lang="en-GB" dirty="0" err="1"/>
              <a:t>zwischen</a:t>
            </a:r>
            <a:r>
              <a:rPr lang="en-GB" dirty="0"/>
              <a:t> Clients </a:t>
            </a:r>
            <a:r>
              <a:rPr lang="en-GB" dirty="0" err="1"/>
              <a:t>aufgebaut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7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Der </a:t>
            </a:r>
            <a:r>
              <a:rPr lang="en-US" dirty="0" err="1">
                <a:cs typeface="Calibri"/>
              </a:rPr>
              <a:t>Ablauf</a:t>
            </a:r>
            <a:r>
              <a:rPr lang="en-US" dirty="0">
                <a:cs typeface="Calibri"/>
              </a:rPr>
              <a:t> um </a:t>
            </a:r>
            <a:r>
              <a:rPr lang="en-US" dirty="0" err="1">
                <a:cs typeface="Calibri"/>
              </a:rPr>
              <a:t>Benachrichtigungen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empfangen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soll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mit</a:t>
            </a:r>
            <a:r>
              <a:rPr lang="en-US" dirty="0">
                <a:cs typeface="Calibri"/>
              </a:rPr>
              <a:t> dem </a:t>
            </a:r>
            <a:r>
              <a:rPr lang="en-US" dirty="0" err="1">
                <a:cs typeface="Calibri"/>
              </a:rPr>
              <a:t>neuen</a:t>
            </a:r>
            <a:r>
              <a:rPr lang="en-US" dirty="0">
                <a:cs typeface="Calibri"/>
              </a:rPr>
              <a:t> System </a:t>
            </a:r>
            <a:r>
              <a:rPr lang="en-US" dirty="0" err="1">
                <a:cs typeface="Calibri"/>
              </a:rPr>
              <a:t>gleich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bleiben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Das System </a:t>
            </a:r>
            <a:r>
              <a:rPr lang="en-US" dirty="0" err="1">
                <a:cs typeface="Calibri"/>
              </a:rPr>
              <a:t>soll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aber</a:t>
            </a:r>
            <a:r>
              <a:rPr lang="en-US" dirty="0">
                <a:cs typeface="Calibri"/>
              </a:rPr>
              <a:t> neu </a:t>
            </a:r>
            <a:r>
              <a:rPr lang="en-US" dirty="0" err="1">
                <a:cs typeface="Calibri"/>
              </a:rPr>
              <a:t>nach</a:t>
            </a:r>
            <a:r>
              <a:rPr lang="en-US" dirty="0">
                <a:cs typeface="Calibri"/>
              </a:rPr>
              <a:t> dem </a:t>
            </a:r>
            <a:r>
              <a:rPr lang="en-US" dirty="0" err="1">
                <a:cs typeface="Calibri"/>
              </a:rPr>
              <a:t>Empfang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Benachrichtigung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diese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Sprachausgabe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verwandeln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können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Es </a:t>
            </a:r>
            <a:r>
              <a:rPr lang="en-US" dirty="0" err="1">
                <a:cs typeface="Calibri"/>
              </a:rPr>
              <a:t>gibt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drei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Varianten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wie</a:t>
            </a:r>
            <a:r>
              <a:rPr lang="en-US" dirty="0">
                <a:cs typeface="Calibri"/>
              </a:rPr>
              <a:t> dies </a:t>
            </a:r>
            <a:r>
              <a:rPr lang="en-US" dirty="0" err="1">
                <a:cs typeface="Calibri"/>
              </a:rPr>
              <a:t>Umgesetzt</a:t>
            </a:r>
            <a:r>
              <a:rPr lang="en-US" dirty="0">
                <a:cs typeface="Calibri"/>
              </a:rPr>
              <a:t> warden </a:t>
            </a:r>
            <a:r>
              <a:rPr lang="en-US" dirty="0" err="1">
                <a:cs typeface="Calibri"/>
              </a:rPr>
              <a:t>kann</a:t>
            </a:r>
            <a:r>
              <a:rPr lang="en-US" dirty="0">
                <a:cs typeface="Calibri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76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Erstens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 die </a:t>
            </a:r>
            <a:r>
              <a:rPr lang="en-GB" dirty="0" err="1"/>
              <a:t>Boardmittel</a:t>
            </a:r>
            <a:r>
              <a:rPr lang="en-GB" dirty="0"/>
              <a:t> von IOS Development verwendet </a:t>
            </a:r>
            <a:r>
              <a:rPr lang="en-GB" dirty="0" err="1"/>
              <a:t>werden</a:t>
            </a:r>
            <a:r>
              <a:rPr lang="en-GB" dirty="0"/>
              <a:t>.  </a:t>
            </a:r>
          </a:p>
          <a:p>
            <a:pPr marL="0" indent="0">
              <a:buNone/>
            </a:pPr>
            <a:r>
              <a:rPr lang="en-GB" dirty="0"/>
              <a:t>Apple </a:t>
            </a:r>
            <a:r>
              <a:rPr lang="en-GB" dirty="0" err="1"/>
              <a:t>bietet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API um Text in </a:t>
            </a:r>
            <a:r>
              <a:rPr lang="en-GB" dirty="0" err="1"/>
              <a:t>Sprachdaten</a:t>
            </a:r>
            <a:r>
              <a:rPr lang="en-GB" dirty="0"/>
              <a:t> </a:t>
            </a:r>
            <a:r>
              <a:rPr lang="en-GB" dirty="0" err="1"/>
              <a:t>umzuwandeln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 err="1"/>
              <a:t>Diese</a:t>
            </a:r>
            <a:r>
              <a:rPr lang="en-GB" dirty="0"/>
              <a:t> </a:t>
            </a:r>
            <a:r>
              <a:rPr lang="en-GB" dirty="0" err="1"/>
              <a:t>Variante</a:t>
            </a:r>
            <a:r>
              <a:rPr lang="en-GB" dirty="0"/>
              <a:t> hat den </a:t>
            </a:r>
            <a:r>
              <a:rPr lang="en-GB" dirty="0" err="1"/>
              <a:t>Vorteil</a:t>
            </a:r>
            <a:r>
              <a:rPr lang="en-GB" dirty="0"/>
              <a:t>, </a:t>
            </a:r>
            <a:r>
              <a:rPr lang="en-GB" dirty="0" err="1"/>
              <a:t>dass</a:t>
            </a:r>
            <a:r>
              <a:rPr lang="en-GB" dirty="0"/>
              <a:t> die </a:t>
            </a:r>
            <a:r>
              <a:rPr lang="en-GB" dirty="0" err="1"/>
              <a:t>Umsetzung</a:t>
            </a:r>
            <a:r>
              <a:rPr lang="en-GB" dirty="0"/>
              <a:t> relative </a:t>
            </a:r>
            <a:r>
              <a:rPr lang="en-GB" dirty="0" err="1"/>
              <a:t>einfach</a:t>
            </a:r>
            <a:r>
              <a:rPr lang="en-GB" dirty="0"/>
              <a:t> </a:t>
            </a:r>
            <a:r>
              <a:rPr lang="en-GB" dirty="0" err="1"/>
              <a:t>passieren</a:t>
            </a:r>
            <a:r>
              <a:rPr lang="en-GB" dirty="0"/>
              <a:t> </a:t>
            </a:r>
            <a:r>
              <a:rPr lang="en-GB" dirty="0" err="1"/>
              <a:t>kann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/>
              <a:t>Es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zudem</a:t>
            </a:r>
            <a:r>
              <a:rPr lang="en-GB" dirty="0"/>
              <a:t> </a:t>
            </a:r>
            <a:r>
              <a:rPr lang="en-GB" dirty="0" err="1"/>
              <a:t>garantiert</a:t>
            </a:r>
            <a:r>
              <a:rPr lang="en-GB" dirty="0"/>
              <a:t>, </a:t>
            </a:r>
            <a:r>
              <a:rPr lang="en-GB" dirty="0" err="1"/>
              <a:t>dass</a:t>
            </a:r>
            <a:r>
              <a:rPr lang="en-GB" dirty="0"/>
              <a:t> der Provider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Client </a:t>
            </a:r>
            <a:r>
              <a:rPr lang="en-GB" dirty="0" err="1"/>
              <a:t>kompatibel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/>
              <a:t>Es </a:t>
            </a:r>
            <a:r>
              <a:rPr lang="en-GB" dirty="0" err="1"/>
              <a:t>wir</a:t>
            </a:r>
            <a:r>
              <a:rPr lang="en-GB" dirty="0"/>
              <a:t> </a:t>
            </a:r>
            <a:r>
              <a:rPr lang="en-GB" dirty="0" err="1"/>
              <a:t>dallerdings</a:t>
            </a:r>
            <a:r>
              <a:rPr lang="en-GB" dirty="0"/>
              <a:t> </a:t>
            </a:r>
            <a:r>
              <a:rPr lang="en-GB" dirty="0" err="1"/>
              <a:t>starke</a:t>
            </a:r>
            <a:r>
              <a:rPr lang="en-GB" dirty="0"/>
              <a:t> </a:t>
            </a:r>
            <a:r>
              <a:rPr lang="en-GB" dirty="0" err="1"/>
              <a:t>Abhängigkeit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Apple </a:t>
            </a:r>
            <a:r>
              <a:rPr lang="en-GB" dirty="0" err="1"/>
              <a:t>geschaffen</a:t>
            </a:r>
            <a:r>
              <a:rPr lang="en-GB" dirty="0"/>
              <a:t> und es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möglich, </a:t>
            </a:r>
          </a:p>
          <a:p>
            <a:pPr marL="0" indent="0">
              <a:buNone/>
            </a:pPr>
            <a:r>
              <a:rPr lang="en-GB" dirty="0"/>
              <a:t>Für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künftige</a:t>
            </a:r>
            <a:r>
              <a:rPr lang="en-GB" dirty="0"/>
              <a:t> IOS App </a:t>
            </a:r>
            <a:r>
              <a:rPr lang="en-GB" dirty="0" err="1"/>
              <a:t>denselben</a:t>
            </a:r>
            <a:r>
              <a:rPr lang="en-GB" dirty="0"/>
              <a:t> Provider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verwenden</a:t>
            </a:r>
            <a:r>
              <a:rPr lang="en-GB" dirty="0"/>
              <a:t>. Da Apple </a:t>
            </a:r>
            <a:r>
              <a:rPr lang="en-GB" dirty="0" err="1"/>
              <a:t>verständlicherweise</a:t>
            </a:r>
            <a:r>
              <a:rPr lang="en-GB" dirty="0"/>
              <a:t> kein Android SDK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diese</a:t>
            </a:r>
            <a:r>
              <a:rPr lang="en-GB" dirty="0"/>
              <a:t> </a:t>
            </a:r>
            <a:r>
              <a:rPr lang="en-GB" dirty="0" err="1"/>
              <a:t>Funktion</a:t>
            </a:r>
            <a:r>
              <a:rPr lang="en-GB" dirty="0"/>
              <a:t> </a:t>
            </a:r>
            <a:r>
              <a:rPr lang="en-GB" dirty="0" err="1"/>
              <a:t>bietet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Diese</a:t>
            </a:r>
            <a:r>
              <a:rPr lang="en-GB" dirty="0"/>
              <a:t> Option fällt </a:t>
            </a:r>
            <a:r>
              <a:rPr lang="en-GB" dirty="0" err="1"/>
              <a:t>damit</a:t>
            </a:r>
            <a:r>
              <a:rPr lang="en-GB" dirty="0"/>
              <a:t>  </a:t>
            </a:r>
            <a:r>
              <a:rPr lang="en-GB" dirty="0" err="1"/>
              <a:t>weg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/>
              <a:t>Für die </a:t>
            </a:r>
            <a:r>
              <a:rPr lang="en-GB" dirty="0" err="1"/>
              <a:t>Anbindung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</a:t>
            </a:r>
            <a:r>
              <a:rPr lang="en-GB" dirty="0" err="1"/>
              <a:t>externen</a:t>
            </a:r>
            <a:r>
              <a:rPr lang="en-GB" dirty="0"/>
              <a:t> Providers </a:t>
            </a:r>
            <a:r>
              <a:rPr lang="en-GB" dirty="0" err="1"/>
              <a:t>gibt</a:t>
            </a:r>
            <a:r>
              <a:rPr lang="en-GB" dirty="0"/>
              <a:t> es </a:t>
            </a:r>
            <a:r>
              <a:rPr lang="en-GB" dirty="0" err="1"/>
              <a:t>zwei</a:t>
            </a:r>
            <a:r>
              <a:rPr lang="en-GB" dirty="0"/>
              <a:t> </a:t>
            </a:r>
            <a:r>
              <a:rPr lang="en-GB" dirty="0" err="1"/>
              <a:t>Ansätze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 err="1"/>
              <a:t>Einerseits</a:t>
            </a:r>
            <a:r>
              <a:rPr lang="en-GB" dirty="0"/>
              <a:t> könnte der Provider direct </a:t>
            </a:r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Mobile Client </a:t>
            </a:r>
            <a:r>
              <a:rPr lang="en-GB" dirty="0" err="1"/>
              <a:t>angesprochen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/>
              <a:t>Dies </a:t>
            </a:r>
            <a:r>
              <a:rPr lang="en-GB" dirty="0" err="1"/>
              <a:t>minimiert</a:t>
            </a:r>
            <a:r>
              <a:rPr lang="en-GB" dirty="0"/>
              <a:t> die </a:t>
            </a:r>
            <a:r>
              <a:rPr lang="en-GB" dirty="0" err="1"/>
              <a:t>Komplexität</a:t>
            </a:r>
            <a:r>
              <a:rPr lang="en-GB" dirty="0"/>
              <a:t> der </a:t>
            </a:r>
            <a:r>
              <a:rPr lang="en-GB" dirty="0" err="1"/>
              <a:t>Umsetzung</a:t>
            </a:r>
            <a:r>
              <a:rPr lang="en-GB" dirty="0"/>
              <a:t> hat </a:t>
            </a:r>
            <a:r>
              <a:rPr lang="en-GB" dirty="0" err="1"/>
              <a:t>aber</a:t>
            </a:r>
            <a:r>
              <a:rPr lang="en-GB" dirty="0"/>
              <a:t> den </a:t>
            </a:r>
            <a:r>
              <a:rPr lang="en-GB" dirty="0" err="1"/>
              <a:t>Nachteil</a:t>
            </a:r>
            <a:r>
              <a:rPr lang="en-GB" dirty="0"/>
              <a:t>, </a:t>
            </a:r>
            <a:r>
              <a:rPr lang="en-GB" dirty="0" err="1"/>
              <a:t>dass</a:t>
            </a:r>
            <a:r>
              <a:rPr lang="en-GB" dirty="0"/>
              <a:t> der Client direct </a:t>
            </a:r>
            <a:r>
              <a:rPr lang="en-GB" dirty="0" err="1"/>
              <a:t>vom</a:t>
            </a:r>
            <a:r>
              <a:rPr lang="en-GB" dirty="0"/>
              <a:t> Provider </a:t>
            </a:r>
            <a:r>
              <a:rPr lang="en-GB" dirty="0" err="1"/>
              <a:t>abhängig</a:t>
            </a:r>
            <a:r>
              <a:rPr lang="en-GB" dirty="0"/>
              <a:t> </a:t>
            </a:r>
            <a:r>
              <a:rPr lang="en-GB" dirty="0" err="1"/>
              <a:t>wird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/>
              <a:t>Weiter </a:t>
            </a:r>
            <a:r>
              <a:rPr lang="en-GB" dirty="0" err="1"/>
              <a:t>ist</a:t>
            </a:r>
            <a:r>
              <a:rPr lang="en-GB" dirty="0"/>
              <a:t> man </a:t>
            </a:r>
            <a:r>
              <a:rPr lang="en-GB" dirty="0" err="1"/>
              <a:t>darauf</a:t>
            </a:r>
            <a:r>
              <a:rPr lang="en-GB" dirty="0"/>
              <a:t> </a:t>
            </a:r>
            <a:r>
              <a:rPr lang="en-GB" dirty="0" err="1"/>
              <a:t>angewiesen</a:t>
            </a:r>
            <a:r>
              <a:rPr lang="en-GB" dirty="0"/>
              <a:t>, </a:t>
            </a:r>
            <a:r>
              <a:rPr lang="en-GB" dirty="0" err="1"/>
              <a:t>dass</a:t>
            </a:r>
            <a:r>
              <a:rPr lang="en-GB" dirty="0"/>
              <a:t> der Provider SDKs </a:t>
            </a:r>
            <a:r>
              <a:rPr lang="en-GB" dirty="0" err="1"/>
              <a:t>für</a:t>
            </a:r>
            <a:r>
              <a:rPr lang="en-GB" dirty="0"/>
              <a:t> alle </a:t>
            </a:r>
            <a:r>
              <a:rPr lang="en-GB" dirty="0" err="1"/>
              <a:t>Platformen</a:t>
            </a:r>
            <a:r>
              <a:rPr lang="en-GB" dirty="0"/>
              <a:t> </a:t>
            </a:r>
            <a:r>
              <a:rPr lang="en-GB" dirty="0" err="1"/>
              <a:t>anbietet</a:t>
            </a:r>
            <a:r>
              <a:rPr lang="en-GB" dirty="0"/>
              <a:t>. Die </a:t>
            </a:r>
            <a:r>
              <a:rPr lang="en-GB" dirty="0" err="1"/>
              <a:t>Anbindung</a:t>
            </a:r>
            <a:r>
              <a:rPr lang="en-GB" dirty="0"/>
              <a:t> </a:t>
            </a:r>
            <a:r>
              <a:rPr lang="en-GB" dirty="0" err="1"/>
              <a:t>selbst</a:t>
            </a:r>
            <a:r>
              <a:rPr lang="en-GB" dirty="0"/>
              <a:t> muss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jede</a:t>
            </a:r>
            <a:r>
              <a:rPr lang="en-GB" dirty="0"/>
              <a:t> </a:t>
            </a:r>
            <a:r>
              <a:rPr lang="en-GB" dirty="0" err="1"/>
              <a:t>Plattform</a:t>
            </a:r>
            <a:r>
              <a:rPr lang="en-GB" dirty="0"/>
              <a:t> neu </a:t>
            </a:r>
            <a:r>
              <a:rPr lang="en-GB" dirty="0" err="1"/>
              <a:t>gemacht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Andererseits</a:t>
            </a:r>
            <a:r>
              <a:rPr lang="en-GB" dirty="0"/>
              <a:t> </a:t>
            </a:r>
            <a:r>
              <a:rPr lang="en-GB" dirty="0" err="1"/>
              <a:t>kann</a:t>
            </a:r>
            <a:r>
              <a:rPr lang="en-GB" dirty="0"/>
              <a:t> der Provider </a:t>
            </a:r>
            <a:r>
              <a:rPr lang="en-GB" dirty="0" err="1"/>
              <a:t>über</a:t>
            </a:r>
            <a:r>
              <a:rPr lang="en-GB" dirty="0"/>
              <a:t> den Cloud Service </a:t>
            </a:r>
            <a:r>
              <a:rPr lang="en-GB" dirty="0" err="1"/>
              <a:t>angebunden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 err="1"/>
              <a:t>Dadurch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 alle Clients </a:t>
            </a:r>
            <a:r>
              <a:rPr lang="en-GB" dirty="0" err="1"/>
              <a:t>Sprachdaten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</a:t>
            </a:r>
            <a:r>
              <a:rPr lang="en-GB" dirty="0" err="1"/>
              <a:t>denselben</a:t>
            </a:r>
            <a:r>
              <a:rPr lang="en-GB" dirty="0"/>
              <a:t> </a:t>
            </a:r>
            <a:r>
              <a:rPr lang="en-GB" dirty="0" err="1"/>
              <a:t>Kanal</a:t>
            </a:r>
            <a:r>
              <a:rPr lang="en-GB" dirty="0"/>
              <a:t> </a:t>
            </a:r>
            <a:r>
              <a:rPr lang="en-GB" dirty="0" err="1"/>
              <a:t>beziehen</a:t>
            </a:r>
            <a:r>
              <a:rPr lang="en-GB" dirty="0"/>
              <a:t>. Die </a:t>
            </a:r>
            <a:r>
              <a:rPr lang="en-GB" dirty="0" err="1"/>
              <a:t>Abhängigkeit</a:t>
            </a:r>
            <a:r>
              <a:rPr lang="en-GB" dirty="0"/>
              <a:t> an den </a:t>
            </a:r>
            <a:r>
              <a:rPr lang="en-GB" dirty="0" err="1"/>
              <a:t>spezifischen</a:t>
            </a:r>
            <a:r>
              <a:rPr lang="en-GB" dirty="0"/>
              <a:t> Provider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den Service </a:t>
            </a:r>
            <a:r>
              <a:rPr lang="en-GB" dirty="0" err="1"/>
              <a:t>abstrahiert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 err="1"/>
              <a:t>Diese</a:t>
            </a:r>
            <a:r>
              <a:rPr lang="en-GB" dirty="0"/>
              <a:t> </a:t>
            </a:r>
            <a:r>
              <a:rPr lang="en-GB" dirty="0" err="1"/>
              <a:t>Variante</a:t>
            </a:r>
            <a:r>
              <a:rPr lang="en-GB" dirty="0"/>
              <a:t> hat den </a:t>
            </a:r>
            <a:r>
              <a:rPr lang="en-GB" dirty="0" err="1"/>
              <a:t>Nachteil</a:t>
            </a:r>
            <a:r>
              <a:rPr lang="en-GB" dirty="0"/>
              <a:t>, </a:t>
            </a:r>
            <a:r>
              <a:rPr lang="en-GB" dirty="0" err="1"/>
              <a:t>dass</a:t>
            </a:r>
            <a:r>
              <a:rPr lang="en-GB" dirty="0"/>
              <a:t> </a:t>
            </a:r>
            <a:r>
              <a:rPr lang="en-GB" dirty="0" err="1"/>
              <a:t>zusätzliche</a:t>
            </a:r>
            <a:r>
              <a:rPr lang="en-GB" dirty="0"/>
              <a:t> </a:t>
            </a:r>
            <a:r>
              <a:rPr lang="en-GB" dirty="0" err="1"/>
              <a:t>Abfragen</a:t>
            </a:r>
            <a:r>
              <a:rPr lang="en-GB" dirty="0"/>
              <a:t> </a:t>
            </a:r>
            <a:r>
              <a:rPr lang="en-GB" dirty="0" err="1"/>
              <a:t>gemacht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. Weil alle </a:t>
            </a:r>
            <a:r>
              <a:rPr lang="en-GB" dirty="0" err="1"/>
              <a:t>Abfragen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den Cloud Service </a:t>
            </a:r>
            <a:r>
              <a:rPr lang="en-GB" dirty="0" err="1"/>
              <a:t>gehen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 err="1"/>
              <a:t>Diese</a:t>
            </a:r>
            <a:r>
              <a:rPr lang="en-GB" dirty="0"/>
              <a:t> </a:t>
            </a:r>
            <a:r>
              <a:rPr lang="en-GB" dirty="0" err="1"/>
              <a:t>Abfragen</a:t>
            </a:r>
            <a:r>
              <a:rPr lang="en-GB" dirty="0"/>
              <a:t> </a:t>
            </a:r>
            <a:r>
              <a:rPr lang="en-GB" dirty="0" err="1"/>
              <a:t>bringen</a:t>
            </a:r>
            <a:r>
              <a:rPr lang="en-GB" dirty="0"/>
              <a:t> </a:t>
            </a:r>
            <a:r>
              <a:rPr lang="en-GB" dirty="0" err="1"/>
              <a:t>ausserdem</a:t>
            </a:r>
            <a:r>
              <a:rPr lang="en-GB" dirty="0"/>
              <a:t> </a:t>
            </a:r>
            <a:r>
              <a:rPr lang="en-GB" dirty="0" err="1"/>
              <a:t>zusätzliche</a:t>
            </a:r>
            <a:r>
              <a:rPr lang="en-GB" dirty="0"/>
              <a:t> </a:t>
            </a:r>
            <a:r>
              <a:rPr lang="en-GB" dirty="0" err="1"/>
              <a:t>Komplexität</a:t>
            </a:r>
            <a:r>
              <a:rPr lang="en-GB" dirty="0"/>
              <a:t> ins System, </a:t>
            </a:r>
            <a:r>
              <a:rPr lang="en-GB" dirty="0" err="1"/>
              <a:t>weil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weitere</a:t>
            </a:r>
            <a:r>
              <a:rPr lang="en-GB" dirty="0"/>
              <a:t> </a:t>
            </a:r>
            <a:r>
              <a:rPr lang="en-GB" dirty="0" err="1"/>
              <a:t>Instanz</a:t>
            </a:r>
            <a:r>
              <a:rPr lang="en-GB" dirty="0"/>
              <a:t> an den </a:t>
            </a:r>
            <a:r>
              <a:rPr lang="en-GB" dirty="0" err="1"/>
              <a:t>Abfragen</a:t>
            </a:r>
            <a:r>
              <a:rPr lang="en-GB" dirty="0"/>
              <a:t> </a:t>
            </a:r>
            <a:r>
              <a:rPr lang="en-GB" dirty="0" err="1"/>
              <a:t>beteiligt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73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Trotzdem</a:t>
            </a:r>
            <a:r>
              <a:rPr lang="en-GB" dirty="0"/>
              <a:t> </a:t>
            </a:r>
            <a:r>
              <a:rPr lang="en-GB" dirty="0" err="1"/>
              <a:t>wurde</a:t>
            </a:r>
            <a:r>
              <a:rPr lang="en-GB" dirty="0"/>
              <a:t> </a:t>
            </a:r>
            <a:r>
              <a:rPr lang="en-GB" dirty="0" err="1"/>
              <a:t>entschieden</a:t>
            </a:r>
            <a:r>
              <a:rPr lang="en-GB" dirty="0"/>
              <a:t>,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dieser</a:t>
            </a:r>
            <a:r>
              <a:rPr lang="en-GB" dirty="0"/>
              <a:t> </a:t>
            </a:r>
            <a:r>
              <a:rPr lang="en-GB" dirty="0" err="1"/>
              <a:t>Variante</a:t>
            </a:r>
            <a:r>
              <a:rPr lang="en-GB" dirty="0"/>
              <a:t> </a:t>
            </a:r>
            <a:r>
              <a:rPr lang="en-GB" dirty="0" err="1"/>
              <a:t>weiterzufahren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 err="1"/>
              <a:t>Aufwand</a:t>
            </a:r>
            <a:r>
              <a:rPr lang="en-GB" dirty="0"/>
              <a:t> und </a:t>
            </a:r>
            <a:r>
              <a:rPr lang="en-GB" dirty="0" err="1"/>
              <a:t>Komplexität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langfristig</a:t>
            </a:r>
            <a:r>
              <a:rPr lang="en-GB" dirty="0"/>
              <a:t> </a:t>
            </a:r>
            <a:r>
              <a:rPr lang="en-GB" dirty="0" err="1"/>
              <a:t>minimiert</a:t>
            </a:r>
            <a:r>
              <a:rPr lang="en-GB" dirty="0"/>
              <a:t>, da die </a:t>
            </a:r>
            <a:r>
              <a:rPr lang="en-GB" dirty="0" err="1"/>
              <a:t>Anbindung</a:t>
            </a:r>
            <a:r>
              <a:rPr lang="en-GB" dirty="0"/>
              <a:t> in </a:t>
            </a:r>
            <a:r>
              <a:rPr lang="en-GB" dirty="0" err="1"/>
              <a:t>allen</a:t>
            </a:r>
            <a:r>
              <a:rPr lang="en-GB" dirty="0"/>
              <a:t> </a:t>
            </a:r>
            <a:r>
              <a:rPr lang="en-GB" dirty="0" err="1"/>
              <a:t>Plattformen</a:t>
            </a:r>
            <a:r>
              <a:rPr lang="en-GB" dirty="0"/>
              <a:t> </a:t>
            </a:r>
            <a:r>
              <a:rPr lang="en-GB" dirty="0" err="1"/>
              <a:t>gleich</a:t>
            </a:r>
            <a:r>
              <a:rPr lang="en-GB" dirty="0"/>
              <a:t> </a:t>
            </a:r>
            <a:r>
              <a:rPr lang="en-GB" dirty="0" err="1"/>
              <a:t>erfolgen</a:t>
            </a:r>
            <a:r>
              <a:rPr lang="en-GB" dirty="0"/>
              <a:t> </a:t>
            </a:r>
            <a:r>
              <a:rPr lang="en-GB" dirty="0" err="1"/>
              <a:t>kann</a:t>
            </a:r>
            <a:r>
              <a:rPr lang="en-GB" dirty="0"/>
              <a:t>. </a:t>
            </a:r>
          </a:p>
          <a:p>
            <a:r>
              <a:rPr lang="en-GB" dirty="0"/>
              <a:t>Sobald der Cloud Service an den Provider </a:t>
            </a:r>
            <a:r>
              <a:rPr lang="en-GB" dirty="0" err="1"/>
              <a:t>angebunden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, </a:t>
            </a:r>
            <a:r>
              <a:rPr lang="en-GB" dirty="0" err="1"/>
              <a:t>können</a:t>
            </a:r>
            <a:r>
              <a:rPr lang="en-GB" dirty="0"/>
              <a:t> alle Clients </a:t>
            </a:r>
            <a:r>
              <a:rPr lang="en-GB" dirty="0" err="1"/>
              <a:t>über</a:t>
            </a:r>
            <a:r>
              <a:rPr lang="en-GB" dirty="0"/>
              <a:t> den Cloud Service den Provider </a:t>
            </a:r>
            <a:r>
              <a:rPr lang="en-GB" dirty="0" err="1"/>
              <a:t>ansprechen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Die </a:t>
            </a:r>
            <a:r>
              <a:rPr lang="en-GB" dirty="0" err="1"/>
              <a:t>zusätzlichen</a:t>
            </a:r>
            <a:r>
              <a:rPr lang="en-GB" dirty="0"/>
              <a:t> </a:t>
            </a:r>
            <a:r>
              <a:rPr lang="en-GB" dirty="0" err="1"/>
              <a:t>Netzwerkabfragen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 auf </a:t>
            </a:r>
            <a:r>
              <a:rPr lang="en-GB" dirty="0" err="1"/>
              <a:t>ein</a:t>
            </a:r>
            <a:r>
              <a:rPr lang="en-GB" dirty="0"/>
              <a:t> Minimum </a:t>
            </a:r>
            <a:r>
              <a:rPr lang="en-GB" dirty="0" err="1"/>
              <a:t>reduziert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, </a:t>
            </a:r>
            <a:r>
              <a:rPr lang="en-GB" dirty="0" err="1"/>
              <a:t>indem</a:t>
            </a:r>
            <a:r>
              <a:rPr lang="en-GB" dirty="0"/>
              <a:t> die </a:t>
            </a:r>
            <a:r>
              <a:rPr lang="en-GB" dirty="0" err="1"/>
              <a:t>synthetisierten</a:t>
            </a:r>
            <a:r>
              <a:rPr lang="en-GB" dirty="0"/>
              <a:t>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effizient</a:t>
            </a:r>
            <a:r>
              <a:rPr lang="en-GB" dirty="0"/>
              <a:t> </a:t>
            </a:r>
            <a:r>
              <a:rPr lang="en-GB" dirty="0" err="1"/>
              <a:t>gecached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. 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41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2695-D0CE-4484-A18B-CEC5C6B758B8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7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DAD1-7AB6-4163-98F5-1333E6E6F3CD}" type="datetime1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1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017C-2016-4ABD-843E-CE1FEFBB2C82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49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A30B-7339-4C15-B344-9D926FD0C8A6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7388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1292-06C2-4976-99A3-6B46FBC95290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34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F5D3-B2CA-4708-ABA8-EADFAAA8CFFA}" type="datetime1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43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0846-488A-499E-BFCE-61412EEA62CF}" type="datetime1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96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A33F-85EA-4186-966C-C0B1AA29542D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74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2F87-3706-4E7A-9F9F-BC4691778529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1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D080-725B-473C-B40E-A36FF446DA1C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2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DF97-8443-454F-B416-4676067AA455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8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ADC8-F7B1-4C23-864A-42D6158BC06F}" type="datetime1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5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3FB3-A4F2-47AF-A340-5FCD9C26E5BD}" type="datetime1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0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C5A5-13D8-4178-BBB1-1AD4FE77096E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0742-EF3E-4744-B7D7-561A34A80726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3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FF0C-2070-45F0-A0E3-977B5A523F44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0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C857-CC40-424E-9973-510F5DB3015A}" type="datetime1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3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9CB23E4-4A69-4506-AC92-4AE8DE7995F1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47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8.png"/><Relationship Id="rId18" Type="http://schemas.openxmlformats.org/officeDocument/2006/relationships/image" Target="../media/image35.svg"/><Relationship Id="rId26" Type="http://schemas.openxmlformats.org/officeDocument/2006/relationships/image" Target="../media/image43.svg"/><Relationship Id="rId3" Type="http://schemas.openxmlformats.org/officeDocument/2006/relationships/image" Target="../media/image16.png"/><Relationship Id="rId21" Type="http://schemas.openxmlformats.org/officeDocument/2006/relationships/image" Target="../media/image38.png"/><Relationship Id="rId7" Type="http://schemas.openxmlformats.org/officeDocument/2006/relationships/image" Target="../media/image10.png"/><Relationship Id="rId12" Type="http://schemas.openxmlformats.org/officeDocument/2006/relationships/image" Target="../media/image27.svg"/><Relationship Id="rId17" Type="http://schemas.openxmlformats.org/officeDocument/2006/relationships/image" Target="../media/image34.png"/><Relationship Id="rId25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1.svg"/><Relationship Id="rId20" Type="http://schemas.openxmlformats.org/officeDocument/2006/relationships/image" Target="../media/image3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24" Type="http://schemas.openxmlformats.org/officeDocument/2006/relationships/image" Target="../media/image41.sv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40.png"/><Relationship Id="rId28" Type="http://schemas.openxmlformats.org/officeDocument/2006/relationships/image" Target="../media/image33.svg"/><Relationship Id="rId10" Type="http://schemas.openxmlformats.org/officeDocument/2006/relationships/image" Target="../media/image25.svg"/><Relationship Id="rId19" Type="http://schemas.openxmlformats.org/officeDocument/2006/relationships/image" Target="../media/image36.png"/><Relationship Id="rId4" Type="http://schemas.openxmlformats.org/officeDocument/2006/relationships/image" Target="../media/image17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Relationship Id="rId22" Type="http://schemas.openxmlformats.org/officeDocument/2006/relationships/image" Target="../media/image39.svg"/><Relationship Id="rId27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1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31.svg"/><Relationship Id="rId4" Type="http://schemas.openxmlformats.org/officeDocument/2006/relationships/image" Target="../media/image17.svg"/><Relationship Id="rId9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png"/><Relationship Id="rId18" Type="http://schemas.openxmlformats.org/officeDocument/2006/relationships/image" Target="../media/image37.svg"/><Relationship Id="rId3" Type="http://schemas.openxmlformats.org/officeDocument/2006/relationships/image" Target="../media/image16.png"/><Relationship Id="rId21" Type="http://schemas.openxmlformats.org/officeDocument/2006/relationships/image" Target="../media/image4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35.svg"/><Relationship Id="rId20" Type="http://schemas.openxmlformats.org/officeDocument/2006/relationships/image" Target="../media/image3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11" Type="http://schemas.openxmlformats.org/officeDocument/2006/relationships/image" Target="../media/image28.png"/><Relationship Id="rId24" Type="http://schemas.openxmlformats.org/officeDocument/2006/relationships/image" Target="../media/image33.svg"/><Relationship Id="rId5" Type="http://schemas.openxmlformats.org/officeDocument/2006/relationships/image" Target="../media/image20.png"/><Relationship Id="rId15" Type="http://schemas.openxmlformats.org/officeDocument/2006/relationships/image" Target="../media/image34.png"/><Relationship Id="rId23" Type="http://schemas.openxmlformats.org/officeDocument/2006/relationships/image" Target="../media/image32.png"/><Relationship Id="rId10" Type="http://schemas.openxmlformats.org/officeDocument/2006/relationships/image" Target="../media/image27.svg"/><Relationship Id="rId19" Type="http://schemas.openxmlformats.org/officeDocument/2006/relationships/image" Target="../media/image38.png"/><Relationship Id="rId4" Type="http://schemas.openxmlformats.org/officeDocument/2006/relationships/image" Target="../media/image17.svg"/><Relationship Id="rId9" Type="http://schemas.openxmlformats.org/officeDocument/2006/relationships/image" Target="../media/image26.png"/><Relationship Id="rId14" Type="http://schemas.openxmlformats.org/officeDocument/2006/relationships/image" Target="../media/image31.svg"/><Relationship Id="rId22" Type="http://schemas.openxmlformats.org/officeDocument/2006/relationships/image" Target="../media/image41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6.png"/><Relationship Id="rId18" Type="http://schemas.openxmlformats.org/officeDocument/2006/relationships/image" Target="../media/image31.svg"/><Relationship Id="rId26" Type="http://schemas.openxmlformats.org/officeDocument/2006/relationships/image" Target="../media/image39.sv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2.png"/><Relationship Id="rId12" Type="http://schemas.openxmlformats.org/officeDocument/2006/relationships/image" Target="../media/image25.sv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9.svg"/><Relationship Id="rId20" Type="http://schemas.openxmlformats.org/officeDocument/2006/relationships/image" Target="../media/image3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11" Type="http://schemas.openxmlformats.org/officeDocument/2006/relationships/image" Target="../media/image24.png"/><Relationship Id="rId24" Type="http://schemas.openxmlformats.org/officeDocument/2006/relationships/image" Target="../media/image37.svg"/><Relationship Id="rId5" Type="http://schemas.openxmlformats.org/officeDocument/2006/relationships/image" Target="../media/image20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svg"/><Relationship Id="rId10" Type="http://schemas.openxmlformats.org/officeDocument/2006/relationships/image" Target="../media/image11.svg"/><Relationship Id="rId19" Type="http://schemas.openxmlformats.org/officeDocument/2006/relationships/image" Target="../media/image32.png"/><Relationship Id="rId4" Type="http://schemas.openxmlformats.org/officeDocument/2006/relationships/image" Target="../media/image17.svg"/><Relationship Id="rId9" Type="http://schemas.openxmlformats.org/officeDocument/2006/relationships/image" Target="../media/image10.png"/><Relationship Id="rId14" Type="http://schemas.openxmlformats.org/officeDocument/2006/relationships/image" Target="../media/image27.svg"/><Relationship Id="rId22" Type="http://schemas.openxmlformats.org/officeDocument/2006/relationships/image" Target="../media/image35.svg"/><Relationship Id="rId27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Cloudbasiertes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Praxisrufsystem</a:t>
            </a:r>
            <a:endParaRPr lang="en-US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J. Villing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AC0F-BB76-4E91-AD75-4BE9443F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232B-B68D-4CB6-8567-80C086701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Konzept</a:t>
            </a:r>
            <a:r>
              <a:rPr lang="en-GB" dirty="0"/>
              <a:t> </a:t>
            </a:r>
            <a:r>
              <a:rPr lang="en-GB" dirty="0" err="1"/>
              <a:t>Sprachsynthese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8C035-8DD0-4BF5-9FC5-A238E2AA3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Anbindung</a:t>
            </a:r>
            <a:endParaRPr lang="en-GB" dirty="0"/>
          </a:p>
          <a:p>
            <a:pPr lvl="1"/>
            <a:r>
              <a:rPr lang="en-GB" dirty="0" err="1"/>
              <a:t>Neues</a:t>
            </a:r>
            <a:r>
              <a:rPr lang="en-GB" dirty="0"/>
              <a:t> Modul </a:t>
            </a:r>
            <a:r>
              <a:rPr lang="en-GB" dirty="0" err="1"/>
              <a:t>im</a:t>
            </a:r>
            <a:r>
              <a:rPr lang="en-GB" dirty="0"/>
              <a:t> Cloud Service</a:t>
            </a:r>
          </a:p>
          <a:p>
            <a:pPr lvl="1"/>
            <a:r>
              <a:rPr lang="en-GB" dirty="0" err="1"/>
              <a:t>Neuer</a:t>
            </a:r>
            <a:r>
              <a:rPr lang="en-GB" dirty="0"/>
              <a:t> Endpoint zur </a:t>
            </a:r>
            <a:r>
              <a:rPr lang="en-GB" dirty="0" err="1"/>
              <a:t>Abfrage</a:t>
            </a:r>
            <a:r>
              <a:rPr lang="en-GB" dirty="0"/>
              <a:t> von </a:t>
            </a:r>
            <a:r>
              <a:rPr lang="en-GB" dirty="0" err="1"/>
              <a:t>Sprachdaten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Erweiterung</a:t>
            </a:r>
            <a:r>
              <a:rPr lang="en-GB" dirty="0"/>
              <a:t> </a:t>
            </a:r>
            <a:r>
              <a:rPr lang="en-GB" dirty="0" err="1"/>
              <a:t>Benachrichtigung</a:t>
            </a:r>
            <a:endParaRPr lang="en-GB" dirty="0"/>
          </a:p>
          <a:p>
            <a:pPr lvl="1"/>
            <a:r>
              <a:rPr lang="en-GB" dirty="0" err="1"/>
              <a:t>Metadaten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Caching und </a:t>
            </a:r>
            <a:r>
              <a:rPr lang="en-GB" dirty="0" err="1"/>
              <a:t>Sprachsynthese</a:t>
            </a:r>
            <a:br>
              <a:rPr lang="en-GB" dirty="0"/>
            </a:br>
            <a:endParaRPr lang="en-GB" dirty="0"/>
          </a:p>
          <a:p>
            <a:r>
              <a:rPr lang="en-GB" dirty="0"/>
              <a:t>Mobile Client</a:t>
            </a:r>
          </a:p>
          <a:p>
            <a:pPr lvl="1"/>
            <a:r>
              <a:rPr lang="en-GB" dirty="0" err="1"/>
              <a:t>Wenn</a:t>
            </a:r>
            <a:r>
              <a:rPr lang="en-GB" dirty="0"/>
              <a:t> Flag </a:t>
            </a:r>
            <a:r>
              <a:rPr lang="en-GB" dirty="0" err="1"/>
              <a:t>aktiv</a:t>
            </a:r>
            <a:r>
              <a:rPr lang="en-GB" dirty="0"/>
              <a:t>, </a:t>
            </a:r>
            <a:r>
              <a:rPr lang="en-GB" dirty="0" err="1"/>
              <a:t>Sprachdaten</a:t>
            </a:r>
            <a:r>
              <a:rPr lang="en-GB" dirty="0"/>
              <a:t> </a:t>
            </a:r>
            <a:r>
              <a:rPr lang="en-GB" dirty="0" err="1"/>
              <a:t>abfragen</a:t>
            </a:r>
            <a:endParaRPr lang="en-GB" dirty="0"/>
          </a:p>
          <a:p>
            <a:pPr lvl="1"/>
            <a:r>
              <a:rPr lang="en-GB" dirty="0" err="1"/>
              <a:t>Geladene</a:t>
            </a:r>
            <a:r>
              <a:rPr lang="en-GB" dirty="0"/>
              <a:t> </a:t>
            </a:r>
            <a:r>
              <a:rPr lang="en-GB" dirty="0" err="1"/>
              <a:t>Sprachdaten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Version in Cache </a:t>
            </a:r>
            <a:r>
              <a:rPr lang="en-GB" dirty="0" err="1"/>
              <a:t>schreiben</a:t>
            </a:r>
            <a:endParaRPr lang="en-GB" dirty="0"/>
          </a:p>
          <a:p>
            <a:pPr lvl="1"/>
            <a:r>
              <a:rPr lang="en-GB" dirty="0" err="1"/>
              <a:t>Sprachdaten</a:t>
            </a:r>
            <a:r>
              <a:rPr lang="en-GB" dirty="0"/>
              <a:t> </a:t>
            </a:r>
            <a:r>
              <a:rPr lang="en-GB" dirty="0" err="1"/>
              <a:t>abspielen</a:t>
            </a:r>
            <a:endParaRPr lang="en-GB" dirty="0"/>
          </a:p>
          <a:p>
            <a:pPr lvl="1"/>
            <a:r>
              <a:rPr lang="en-GB" dirty="0" err="1"/>
              <a:t>Lokale</a:t>
            </a:r>
            <a:r>
              <a:rPr lang="en-GB" dirty="0"/>
              <a:t> </a:t>
            </a:r>
            <a:r>
              <a:rPr lang="en-GB" dirty="0" err="1"/>
              <a:t>Konfiguration</a:t>
            </a:r>
            <a:r>
              <a:rPr lang="en-GB" dirty="0"/>
              <a:t> um </a:t>
            </a:r>
            <a:r>
              <a:rPr lang="en-GB" dirty="0" err="1"/>
              <a:t>Sprache</a:t>
            </a:r>
            <a:r>
              <a:rPr lang="en-GB" dirty="0"/>
              <a:t> </a:t>
            </a:r>
            <a:r>
              <a:rPr lang="en-GB" dirty="0" err="1"/>
              <a:t>stummzuschalten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CDDEC-9718-4D1F-980D-0C4EDF72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37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1652-9FAC-4F11-9B5D-172F35DD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Konzept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Sprachsynthese</a:t>
            </a:r>
            <a:endParaRPr lang="en-US" dirty="0">
              <a:cs typeface="Calibri Light"/>
            </a:endParaRPr>
          </a:p>
        </p:txBody>
      </p:sp>
      <p:pic>
        <p:nvPicPr>
          <p:cNvPr id="10" name="Graphic 5" descr="Tablet outline">
            <a:extLst>
              <a:ext uri="{FF2B5EF4-FFF2-40B4-BE49-F238E27FC236}">
                <a16:creationId xmlns:a16="http://schemas.microsoft.com/office/drawing/2014/main" id="{2903E223-719F-4FDF-B760-3C19C37C2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000" y="3882162"/>
            <a:ext cx="1367882" cy="1367882"/>
          </a:xfrm>
          <a:prstGeom prst="rect">
            <a:avLst/>
          </a:prstGeom>
        </p:spPr>
      </p:pic>
      <p:pic>
        <p:nvPicPr>
          <p:cNvPr id="12" name="Graphic 12" descr="Cloud outline">
            <a:extLst>
              <a:ext uri="{FF2B5EF4-FFF2-40B4-BE49-F238E27FC236}">
                <a16:creationId xmlns:a16="http://schemas.microsoft.com/office/drawing/2014/main" id="{7E2EF43D-593A-4B03-8975-956A7E339D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66340" y="1598661"/>
            <a:ext cx="1830339" cy="1830339"/>
          </a:xfrm>
          <a:prstGeom prst="rect">
            <a:avLst/>
          </a:prstGeom>
        </p:spPr>
      </p:pic>
      <p:pic>
        <p:nvPicPr>
          <p:cNvPr id="15" name="Graphic 21" descr="Envelope with solid fill">
            <a:extLst>
              <a:ext uri="{FF2B5EF4-FFF2-40B4-BE49-F238E27FC236}">
                <a16:creationId xmlns:a16="http://schemas.microsoft.com/office/drawing/2014/main" id="{0C3755D1-529F-4962-87EB-714C1DA5DA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85292" y="2060263"/>
            <a:ext cx="1134989" cy="1134989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C7BE024-D5AF-4D24-9277-4539704C8847}"/>
              </a:ext>
            </a:extLst>
          </p:cNvPr>
          <p:cNvCxnSpPr>
            <a:cxnSpLocks/>
          </p:cNvCxnSpPr>
          <p:nvPr/>
        </p:nvCxnSpPr>
        <p:spPr>
          <a:xfrm>
            <a:off x="1929349" y="3191386"/>
            <a:ext cx="0" cy="874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F29F19-F4EF-434A-BF44-E55F3B4E1161}"/>
              </a:ext>
            </a:extLst>
          </p:cNvPr>
          <p:cNvCxnSpPr>
            <a:cxnSpLocks/>
          </p:cNvCxnSpPr>
          <p:nvPr/>
        </p:nvCxnSpPr>
        <p:spPr>
          <a:xfrm flipV="1">
            <a:off x="2607948" y="2922456"/>
            <a:ext cx="2529015" cy="1566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AC1C1E1-2256-468F-83A1-B967C6C90AB3}"/>
              </a:ext>
            </a:extLst>
          </p:cNvPr>
          <p:cNvSpPr txBox="1"/>
          <p:nvPr/>
        </p:nvSpPr>
        <p:spPr>
          <a:xfrm>
            <a:off x="7575739" y="2011556"/>
            <a:ext cx="445880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2000" dirty="0" err="1"/>
              <a:t>Benachrichtigung</a:t>
            </a:r>
            <a:r>
              <a:rPr lang="en-GB" sz="2000" dirty="0"/>
              <a:t> </a:t>
            </a:r>
            <a:r>
              <a:rPr lang="en-GB" sz="2000" dirty="0" err="1"/>
              <a:t>zustellen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 err="1"/>
              <a:t>TextToSpeech</a:t>
            </a:r>
            <a:r>
              <a:rPr lang="en-GB" sz="2000" dirty="0"/>
              <a:t> </a:t>
            </a:r>
            <a:r>
              <a:rPr lang="en-GB" sz="2000" dirty="0" err="1"/>
              <a:t>prüfen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 err="1"/>
              <a:t>Einstellungen</a:t>
            </a:r>
            <a:r>
              <a:rPr lang="en-GB" sz="2000" dirty="0"/>
              <a:t> </a:t>
            </a:r>
            <a:r>
              <a:rPr lang="en-GB" sz="2000" dirty="0" err="1"/>
              <a:t>prüfen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/>
              <a:t>Cache </a:t>
            </a:r>
            <a:r>
              <a:rPr lang="en-GB" sz="2000" dirty="0" err="1"/>
              <a:t>prüfen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 err="1"/>
              <a:t>Sprachdaten</a:t>
            </a:r>
            <a:r>
              <a:rPr lang="en-GB" sz="2000" dirty="0"/>
              <a:t> </a:t>
            </a:r>
            <a:r>
              <a:rPr lang="en-GB" sz="2000" dirty="0" err="1"/>
              <a:t>anfragen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 err="1"/>
              <a:t>Konfiguration</a:t>
            </a:r>
            <a:r>
              <a:rPr lang="en-GB" sz="2000" dirty="0"/>
              <a:t> laden</a:t>
            </a:r>
          </a:p>
          <a:p>
            <a:pPr marL="342900" indent="-342900">
              <a:buAutoNum type="arabicPeriod"/>
            </a:pPr>
            <a:r>
              <a:rPr lang="en-GB" sz="2000" dirty="0" err="1"/>
              <a:t>Sprachdaten</a:t>
            </a:r>
            <a:r>
              <a:rPr lang="en-GB" sz="2000" dirty="0"/>
              <a:t> </a:t>
            </a:r>
            <a:r>
              <a:rPr lang="en-GB" sz="2000" dirty="0" err="1"/>
              <a:t>anfragen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 err="1"/>
              <a:t>Sprachdaten</a:t>
            </a:r>
            <a:r>
              <a:rPr lang="en-GB" sz="2000" dirty="0"/>
              <a:t> </a:t>
            </a:r>
            <a:r>
              <a:rPr lang="en-GB" sz="2000" dirty="0" err="1"/>
              <a:t>zurückgeben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 err="1"/>
              <a:t>Sprachdaten</a:t>
            </a:r>
            <a:r>
              <a:rPr lang="en-GB" sz="2000" dirty="0"/>
              <a:t> </a:t>
            </a:r>
            <a:r>
              <a:rPr lang="en-GB" sz="2000" dirty="0" err="1"/>
              <a:t>abspielen</a:t>
            </a:r>
            <a:endParaRPr lang="en-GB" sz="2000" dirty="0"/>
          </a:p>
          <a:p>
            <a:pPr marL="342900" indent="-342900">
              <a:buAutoNum type="arabicPeriod"/>
            </a:pPr>
            <a:endParaRPr lang="en-GB" sz="2000" dirty="0"/>
          </a:p>
        </p:txBody>
      </p:sp>
      <p:pic>
        <p:nvPicPr>
          <p:cNvPr id="27" name="Graphic 26" descr="Badge 3 outline">
            <a:extLst>
              <a:ext uri="{FF2B5EF4-FFF2-40B4-BE49-F238E27FC236}">
                <a16:creationId xmlns:a16="http://schemas.microsoft.com/office/drawing/2014/main" id="{2A607488-2703-4CB8-80FA-78686BB949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71903" y="4285541"/>
            <a:ext cx="312626" cy="312626"/>
          </a:xfrm>
          <a:prstGeom prst="rect">
            <a:avLst/>
          </a:prstGeom>
        </p:spPr>
      </p:pic>
      <p:pic>
        <p:nvPicPr>
          <p:cNvPr id="29" name="Graphic 28" descr="Badge 7 outline">
            <a:extLst>
              <a:ext uri="{FF2B5EF4-FFF2-40B4-BE49-F238E27FC236}">
                <a16:creationId xmlns:a16="http://schemas.microsoft.com/office/drawing/2014/main" id="{51DF3257-BD27-4A8D-A497-5B098F6501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68964" y="3434785"/>
            <a:ext cx="312626" cy="312626"/>
          </a:xfrm>
          <a:prstGeom prst="rect">
            <a:avLst/>
          </a:prstGeom>
        </p:spPr>
      </p:pic>
      <p:pic>
        <p:nvPicPr>
          <p:cNvPr id="31" name="Graphic 30" descr="Badge 1 outline">
            <a:extLst>
              <a:ext uri="{FF2B5EF4-FFF2-40B4-BE49-F238E27FC236}">
                <a16:creationId xmlns:a16="http://schemas.microsoft.com/office/drawing/2014/main" id="{6D9A187C-40E2-4E95-9738-5B61B5023F5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23171" y="3425661"/>
            <a:ext cx="312626" cy="312626"/>
          </a:xfrm>
          <a:prstGeom prst="rect">
            <a:avLst/>
          </a:prstGeom>
        </p:spPr>
      </p:pic>
      <p:pic>
        <p:nvPicPr>
          <p:cNvPr id="33" name="Graphic 32" descr="Badge outline">
            <a:extLst>
              <a:ext uri="{FF2B5EF4-FFF2-40B4-BE49-F238E27FC236}">
                <a16:creationId xmlns:a16="http://schemas.microsoft.com/office/drawing/2014/main" id="{596F15B2-2DE8-45F3-9AD2-C8761BFFAA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17277" y="4285541"/>
            <a:ext cx="312626" cy="312626"/>
          </a:xfrm>
          <a:prstGeom prst="rect">
            <a:avLst/>
          </a:prstGeom>
        </p:spPr>
      </p:pic>
      <p:pic>
        <p:nvPicPr>
          <p:cNvPr id="37" name="Graphic 36" descr="Badge 5 outline">
            <a:extLst>
              <a:ext uri="{FF2B5EF4-FFF2-40B4-BE49-F238E27FC236}">
                <a16:creationId xmlns:a16="http://schemas.microsoft.com/office/drawing/2014/main" id="{3332BFC3-70DB-4560-8FE1-F2FFE790BF6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596999" y="3367084"/>
            <a:ext cx="312626" cy="312626"/>
          </a:xfrm>
          <a:prstGeom prst="rect">
            <a:avLst/>
          </a:prstGeom>
        </p:spPr>
      </p:pic>
      <p:pic>
        <p:nvPicPr>
          <p:cNvPr id="39" name="Graphic 38" descr="Badge 6 outline">
            <a:extLst>
              <a:ext uri="{FF2B5EF4-FFF2-40B4-BE49-F238E27FC236}">
                <a16:creationId xmlns:a16="http://schemas.microsoft.com/office/drawing/2014/main" id="{9AA5BF7C-16E7-41B8-A05A-BB62BE3D58F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731697" y="2129103"/>
            <a:ext cx="312626" cy="312626"/>
          </a:xfrm>
          <a:prstGeom prst="rect">
            <a:avLst/>
          </a:prstGeom>
        </p:spPr>
      </p:pic>
      <p:pic>
        <p:nvPicPr>
          <p:cNvPr id="41" name="Graphic 40" descr="Badge 4 outline">
            <a:extLst>
              <a:ext uri="{FF2B5EF4-FFF2-40B4-BE49-F238E27FC236}">
                <a16:creationId xmlns:a16="http://schemas.microsoft.com/office/drawing/2014/main" id="{14509692-315E-4BE2-8B55-84B9906EA22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520523" y="4554250"/>
            <a:ext cx="312626" cy="312626"/>
          </a:xfrm>
          <a:prstGeom prst="rect">
            <a:avLst/>
          </a:prstGeom>
        </p:spPr>
      </p:pic>
      <p:pic>
        <p:nvPicPr>
          <p:cNvPr id="43" name="Graphic 42" descr="Badge 9 outline">
            <a:extLst>
              <a:ext uri="{FF2B5EF4-FFF2-40B4-BE49-F238E27FC236}">
                <a16:creationId xmlns:a16="http://schemas.microsoft.com/office/drawing/2014/main" id="{CD215D52-BEBE-4950-AB90-7B0B429E61B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971903" y="4554250"/>
            <a:ext cx="312626" cy="312626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5720130-FAA2-4D8E-A72A-5198A0198C04}"/>
              </a:ext>
            </a:extLst>
          </p:cNvPr>
          <p:cNvCxnSpPr>
            <a:cxnSpLocks/>
          </p:cNvCxnSpPr>
          <p:nvPr/>
        </p:nvCxnSpPr>
        <p:spPr>
          <a:xfrm>
            <a:off x="5989347" y="3057899"/>
            <a:ext cx="0" cy="1169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Graphic 10" descr="Voice with solid fill">
            <a:extLst>
              <a:ext uri="{FF2B5EF4-FFF2-40B4-BE49-F238E27FC236}">
                <a16:creationId xmlns:a16="http://schemas.microsoft.com/office/drawing/2014/main" id="{D0307858-A350-40FB-8991-81D1B617F2D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559621" y="4157621"/>
            <a:ext cx="914400" cy="914400"/>
          </a:xfrm>
          <a:prstGeom prst="rect">
            <a:avLst/>
          </a:prstGeom>
        </p:spPr>
      </p:pic>
      <p:pic>
        <p:nvPicPr>
          <p:cNvPr id="34" name="Graphic 33" descr="Badge 8 outline">
            <a:extLst>
              <a:ext uri="{FF2B5EF4-FFF2-40B4-BE49-F238E27FC236}">
                <a16:creationId xmlns:a16="http://schemas.microsoft.com/office/drawing/2014/main" id="{D6470209-DAB3-493A-872E-B64C95514BB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907097" y="3805050"/>
            <a:ext cx="312626" cy="31262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0A7FD1-B873-45B4-AB71-5B23711ECAAC}"/>
              </a:ext>
            </a:extLst>
          </p:cNvPr>
          <p:cNvCxnSpPr>
            <a:cxnSpLocks/>
          </p:cNvCxnSpPr>
          <p:nvPr/>
        </p:nvCxnSpPr>
        <p:spPr>
          <a:xfrm flipH="1">
            <a:off x="2669165" y="3033794"/>
            <a:ext cx="2475864" cy="15792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BD5DAD1E-707A-43E2-AA8E-66FF2EAD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13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9E39-7CE4-493E-A336-F3AFC780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Konfiguration</a:t>
            </a:r>
            <a:r>
              <a:rPr lang="en-GB" dirty="0"/>
              <a:t> </a:t>
            </a:r>
            <a:r>
              <a:rPr lang="en-GB" dirty="0" err="1"/>
              <a:t>Sprachsynthese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16C54-7FDB-4724-9C7E-BFC1FC808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NotificationType</a:t>
            </a:r>
            <a:endParaRPr lang="en-GB" dirty="0"/>
          </a:p>
          <a:p>
            <a:pPr lvl="1"/>
            <a:r>
              <a:rPr lang="en-GB" dirty="0" err="1"/>
              <a:t>Grundlage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Benachrichtigungsbuttons</a:t>
            </a:r>
            <a:endParaRPr lang="en-GB" dirty="0"/>
          </a:p>
          <a:p>
            <a:pPr lvl="1"/>
            <a:r>
              <a:rPr lang="en-GB" dirty="0" err="1"/>
              <a:t>Grundlage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Benachrichtigungsinhalt</a:t>
            </a:r>
            <a:endParaRPr lang="en-GB" dirty="0"/>
          </a:p>
          <a:p>
            <a:pPr lvl="1"/>
            <a:r>
              <a:rPr lang="en-GB" dirty="0" err="1"/>
              <a:t>Neues</a:t>
            </a:r>
            <a:r>
              <a:rPr lang="en-GB" dirty="0"/>
              <a:t> Property: Version</a:t>
            </a:r>
          </a:p>
          <a:p>
            <a:pPr lvl="1"/>
            <a:r>
              <a:rPr lang="en-GB" dirty="0" err="1"/>
              <a:t>Neues</a:t>
            </a:r>
            <a:r>
              <a:rPr lang="en-GB" dirty="0"/>
              <a:t> Property: Flag </a:t>
            </a:r>
            <a:r>
              <a:rPr lang="en-GB" dirty="0" err="1"/>
              <a:t>ob</a:t>
            </a:r>
            <a:r>
              <a:rPr lang="en-GB" dirty="0"/>
              <a:t> </a:t>
            </a:r>
            <a:r>
              <a:rPr lang="en-GB" dirty="0" err="1"/>
              <a:t>Sprachsynthese</a:t>
            </a:r>
            <a:r>
              <a:rPr lang="en-GB" dirty="0"/>
              <a:t> </a:t>
            </a:r>
            <a:r>
              <a:rPr lang="en-GB" dirty="0" err="1"/>
              <a:t>aktiv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4E59E-BEBC-47F5-956E-55BF15D1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43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err="1">
                <a:cs typeface="Calibri Light"/>
              </a:rPr>
              <a:t>Gegensprechanlage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D76E7-AED3-4006-A909-CA70E5DC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25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FF979-F667-4E0D-8A90-F1CCAB3F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Varianten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5167A-70D4-4404-95D2-095BD36F2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52364"/>
          </a:xfrm>
        </p:spPr>
        <p:txBody>
          <a:bodyPr>
            <a:normAutofit/>
          </a:bodyPr>
          <a:lstStyle/>
          <a:p>
            <a:r>
              <a:rPr lang="en-GB" dirty="0"/>
              <a:t>VOIP Provider </a:t>
            </a:r>
            <a:r>
              <a:rPr lang="en-GB" dirty="0" err="1"/>
              <a:t>anbinden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+ </a:t>
            </a:r>
            <a:r>
              <a:rPr lang="en-GB" dirty="0" err="1"/>
              <a:t>Funktionsumfang</a:t>
            </a:r>
            <a:r>
              <a:rPr lang="en-GB" dirty="0"/>
              <a:t>, Support</a:t>
            </a:r>
          </a:p>
          <a:p>
            <a:pPr lvl="1"/>
            <a:r>
              <a:rPr lang="en-GB" dirty="0"/>
              <a:t>- </a:t>
            </a:r>
            <a:r>
              <a:rPr lang="en-GB" dirty="0" err="1"/>
              <a:t>Kosten</a:t>
            </a:r>
            <a:r>
              <a:rPr lang="en-GB" dirty="0"/>
              <a:t>, </a:t>
            </a:r>
            <a:r>
              <a:rPr lang="en-GB" dirty="0" err="1"/>
              <a:t>Bindung</a:t>
            </a:r>
            <a:r>
              <a:rPr lang="en-GB" dirty="0"/>
              <a:t> an Provider</a:t>
            </a:r>
            <a:br>
              <a:rPr lang="en-GB" dirty="0"/>
            </a:br>
            <a:endParaRPr lang="en-GB" dirty="0"/>
          </a:p>
          <a:p>
            <a:r>
              <a:rPr lang="en-GB" dirty="0"/>
              <a:t>Business Communication Platform </a:t>
            </a:r>
            <a:r>
              <a:rPr lang="en-GB" dirty="0" err="1"/>
              <a:t>anbinden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+ </a:t>
            </a:r>
            <a:r>
              <a:rPr lang="en-GB" dirty="0" err="1"/>
              <a:t>Funktionsumfang</a:t>
            </a:r>
            <a:r>
              <a:rPr lang="en-GB" dirty="0"/>
              <a:t>, Integration </a:t>
            </a:r>
            <a:r>
              <a:rPr lang="en-GB" dirty="0" err="1"/>
              <a:t>anderer</a:t>
            </a:r>
            <a:r>
              <a:rPr lang="en-GB" dirty="0"/>
              <a:t> </a:t>
            </a:r>
            <a:r>
              <a:rPr lang="en-GB" dirty="0" err="1"/>
              <a:t>Geräte</a:t>
            </a:r>
            <a:endParaRPr lang="en-GB" dirty="0"/>
          </a:p>
          <a:p>
            <a:pPr lvl="1"/>
            <a:r>
              <a:rPr lang="en-GB" dirty="0"/>
              <a:t>- </a:t>
            </a:r>
            <a:r>
              <a:rPr lang="en-GB" dirty="0" err="1"/>
              <a:t>Kosten</a:t>
            </a:r>
            <a:r>
              <a:rPr lang="en-GB" dirty="0"/>
              <a:t>, </a:t>
            </a:r>
            <a:r>
              <a:rPr lang="en-GB" dirty="0" err="1"/>
              <a:t>Bindung</a:t>
            </a:r>
            <a:r>
              <a:rPr lang="en-GB" dirty="0"/>
              <a:t> an Provider</a:t>
            </a:r>
          </a:p>
          <a:p>
            <a:pPr lvl="1"/>
            <a:endParaRPr lang="en-GB" dirty="0"/>
          </a:p>
          <a:p>
            <a:r>
              <a:rPr lang="en-GB" dirty="0"/>
              <a:t>WebRTC </a:t>
            </a:r>
          </a:p>
          <a:p>
            <a:pPr lvl="1"/>
            <a:r>
              <a:rPr lang="en-GB" dirty="0"/>
              <a:t>+ Open Source, Browser und Mobile Support</a:t>
            </a:r>
          </a:p>
          <a:p>
            <a:pPr lvl="1"/>
            <a:r>
              <a:rPr lang="en-GB" dirty="0"/>
              <a:t>- </a:t>
            </a:r>
            <a:r>
              <a:rPr lang="en-GB" dirty="0" err="1"/>
              <a:t>Dokumentation</a:t>
            </a:r>
            <a:r>
              <a:rPr lang="en-GB" dirty="0"/>
              <a:t>, Peer To Peer </a:t>
            </a:r>
            <a:r>
              <a:rPr lang="en-GB" dirty="0" err="1"/>
              <a:t>Limitationen</a:t>
            </a:r>
            <a:endParaRPr lang="en-GB" dirty="0"/>
          </a:p>
          <a:p>
            <a:pPr lvl="1"/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10C75-DE54-4D08-9FF4-7C4BF5AB2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78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1477-2E92-4D26-9151-06A38D10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Entscheid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19DFE-A3EC-4519-BD95-ABB4D93EA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WebRTC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Dokumentation</a:t>
            </a:r>
            <a:endParaRPr lang="en-GB" dirty="0"/>
          </a:p>
          <a:p>
            <a:pPr lvl="1"/>
            <a:r>
              <a:rPr lang="en-GB" dirty="0"/>
              <a:t>API und SDK </a:t>
            </a:r>
            <a:r>
              <a:rPr lang="en-GB" dirty="0" err="1"/>
              <a:t>Dokumentation</a:t>
            </a:r>
            <a:r>
              <a:rPr lang="en-GB" dirty="0"/>
              <a:t> </a:t>
            </a:r>
            <a:r>
              <a:rPr lang="en-GB" dirty="0" err="1"/>
              <a:t>mangelhaft</a:t>
            </a:r>
            <a:endParaRPr lang="en-GB" dirty="0"/>
          </a:p>
          <a:p>
            <a:pPr lvl="1"/>
            <a:r>
              <a:rPr lang="en-GB" dirty="0" err="1"/>
              <a:t>Viele</a:t>
            </a:r>
            <a:r>
              <a:rPr lang="en-GB" dirty="0"/>
              <a:t> </a:t>
            </a:r>
            <a:r>
              <a:rPr lang="en-GB" dirty="0" err="1"/>
              <a:t>Beispiele</a:t>
            </a:r>
            <a:endParaRPr lang="en-GB" dirty="0"/>
          </a:p>
          <a:p>
            <a:pPr lvl="1"/>
            <a:r>
              <a:rPr lang="en-GB" dirty="0"/>
              <a:t>Proof Of Concept</a:t>
            </a:r>
            <a:br>
              <a:rPr lang="en-GB" dirty="0"/>
            </a:br>
            <a:endParaRPr lang="en-GB" dirty="0"/>
          </a:p>
          <a:p>
            <a:r>
              <a:rPr lang="en-GB" dirty="0"/>
              <a:t>Peer To Peer </a:t>
            </a:r>
            <a:r>
              <a:rPr lang="en-GB" dirty="0" err="1"/>
              <a:t>Limitationen</a:t>
            </a:r>
            <a:endParaRPr lang="en-GB" dirty="0"/>
          </a:p>
          <a:p>
            <a:pPr lvl="1"/>
            <a:r>
              <a:rPr lang="en-GB" dirty="0"/>
              <a:t>M </a:t>
            </a:r>
            <a:r>
              <a:rPr lang="en-GB" dirty="0" err="1"/>
              <a:t>einzelne</a:t>
            </a:r>
            <a:r>
              <a:rPr lang="en-GB" dirty="0"/>
              <a:t> </a:t>
            </a:r>
            <a:r>
              <a:rPr lang="en-GB" dirty="0" err="1"/>
              <a:t>Verbindungen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1:m</a:t>
            </a:r>
          </a:p>
          <a:p>
            <a:pPr lvl="1"/>
            <a:r>
              <a:rPr lang="en-GB" dirty="0" err="1"/>
              <a:t>Aggregieren</a:t>
            </a:r>
            <a:r>
              <a:rPr lang="en-GB" dirty="0"/>
              <a:t> der </a:t>
            </a:r>
            <a:r>
              <a:rPr lang="en-GB" dirty="0" err="1"/>
              <a:t>Verbindungen</a:t>
            </a:r>
            <a:r>
              <a:rPr lang="en-GB" dirty="0"/>
              <a:t> </a:t>
            </a:r>
            <a:r>
              <a:rPr lang="en-GB" dirty="0" err="1"/>
              <a:t>wäre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mehr Peer To Peer</a:t>
            </a:r>
          </a:p>
          <a:p>
            <a:pPr lvl="1"/>
            <a:r>
              <a:rPr lang="en-GB" dirty="0" err="1"/>
              <a:t>Anwendungsfall</a:t>
            </a:r>
            <a:r>
              <a:rPr lang="en-GB" dirty="0"/>
              <a:t>: </a:t>
            </a:r>
            <a:r>
              <a:rPr lang="en-GB" dirty="0" err="1"/>
              <a:t>Kurze</a:t>
            </a:r>
            <a:r>
              <a:rPr lang="en-GB" dirty="0"/>
              <a:t> </a:t>
            </a:r>
            <a:r>
              <a:rPr lang="en-GB" dirty="0" err="1"/>
              <a:t>Verbindungen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wenig Clients</a:t>
            </a:r>
          </a:p>
          <a:p>
            <a:pPr lvl="1"/>
            <a:endParaRPr lang="en-GB" dirty="0"/>
          </a:p>
          <a:p>
            <a:pPr lvl="1"/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21BEF-EBEB-4BFE-98A4-9FBC8F033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73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F10B1-A864-4276-AE69-F4AF5535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Konzept</a:t>
            </a:r>
            <a:r>
              <a:rPr lang="en-GB" dirty="0"/>
              <a:t> </a:t>
            </a:r>
            <a:r>
              <a:rPr lang="en-GB" dirty="0" err="1"/>
              <a:t>Gegensprechanlage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1758E-74BB-4419-93C9-CD9070EB3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Signaling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Neues</a:t>
            </a:r>
            <a:r>
              <a:rPr lang="en-GB" dirty="0"/>
              <a:t> Modul </a:t>
            </a:r>
            <a:r>
              <a:rPr lang="en-GB" dirty="0" err="1"/>
              <a:t>im</a:t>
            </a:r>
            <a:r>
              <a:rPr lang="en-GB" dirty="0"/>
              <a:t> Cloud Service</a:t>
            </a:r>
          </a:p>
          <a:p>
            <a:pPr lvl="1"/>
            <a:r>
              <a:rPr lang="en-GB" dirty="0" err="1"/>
              <a:t>Hält</a:t>
            </a:r>
            <a:r>
              <a:rPr lang="en-GB" dirty="0"/>
              <a:t> </a:t>
            </a:r>
            <a:r>
              <a:rPr lang="en-GB" dirty="0" err="1"/>
              <a:t>Liste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verfügbaren</a:t>
            </a:r>
            <a:r>
              <a:rPr lang="en-GB" dirty="0"/>
              <a:t> </a:t>
            </a:r>
            <a:r>
              <a:rPr lang="en-GB" dirty="0" err="1"/>
              <a:t>Verbindungen</a:t>
            </a:r>
            <a:endParaRPr lang="en-GB" dirty="0"/>
          </a:p>
          <a:p>
            <a:pPr lvl="1"/>
            <a:r>
              <a:rPr lang="en-GB" dirty="0" err="1"/>
              <a:t>Ordnet</a:t>
            </a:r>
            <a:r>
              <a:rPr lang="en-GB" dirty="0"/>
              <a:t> </a:t>
            </a:r>
            <a:r>
              <a:rPr lang="en-GB" dirty="0" err="1"/>
              <a:t>jede</a:t>
            </a:r>
            <a:r>
              <a:rPr lang="en-GB" dirty="0"/>
              <a:t> </a:t>
            </a:r>
            <a:r>
              <a:rPr lang="en-GB" dirty="0" err="1"/>
              <a:t>Verbindung</a:t>
            </a:r>
            <a:r>
              <a:rPr lang="en-GB" dirty="0"/>
              <a:t> </a:t>
            </a:r>
            <a:r>
              <a:rPr lang="en-GB" dirty="0" err="1"/>
              <a:t>einem</a:t>
            </a:r>
            <a:r>
              <a:rPr lang="en-GB" dirty="0"/>
              <a:t> Client </a:t>
            </a:r>
            <a:r>
              <a:rPr lang="en-GB" dirty="0" err="1"/>
              <a:t>zu</a:t>
            </a:r>
            <a:endParaRPr lang="en-GB" dirty="0"/>
          </a:p>
          <a:p>
            <a:pPr lvl="1"/>
            <a:r>
              <a:rPr lang="en-GB" dirty="0" err="1"/>
              <a:t>Vermittelt</a:t>
            </a:r>
            <a:r>
              <a:rPr lang="en-GB" dirty="0"/>
              <a:t> Handshakes </a:t>
            </a:r>
            <a:r>
              <a:rPr lang="en-GB" dirty="0" err="1"/>
              <a:t>zwischen</a:t>
            </a:r>
            <a:r>
              <a:rPr lang="en-GB" dirty="0"/>
              <a:t> Clients</a:t>
            </a:r>
            <a:br>
              <a:rPr lang="en-GB" dirty="0"/>
            </a:br>
            <a:endParaRPr lang="en-GB" dirty="0"/>
          </a:p>
          <a:p>
            <a:r>
              <a:rPr lang="en-GB" dirty="0"/>
              <a:t>Mobile Client</a:t>
            </a:r>
          </a:p>
          <a:p>
            <a:pPr lvl="1"/>
            <a:r>
              <a:rPr lang="en-GB" dirty="0" err="1"/>
              <a:t>Öffnet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Anmeldung</a:t>
            </a:r>
            <a:r>
              <a:rPr lang="en-GB" dirty="0"/>
              <a:t> </a:t>
            </a:r>
            <a:r>
              <a:rPr lang="en-GB" dirty="0" err="1"/>
              <a:t>Verbindung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Cloud Service</a:t>
            </a:r>
          </a:p>
          <a:p>
            <a:pPr lvl="1"/>
            <a:r>
              <a:rPr lang="en-GB" dirty="0" err="1"/>
              <a:t>Veröffentlicht</a:t>
            </a:r>
            <a:r>
              <a:rPr lang="en-GB" dirty="0"/>
              <a:t> Handshake </a:t>
            </a:r>
            <a:r>
              <a:rPr lang="en-GB" dirty="0" err="1"/>
              <a:t>Anfragen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</a:t>
            </a:r>
            <a:r>
              <a:rPr lang="en-GB" dirty="0" err="1"/>
              <a:t>diese</a:t>
            </a:r>
            <a:r>
              <a:rPr lang="en-GB" dirty="0"/>
              <a:t> </a:t>
            </a:r>
            <a:r>
              <a:rPr lang="en-GB" dirty="0" err="1"/>
              <a:t>Verbindung</a:t>
            </a:r>
            <a:endParaRPr lang="en-GB" dirty="0"/>
          </a:p>
          <a:p>
            <a:pPr lvl="1"/>
            <a:r>
              <a:rPr lang="en-GB" dirty="0" err="1"/>
              <a:t>Empfängt</a:t>
            </a:r>
            <a:r>
              <a:rPr lang="en-GB" dirty="0"/>
              <a:t> Handshake </a:t>
            </a:r>
            <a:r>
              <a:rPr lang="en-GB" dirty="0" err="1"/>
              <a:t>Anfragen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</a:t>
            </a:r>
            <a:r>
              <a:rPr lang="en-GB" dirty="0" err="1"/>
              <a:t>diese</a:t>
            </a:r>
            <a:r>
              <a:rPr lang="en-GB" dirty="0"/>
              <a:t> </a:t>
            </a:r>
            <a:r>
              <a:rPr lang="en-GB" dirty="0" err="1"/>
              <a:t>Verbindung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3367D-AD65-4F58-BC87-81D191A3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9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5" descr="Tablet outline">
            <a:extLst>
              <a:ext uri="{FF2B5EF4-FFF2-40B4-BE49-F238E27FC236}">
                <a16:creationId xmlns:a16="http://schemas.microsoft.com/office/drawing/2014/main" id="{5B59C39F-8849-41CA-AE75-34B12EBEF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5030" y="3867598"/>
            <a:ext cx="1367882" cy="13678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3C1652-9FAC-4F11-9B5D-172F35DD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Kommunikationskanäle</a:t>
            </a:r>
            <a:endParaRPr lang="en-US" dirty="0">
              <a:cs typeface="Calibri Light"/>
            </a:endParaRPr>
          </a:p>
        </p:txBody>
      </p:sp>
      <p:pic>
        <p:nvPicPr>
          <p:cNvPr id="10" name="Graphic 5" descr="Tablet outline">
            <a:extLst>
              <a:ext uri="{FF2B5EF4-FFF2-40B4-BE49-F238E27FC236}">
                <a16:creationId xmlns:a16="http://schemas.microsoft.com/office/drawing/2014/main" id="{2903E223-719F-4FDF-B760-3C19C37C2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4964" y="3882162"/>
            <a:ext cx="1367882" cy="1367882"/>
          </a:xfrm>
          <a:prstGeom prst="rect">
            <a:avLst/>
          </a:prstGeom>
        </p:spPr>
      </p:pic>
      <p:pic>
        <p:nvPicPr>
          <p:cNvPr id="12" name="Graphic 12" descr="Cloud outline">
            <a:extLst>
              <a:ext uri="{FF2B5EF4-FFF2-40B4-BE49-F238E27FC236}">
                <a16:creationId xmlns:a16="http://schemas.microsoft.com/office/drawing/2014/main" id="{7E2EF43D-593A-4B03-8975-956A7E339D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66340" y="1598661"/>
            <a:ext cx="1830339" cy="18303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C1C1E1-2256-468F-83A1-B967C6C90AB3}"/>
              </a:ext>
            </a:extLst>
          </p:cNvPr>
          <p:cNvSpPr txBox="1"/>
          <p:nvPr/>
        </p:nvSpPr>
        <p:spPr>
          <a:xfrm>
            <a:off x="7575739" y="2011556"/>
            <a:ext cx="4458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GB" sz="2000" dirty="0" err="1"/>
              <a:t>Signaling</a:t>
            </a:r>
            <a:r>
              <a:rPr lang="en-GB" sz="2000" dirty="0"/>
              <a:t> </a:t>
            </a:r>
            <a:r>
              <a:rPr lang="en-GB" sz="2000" dirty="0" err="1"/>
              <a:t>Verbindung</a:t>
            </a:r>
            <a:endParaRPr lang="en-GB" sz="2000" dirty="0"/>
          </a:p>
          <a:p>
            <a:pPr marL="457200" indent="-457200">
              <a:buAutoNum type="arabicPeriod"/>
            </a:pPr>
            <a:r>
              <a:rPr lang="en-GB" sz="2000" dirty="0"/>
              <a:t>Peer To Peer </a:t>
            </a:r>
            <a:r>
              <a:rPr lang="en-GB" sz="2000" dirty="0" err="1"/>
              <a:t>Verbindung</a:t>
            </a:r>
            <a:r>
              <a:rPr lang="en-GB" sz="2000" dirty="0"/>
              <a:t> (</a:t>
            </a:r>
            <a:r>
              <a:rPr lang="en-GB" sz="2000" dirty="0" err="1"/>
              <a:t>Sprachedaten</a:t>
            </a:r>
            <a:r>
              <a:rPr lang="en-GB" sz="2000" dirty="0"/>
              <a:t>)</a:t>
            </a:r>
          </a:p>
        </p:txBody>
      </p:sp>
      <p:pic>
        <p:nvPicPr>
          <p:cNvPr id="31" name="Graphic 30" descr="Badge 1 outline">
            <a:extLst>
              <a:ext uri="{FF2B5EF4-FFF2-40B4-BE49-F238E27FC236}">
                <a16:creationId xmlns:a16="http://schemas.microsoft.com/office/drawing/2014/main" id="{6D9A187C-40E2-4E95-9738-5B61B5023F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66116" y="2128418"/>
            <a:ext cx="312626" cy="312626"/>
          </a:xfrm>
          <a:prstGeom prst="rect">
            <a:avLst/>
          </a:prstGeom>
        </p:spPr>
      </p:pic>
      <p:pic>
        <p:nvPicPr>
          <p:cNvPr id="33" name="Graphic 32" descr="Badge outline">
            <a:extLst>
              <a:ext uri="{FF2B5EF4-FFF2-40B4-BE49-F238E27FC236}">
                <a16:creationId xmlns:a16="http://schemas.microsoft.com/office/drawing/2014/main" id="{596F15B2-2DE8-45F3-9AD2-C8761BFFAA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48970" y="3394842"/>
            <a:ext cx="312626" cy="312626"/>
          </a:xfrm>
          <a:prstGeom prst="rect">
            <a:avLst/>
          </a:prstGeom>
        </p:spPr>
      </p:pic>
      <p:pic>
        <p:nvPicPr>
          <p:cNvPr id="22" name="Graphic 5" descr="Tablet outline">
            <a:extLst>
              <a:ext uri="{FF2B5EF4-FFF2-40B4-BE49-F238E27FC236}">
                <a16:creationId xmlns:a16="http://schemas.microsoft.com/office/drawing/2014/main" id="{298A3ACB-A792-4158-844F-4E34C77C4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1476" y="1853248"/>
            <a:ext cx="1367882" cy="136788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FCFDF9-F10C-41E1-AEBF-5EDE185D15CB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 flipV="1">
            <a:off x="2679358" y="2513831"/>
            <a:ext cx="2386982" cy="233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A7025E5-4A66-44E7-8631-2431F03F999E}"/>
              </a:ext>
            </a:extLst>
          </p:cNvPr>
          <p:cNvCxnSpPr>
            <a:cxnSpLocks/>
          </p:cNvCxnSpPr>
          <p:nvPr/>
        </p:nvCxnSpPr>
        <p:spPr>
          <a:xfrm flipV="1">
            <a:off x="2782845" y="2933882"/>
            <a:ext cx="2317860" cy="11936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23FA2B7-9F94-4FA7-9DEF-F64907F79C83}"/>
              </a:ext>
            </a:extLst>
          </p:cNvPr>
          <p:cNvCxnSpPr>
            <a:cxnSpLocks/>
          </p:cNvCxnSpPr>
          <p:nvPr/>
        </p:nvCxnSpPr>
        <p:spPr>
          <a:xfrm>
            <a:off x="2000298" y="3003692"/>
            <a:ext cx="0" cy="1086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1FCDF4F-18F1-4F6C-8BFE-CDD846944692}"/>
              </a:ext>
            </a:extLst>
          </p:cNvPr>
          <p:cNvCxnSpPr>
            <a:cxnSpLocks/>
          </p:cNvCxnSpPr>
          <p:nvPr/>
        </p:nvCxnSpPr>
        <p:spPr>
          <a:xfrm>
            <a:off x="2841758" y="4566103"/>
            <a:ext cx="25293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4D2CE24-3A2E-4848-A0CB-183B34079661}"/>
              </a:ext>
            </a:extLst>
          </p:cNvPr>
          <p:cNvCxnSpPr>
            <a:cxnSpLocks/>
          </p:cNvCxnSpPr>
          <p:nvPr/>
        </p:nvCxnSpPr>
        <p:spPr>
          <a:xfrm>
            <a:off x="5964447" y="3014222"/>
            <a:ext cx="0" cy="1086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6" name="Graphic 35" descr="Badge 1 outline">
            <a:extLst>
              <a:ext uri="{FF2B5EF4-FFF2-40B4-BE49-F238E27FC236}">
                <a16:creationId xmlns:a16="http://schemas.microsoft.com/office/drawing/2014/main" id="{27D3DC2D-6C3A-47D6-A95D-A903345DDC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55049" y="3272687"/>
            <a:ext cx="312626" cy="312626"/>
          </a:xfrm>
          <a:prstGeom prst="rect">
            <a:avLst/>
          </a:prstGeom>
        </p:spPr>
      </p:pic>
      <p:pic>
        <p:nvPicPr>
          <p:cNvPr id="38" name="Graphic 37" descr="Badge 1 outline">
            <a:extLst>
              <a:ext uri="{FF2B5EF4-FFF2-40B4-BE49-F238E27FC236}">
                <a16:creationId xmlns:a16="http://schemas.microsoft.com/office/drawing/2014/main" id="{80635269-1F0F-483B-9B7C-0055B246F8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41853" y="3451300"/>
            <a:ext cx="312626" cy="312626"/>
          </a:xfrm>
          <a:prstGeom prst="rect">
            <a:avLst/>
          </a:prstGeom>
        </p:spPr>
      </p:pic>
      <p:pic>
        <p:nvPicPr>
          <p:cNvPr id="40" name="Graphic 39" descr="Badge outline">
            <a:extLst>
              <a:ext uri="{FF2B5EF4-FFF2-40B4-BE49-F238E27FC236}">
                <a16:creationId xmlns:a16="http://schemas.microsoft.com/office/drawing/2014/main" id="{E4B28C05-4B84-4CDA-B70B-5F4BE4C611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66116" y="4638589"/>
            <a:ext cx="312626" cy="312626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3B6C12B-2F8B-4B8F-B794-4E718597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73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5" descr="Tablet outline">
            <a:extLst>
              <a:ext uri="{FF2B5EF4-FFF2-40B4-BE49-F238E27FC236}">
                <a16:creationId xmlns:a16="http://schemas.microsoft.com/office/drawing/2014/main" id="{5B59C39F-8849-41CA-AE75-34B12EBEF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2880" y="3995559"/>
            <a:ext cx="1367882" cy="13678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3C1652-9FAC-4F11-9B5D-172F35DD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Sprachverbindung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aufbauen</a:t>
            </a:r>
            <a:endParaRPr lang="en-US" dirty="0">
              <a:cs typeface="Calibri Light"/>
            </a:endParaRPr>
          </a:p>
        </p:txBody>
      </p:sp>
      <p:pic>
        <p:nvPicPr>
          <p:cNvPr id="10" name="Graphic 5" descr="Tablet outline">
            <a:extLst>
              <a:ext uri="{FF2B5EF4-FFF2-40B4-BE49-F238E27FC236}">
                <a16:creationId xmlns:a16="http://schemas.microsoft.com/office/drawing/2014/main" id="{2903E223-719F-4FDF-B760-3C19C37C2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000" y="3882162"/>
            <a:ext cx="1367882" cy="1367882"/>
          </a:xfrm>
          <a:prstGeom prst="rect">
            <a:avLst/>
          </a:prstGeom>
        </p:spPr>
      </p:pic>
      <p:pic>
        <p:nvPicPr>
          <p:cNvPr id="12" name="Graphic 12" descr="Cloud outline">
            <a:extLst>
              <a:ext uri="{FF2B5EF4-FFF2-40B4-BE49-F238E27FC236}">
                <a16:creationId xmlns:a16="http://schemas.microsoft.com/office/drawing/2014/main" id="{7E2EF43D-593A-4B03-8975-956A7E339D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66340" y="1598661"/>
            <a:ext cx="1830339" cy="183033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F29F19-F4EF-434A-BF44-E55F3B4E1161}"/>
              </a:ext>
            </a:extLst>
          </p:cNvPr>
          <p:cNvCxnSpPr>
            <a:cxnSpLocks/>
          </p:cNvCxnSpPr>
          <p:nvPr/>
        </p:nvCxnSpPr>
        <p:spPr>
          <a:xfrm flipV="1">
            <a:off x="2607948" y="2922456"/>
            <a:ext cx="2529015" cy="1566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DA31EC-A5BC-48E1-B72B-7BA08EB971D7}"/>
              </a:ext>
            </a:extLst>
          </p:cNvPr>
          <p:cNvCxnSpPr>
            <a:cxnSpLocks/>
          </p:cNvCxnSpPr>
          <p:nvPr/>
        </p:nvCxnSpPr>
        <p:spPr>
          <a:xfrm flipV="1">
            <a:off x="2600515" y="4615588"/>
            <a:ext cx="2755757" cy="20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AC1C1E1-2256-468F-83A1-B967C6C90AB3}"/>
              </a:ext>
            </a:extLst>
          </p:cNvPr>
          <p:cNvSpPr txBox="1"/>
          <p:nvPr/>
        </p:nvSpPr>
        <p:spPr>
          <a:xfrm>
            <a:off x="7575739" y="2011556"/>
            <a:ext cx="44588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2000" dirty="0" err="1"/>
              <a:t>Empfänger</a:t>
            </a:r>
            <a:r>
              <a:rPr lang="en-GB" sz="2000" dirty="0"/>
              <a:t> laden</a:t>
            </a:r>
          </a:p>
          <a:p>
            <a:pPr marL="342900" indent="-342900">
              <a:buAutoNum type="arabicPeriod"/>
            </a:pPr>
            <a:r>
              <a:rPr lang="en-GB" sz="2000" dirty="0" err="1"/>
              <a:t>Verbindung</a:t>
            </a:r>
            <a:r>
              <a:rPr lang="en-GB" sz="2000" dirty="0"/>
              <a:t> </a:t>
            </a:r>
            <a:r>
              <a:rPr lang="en-GB" sz="2000" dirty="0" err="1"/>
              <a:t>initialisieren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/>
              <a:t>Offer </a:t>
            </a:r>
            <a:r>
              <a:rPr lang="en-GB" sz="2000" dirty="0" err="1"/>
              <a:t>senden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 err="1"/>
              <a:t>Verbindung</a:t>
            </a:r>
            <a:r>
              <a:rPr lang="en-GB" sz="2000" dirty="0"/>
              <a:t> </a:t>
            </a:r>
            <a:r>
              <a:rPr lang="en-GB" sz="2000" dirty="0" err="1"/>
              <a:t>finden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/>
              <a:t>Offer </a:t>
            </a:r>
            <a:r>
              <a:rPr lang="en-GB" sz="2000" dirty="0" err="1"/>
              <a:t>weiterleiten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 err="1"/>
              <a:t>Verbindung</a:t>
            </a:r>
            <a:r>
              <a:rPr lang="en-GB" sz="2000" dirty="0"/>
              <a:t> </a:t>
            </a:r>
            <a:r>
              <a:rPr lang="en-GB" sz="2000" dirty="0" err="1"/>
              <a:t>initialisieren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/>
              <a:t>Answer </a:t>
            </a:r>
            <a:r>
              <a:rPr lang="en-GB" sz="2000" dirty="0" err="1"/>
              <a:t>senden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/>
              <a:t>Answer </a:t>
            </a:r>
            <a:r>
              <a:rPr lang="en-GB" sz="2000" dirty="0" err="1"/>
              <a:t>weiterleiten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/>
              <a:t>Answer </a:t>
            </a:r>
            <a:r>
              <a:rPr lang="en-GB" sz="2000" dirty="0" err="1"/>
              <a:t>verarbeiten</a:t>
            </a:r>
            <a:endParaRPr lang="en-GB" sz="2000" dirty="0"/>
          </a:p>
        </p:txBody>
      </p:sp>
      <p:pic>
        <p:nvPicPr>
          <p:cNvPr id="27" name="Graphic 26" descr="Badge 3 outline">
            <a:extLst>
              <a:ext uri="{FF2B5EF4-FFF2-40B4-BE49-F238E27FC236}">
                <a16:creationId xmlns:a16="http://schemas.microsoft.com/office/drawing/2014/main" id="{2A607488-2703-4CB8-80FA-78686BB949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95417" y="4332569"/>
            <a:ext cx="312626" cy="312626"/>
          </a:xfrm>
          <a:prstGeom prst="rect">
            <a:avLst/>
          </a:prstGeom>
        </p:spPr>
      </p:pic>
      <p:pic>
        <p:nvPicPr>
          <p:cNvPr id="29" name="Graphic 28" descr="Badge 7 outline">
            <a:extLst>
              <a:ext uri="{FF2B5EF4-FFF2-40B4-BE49-F238E27FC236}">
                <a16:creationId xmlns:a16="http://schemas.microsoft.com/office/drawing/2014/main" id="{51DF3257-BD27-4A8D-A497-5B098F6501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08871" y="3496934"/>
            <a:ext cx="312626" cy="312626"/>
          </a:xfrm>
          <a:prstGeom prst="rect">
            <a:avLst/>
          </a:prstGeom>
        </p:spPr>
      </p:pic>
      <p:pic>
        <p:nvPicPr>
          <p:cNvPr id="31" name="Graphic 30" descr="Badge 1 outline">
            <a:extLst>
              <a:ext uri="{FF2B5EF4-FFF2-40B4-BE49-F238E27FC236}">
                <a16:creationId xmlns:a16="http://schemas.microsoft.com/office/drawing/2014/main" id="{6D9A187C-40E2-4E95-9738-5B61B5023F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57401" y="3458686"/>
            <a:ext cx="312626" cy="312626"/>
          </a:xfrm>
          <a:prstGeom prst="rect">
            <a:avLst/>
          </a:prstGeom>
        </p:spPr>
      </p:pic>
      <p:pic>
        <p:nvPicPr>
          <p:cNvPr id="33" name="Graphic 32" descr="Badge outline">
            <a:extLst>
              <a:ext uri="{FF2B5EF4-FFF2-40B4-BE49-F238E27FC236}">
                <a16:creationId xmlns:a16="http://schemas.microsoft.com/office/drawing/2014/main" id="{596F15B2-2DE8-45F3-9AD2-C8761BFFAA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69225" y="4332569"/>
            <a:ext cx="312626" cy="312626"/>
          </a:xfrm>
          <a:prstGeom prst="rect">
            <a:avLst/>
          </a:prstGeom>
        </p:spPr>
      </p:pic>
      <p:pic>
        <p:nvPicPr>
          <p:cNvPr id="37" name="Graphic 36" descr="Badge 5 outline">
            <a:extLst>
              <a:ext uri="{FF2B5EF4-FFF2-40B4-BE49-F238E27FC236}">
                <a16:creationId xmlns:a16="http://schemas.microsoft.com/office/drawing/2014/main" id="{3332BFC3-70DB-4560-8FE1-F2FFE790BF6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586109" y="3458686"/>
            <a:ext cx="312626" cy="312626"/>
          </a:xfrm>
          <a:prstGeom prst="rect">
            <a:avLst/>
          </a:prstGeom>
        </p:spPr>
      </p:pic>
      <p:pic>
        <p:nvPicPr>
          <p:cNvPr id="39" name="Graphic 38" descr="Badge 6 outline">
            <a:extLst>
              <a:ext uri="{FF2B5EF4-FFF2-40B4-BE49-F238E27FC236}">
                <a16:creationId xmlns:a16="http://schemas.microsoft.com/office/drawing/2014/main" id="{9AA5BF7C-16E7-41B8-A05A-BB62BE3D58F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652947" y="4459275"/>
            <a:ext cx="312626" cy="312626"/>
          </a:xfrm>
          <a:prstGeom prst="rect">
            <a:avLst/>
          </a:prstGeom>
        </p:spPr>
      </p:pic>
      <p:pic>
        <p:nvPicPr>
          <p:cNvPr id="41" name="Graphic 40" descr="Badge 4 outline">
            <a:extLst>
              <a:ext uri="{FF2B5EF4-FFF2-40B4-BE49-F238E27FC236}">
                <a16:creationId xmlns:a16="http://schemas.microsoft.com/office/drawing/2014/main" id="{14509692-315E-4BE2-8B55-84B9906EA22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816701" y="2495961"/>
            <a:ext cx="312626" cy="312626"/>
          </a:xfrm>
          <a:prstGeom prst="rect">
            <a:avLst/>
          </a:prstGeom>
        </p:spPr>
      </p:pic>
      <p:pic>
        <p:nvPicPr>
          <p:cNvPr id="43" name="Graphic 42" descr="Badge 9 outline">
            <a:extLst>
              <a:ext uri="{FF2B5EF4-FFF2-40B4-BE49-F238E27FC236}">
                <a16:creationId xmlns:a16="http://schemas.microsoft.com/office/drawing/2014/main" id="{CD215D52-BEBE-4950-AB90-7B0B429E61B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814634" y="4566101"/>
            <a:ext cx="312626" cy="312626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5720130-FAA2-4D8E-A72A-5198A0198C04}"/>
              </a:ext>
            </a:extLst>
          </p:cNvPr>
          <p:cNvCxnSpPr>
            <a:cxnSpLocks/>
          </p:cNvCxnSpPr>
          <p:nvPr/>
        </p:nvCxnSpPr>
        <p:spPr>
          <a:xfrm>
            <a:off x="5989347" y="3057899"/>
            <a:ext cx="0" cy="1169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F507FB-0949-4DCB-9214-3E9F6729782E}"/>
              </a:ext>
            </a:extLst>
          </p:cNvPr>
          <p:cNvCxnSpPr>
            <a:cxnSpLocks/>
          </p:cNvCxnSpPr>
          <p:nvPr/>
        </p:nvCxnSpPr>
        <p:spPr>
          <a:xfrm flipH="1" flipV="1">
            <a:off x="6129327" y="3057899"/>
            <a:ext cx="16989" cy="1119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C40764-D1AE-4DC3-9E7C-BF83C558E678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2599882" y="3057899"/>
            <a:ext cx="2554807" cy="15082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Graphic 29" descr="Badge 8 outline">
            <a:extLst>
              <a:ext uri="{FF2B5EF4-FFF2-40B4-BE49-F238E27FC236}">
                <a16:creationId xmlns:a16="http://schemas.microsoft.com/office/drawing/2014/main" id="{4631CF91-A6F1-4E71-921B-B1DA45BE09E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907097" y="3805050"/>
            <a:ext cx="312626" cy="312626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6D0A71A-AC43-4BEB-931D-D437E8A9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78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D382-DA98-4198-8CC7-437748EA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Konfiguration</a:t>
            </a:r>
            <a:r>
              <a:rPr lang="en-GB" dirty="0"/>
              <a:t> </a:t>
            </a:r>
            <a:r>
              <a:rPr lang="en-GB" dirty="0" err="1"/>
              <a:t>Gegensprechanlage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8D03E-70FC-4C88-8AFD-0B44B1A08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/>
              <a:t>ClientConfiguration</a:t>
            </a:r>
            <a:endParaRPr lang="en-GB" dirty="0"/>
          </a:p>
          <a:p>
            <a:pPr lvl="1"/>
            <a:r>
              <a:rPr lang="en-GB" dirty="0" err="1"/>
              <a:t>Bestehende</a:t>
            </a:r>
            <a:r>
              <a:rPr lang="en-GB" dirty="0"/>
              <a:t> </a:t>
            </a:r>
            <a:r>
              <a:rPr lang="en-GB" dirty="0" err="1"/>
              <a:t>Entität</a:t>
            </a:r>
            <a:endParaRPr lang="en-GB" dirty="0"/>
          </a:p>
          <a:p>
            <a:pPr lvl="1"/>
            <a:r>
              <a:rPr lang="en-GB" dirty="0" err="1"/>
              <a:t>Neues</a:t>
            </a:r>
            <a:r>
              <a:rPr lang="en-GB" dirty="0"/>
              <a:t> Property: </a:t>
            </a:r>
            <a:r>
              <a:rPr lang="en-GB" dirty="0" err="1"/>
              <a:t>Liste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CallTypes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CallType</a:t>
            </a:r>
            <a:endParaRPr lang="en-GB" dirty="0"/>
          </a:p>
          <a:p>
            <a:pPr lvl="1"/>
            <a:r>
              <a:rPr lang="en-GB" dirty="0" err="1"/>
              <a:t>Grundlage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Button in Client</a:t>
            </a:r>
          </a:p>
          <a:p>
            <a:pPr lvl="1"/>
            <a:r>
              <a:rPr lang="en-GB" dirty="0"/>
              <a:t>Property: </a:t>
            </a:r>
            <a:r>
              <a:rPr lang="en-GB" dirty="0" err="1"/>
              <a:t>Anzeigetext</a:t>
            </a:r>
            <a:endParaRPr lang="en-GB" dirty="0"/>
          </a:p>
          <a:p>
            <a:pPr lvl="1"/>
            <a:r>
              <a:rPr lang="en-GB" dirty="0"/>
              <a:t>Property: </a:t>
            </a:r>
            <a:r>
              <a:rPr lang="en-GB" dirty="0" err="1"/>
              <a:t>CallGroup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CallGroup</a:t>
            </a:r>
            <a:endParaRPr lang="en-GB" dirty="0"/>
          </a:p>
          <a:p>
            <a:pPr lvl="1"/>
            <a:r>
              <a:rPr lang="en-GB" dirty="0"/>
              <a:t>Gruppe von Clients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Sprachverbindung</a:t>
            </a:r>
            <a:endParaRPr lang="en-GB" dirty="0"/>
          </a:p>
          <a:p>
            <a:pPr lvl="1"/>
            <a:r>
              <a:rPr lang="en-GB" dirty="0"/>
              <a:t>Property: Name</a:t>
            </a:r>
          </a:p>
          <a:p>
            <a:pPr lvl="1"/>
            <a:r>
              <a:rPr lang="en-GB" dirty="0"/>
              <a:t>Property: </a:t>
            </a:r>
            <a:r>
              <a:rPr lang="en-GB" dirty="0" err="1"/>
              <a:t>Liste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ClientIds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77FE8-2129-40E5-8914-6F557AC1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6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Ausgangslage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5E095-D4DB-4009-86BA-C764F3F3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01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>
                <a:cs typeface="Calibri Light"/>
              </a:rPr>
              <a:t>Stand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D7EDD-F266-4F3D-85EA-3BD56DEC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09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4C870-C95B-4F58-8917-452B7B420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E870F-7F86-457A-8036-1FF87D06E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1722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Migration Mobile Client</a:t>
            </a:r>
          </a:p>
          <a:p>
            <a:pPr lvl="1"/>
            <a:r>
              <a:rPr lang="en-GB" dirty="0" err="1"/>
              <a:t>Konzept</a:t>
            </a:r>
            <a:r>
              <a:rPr lang="en-GB" dirty="0"/>
              <a:t> </a:t>
            </a:r>
            <a:r>
              <a:rPr lang="en-GB" dirty="0" err="1"/>
              <a:t>erarbeitet</a:t>
            </a:r>
            <a:endParaRPr lang="en-GB" dirty="0"/>
          </a:p>
          <a:p>
            <a:pPr lvl="1"/>
            <a:r>
              <a:rPr lang="en-GB" dirty="0"/>
              <a:t>Proof Of Concept </a:t>
            </a:r>
            <a:r>
              <a:rPr lang="en-GB" dirty="0" err="1"/>
              <a:t>umgesetzt</a:t>
            </a:r>
            <a:endParaRPr lang="en-GB" dirty="0"/>
          </a:p>
          <a:p>
            <a:pPr lvl="1"/>
            <a:r>
              <a:rPr lang="en-GB" dirty="0" err="1"/>
              <a:t>Umsetzung</a:t>
            </a:r>
            <a:r>
              <a:rPr lang="en-GB" dirty="0"/>
              <a:t> </a:t>
            </a:r>
            <a:r>
              <a:rPr lang="en-GB" dirty="0" err="1"/>
              <a:t>fortgeschritten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Sprachsynthese</a:t>
            </a:r>
            <a:endParaRPr lang="en-GB" dirty="0"/>
          </a:p>
          <a:p>
            <a:pPr lvl="1"/>
            <a:r>
              <a:rPr lang="en-GB" dirty="0" err="1"/>
              <a:t>Konzept</a:t>
            </a:r>
            <a:r>
              <a:rPr lang="en-GB" dirty="0"/>
              <a:t> </a:t>
            </a:r>
            <a:r>
              <a:rPr lang="en-GB" dirty="0" err="1"/>
              <a:t>erarbeitet</a:t>
            </a:r>
            <a:endParaRPr lang="en-GB" dirty="0"/>
          </a:p>
          <a:p>
            <a:pPr lvl="1"/>
            <a:r>
              <a:rPr lang="en-GB" dirty="0"/>
              <a:t>Proof Of Concept in Mobile Client </a:t>
            </a:r>
            <a:r>
              <a:rPr lang="en-GB" dirty="0" err="1"/>
              <a:t>umgesetzt</a:t>
            </a:r>
            <a:endParaRPr lang="en-GB" dirty="0"/>
          </a:p>
          <a:p>
            <a:pPr lvl="1"/>
            <a:r>
              <a:rPr lang="en-GB" dirty="0" err="1"/>
              <a:t>Umsetzung</a:t>
            </a:r>
            <a:r>
              <a:rPr lang="en-GB" dirty="0"/>
              <a:t> </a:t>
            </a:r>
            <a:r>
              <a:rPr lang="en-GB" dirty="0" err="1"/>
              <a:t>angefangen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Gegensprechanlage</a:t>
            </a:r>
            <a:endParaRPr lang="en-GB" dirty="0"/>
          </a:p>
          <a:p>
            <a:pPr lvl="1"/>
            <a:r>
              <a:rPr lang="en-GB" dirty="0" err="1"/>
              <a:t>Konzept</a:t>
            </a:r>
            <a:r>
              <a:rPr lang="en-GB" dirty="0"/>
              <a:t> </a:t>
            </a:r>
            <a:r>
              <a:rPr lang="en-GB" dirty="0" err="1"/>
              <a:t>erarbeitet</a:t>
            </a:r>
            <a:endParaRPr lang="en-GB" dirty="0"/>
          </a:p>
          <a:p>
            <a:pPr lvl="1"/>
            <a:r>
              <a:rPr lang="en-GB" dirty="0"/>
              <a:t>Proof Of Concept </a:t>
            </a:r>
            <a:r>
              <a:rPr lang="en-GB" dirty="0" err="1"/>
              <a:t>für</a:t>
            </a:r>
            <a:r>
              <a:rPr lang="en-GB" dirty="0"/>
              <a:t> 1:1 </a:t>
            </a:r>
            <a:r>
              <a:rPr lang="en-GB" dirty="0" err="1"/>
              <a:t>Verbindungen</a:t>
            </a:r>
            <a:r>
              <a:rPr lang="en-GB" dirty="0"/>
              <a:t> </a:t>
            </a:r>
            <a:r>
              <a:rPr lang="en-GB" dirty="0" err="1"/>
              <a:t>umgesetzt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F8E6C-5EB7-4736-A269-1033D3B2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15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>
                <a:cs typeface="Calibri Light"/>
              </a:rPr>
              <a:t>Demo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D7EDD-F266-4F3D-85EA-3BD56DEC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03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56AF-30C9-4424-B532-D231EAF0D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phic 4" descr="Customer review outline">
            <a:extLst>
              <a:ext uri="{FF2B5EF4-FFF2-40B4-BE49-F238E27FC236}">
                <a16:creationId xmlns:a16="http://schemas.microsoft.com/office/drawing/2014/main" id="{35530C62-6D8F-4D5E-8BEB-0025B7EC4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66513" y="811452"/>
            <a:ext cx="5125961" cy="514069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C3CE70-6B6F-4C20-972A-0BBAB4404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28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09AB1-F0E1-4950-B67A-C11CE3FA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WebRTC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3B204-DE19-46C6-A441-5544B4D57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Web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R</a:t>
            </a:r>
            <a:r>
              <a:rPr lang="en-GB" dirty="0"/>
              <a:t>eal </a:t>
            </a:r>
            <a:r>
              <a:rPr lang="en-GB" dirty="0">
                <a:solidFill>
                  <a:schemeClr val="bg1"/>
                </a:solidFill>
              </a:rPr>
              <a:t>T</a:t>
            </a:r>
            <a:r>
              <a:rPr lang="en-GB" dirty="0"/>
              <a:t>ime </a:t>
            </a:r>
            <a:r>
              <a:rPr lang="en-GB" dirty="0">
                <a:solidFill>
                  <a:schemeClr val="bg1"/>
                </a:solidFill>
              </a:rPr>
              <a:t>C</a:t>
            </a:r>
            <a:r>
              <a:rPr lang="en-GB" dirty="0"/>
              <a:t>ommunication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Sprach</a:t>
            </a:r>
            <a:r>
              <a:rPr lang="en-GB" dirty="0"/>
              <a:t>- und </a:t>
            </a:r>
            <a:r>
              <a:rPr lang="en-GB" dirty="0" err="1"/>
              <a:t>Videoverbindung</a:t>
            </a:r>
            <a:r>
              <a:rPr lang="en-GB" dirty="0"/>
              <a:t> von Peer </a:t>
            </a:r>
            <a:r>
              <a:rPr lang="en-GB" dirty="0" err="1"/>
              <a:t>zu</a:t>
            </a:r>
            <a:r>
              <a:rPr lang="en-GB" dirty="0"/>
              <a:t> Peer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Benötigt</a:t>
            </a:r>
            <a:r>
              <a:rPr lang="en-GB" dirty="0"/>
              <a:t> </a:t>
            </a:r>
            <a:r>
              <a:rPr lang="en-GB" dirty="0" err="1"/>
              <a:t>Signaling</a:t>
            </a:r>
            <a:r>
              <a:rPr lang="en-GB" dirty="0"/>
              <a:t> Server zur </a:t>
            </a:r>
            <a:r>
              <a:rPr lang="en-GB" dirty="0" err="1"/>
              <a:t>Vermittlung</a:t>
            </a:r>
            <a:endParaRPr lang="en-GB" dirty="0"/>
          </a:p>
          <a:p>
            <a:pPr lvl="1"/>
            <a:r>
              <a:rPr lang="en-GB" dirty="0">
                <a:solidFill>
                  <a:schemeClr val="bg1"/>
                </a:solidFill>
              </a:rPr>
              <a:t>I</a:t>
            </a:r>
            <a:r>
              <a:rPr lang="en-GB" dirty="0"/>
              <a:t>nteractive </a:t>
            </a:r>
            <a:r>
              <a:rPr lang="en-GB" dirty="0">
                <a:solidFill>
                  <a:schemeClr val="bg1"/>
                </a:solidFill>
              </a:rPr>
              <a:t>C</a:t>
            </a:r>
            <a:r>
              <a:rPr lang="en-GB" dirty="0"/>
              <a:t>onnection </a:t>
            </a:r>
            <a:r>
              <a:rPr lang="en-GB" dirty="0">
                <a:solidFill>
                  <a:schemeClr val="bg1"/>
                </a:solidFill>
              </a:rPr>
              <a:t>E</a:t>
            </a:r>
            <a:r>
              <a:rPr lang="en-GB" dirty="0"/>
              <a:t>stablishment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S</a:t>
            </a:r>
            <a:r>
              <a:rPr lang="en-GB" dirty="0"/>
              <a:t>ession </a:t>
            </a:r>
            <a:r>
              <a:rPr lang="en-GB" dirty="0">
                <a:solidFill>
                  <a:schemeClr val="bg1"/>
                </a:solidFill>
              </a:rPr>
              <a:t>D</a:t>
            </a:r>
            <a:r>
              <a:rPr lang="en-GB" dirty="0"/>
              <a:t>escription </a:t>
            </a:r>
            <a:r>
              <a:rPr lang="en-GB" dirty="0">
                <a:solidFill>
                  <a:schemeClr val="bg1"/>
                </a:solidFill>
              </a:rPr>
              <a:t>P</a:t>
            </a:r>
            <a:r>
              <a:rPr lang="en-GB" dirty="0"/>
              <a:t>rotocol</a:t>
            </a:r>
            <a:br>
              <a:rPr lang="en-GB" dirty="0"/>
            </a:br>
            <a:endParaRPr lang="en-GB" dirty="0"/>
          </a:p>
          <a:p>
            <a:pPr lvl="1"/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C7F8A-B013-464C-B34C-6D17E982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2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0D67559-EE8C-4B1D-AB89-B9C64B429F77}"/>
              </a:ext>
            </a:extLst>
          </p:cNvPr>
          <p:cNvSpPr/>
          <p:nvPr/>
        </p:nvSpPr>
        <p:spPr>
          <a:xfrm>
            <a:off x="4930284" y="3033374"/>
            <a:ext cx="1762605" cy="15621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FC8474-61E7-43D8-B0A5-1C0B0D10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Ausgangslage</a:t>
            </a:r>
            <a:endParaRPr lang="en-US" err="1"/>
          </a:p>
        </p:txBody>
      </p:sp>
      <p:pic>
        <p:nvPicPr>
          <p:cNvPr id="3" name="Graphic 4" descr="Doctor female with solid fill">
            <a:extLst>
              <a:ext uri="{FF2B5EF4-FFF2-40B4-BE49-F238E27FC236}">
                <a16:creationId xmlns:a16="http://schemas.microsoft.com/office/drawing/2014/main" id="{C5788BBB-EB7D-4A30-9491-288BCCB2D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65300" y="3355975"/>
            <a:ext cx="914400" cy="914400"/>
          </a:xfrm>
          <a:prstGeom prst="rect">
            <a:avLst/>
          </a:prstGeom>
        </p:spPr>
      </p:pic>
      <p:pic>
        <p:nvPicPr>
          <p:cNvPr id="5" name="Graphic 15" descr="Doctor female outline">
            <a:extLst>
              <a:ext uri="{FF2B5EF4-FFF2-40B4-BE49-F238E27FC236}">
                <a16:creationId xmlns:a16="http://schemas.microsoft.com/office/drawing/2014/main" id="{50B87C34-9BCE-47F6-90AC-EF1D0D9C0E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47150" y="3355975"/>
            <a:ext cx="914400" cy="914400"/>
          </a:xfrm>
          <a:prstGeom prst="rect">
            <a:avLst/>
          </a:prstGeom>
        </p:spPr>
      </p:pic>
      <p:pic>
        <p:nvPicPr>
          <p:cNvPr id="21" name="Graphic 21" descr="Envelope with solid fill">
            <a:extLst>
              <a:ext uri="{FF2B5EF4-FFF2-40B4-BE49-F238E27FC236}">
                <a16:creationId xmlns:a16="http://schemas.microsoft.com/office/drawing/2014/main" id="{D51F1331-5024-413F-B637-71153F45DC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56225" y="3355975"/>
            <a:ext cx="914400" cy="9144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62AC67-287B-441A-A200-481A38F5D5E1}"/>
              </a:ext>
            </a:extLst>
          </p:cNvPr>
          <p:cNvCxnSpPr/>
          <p:nvPr/>
        </p:nvCxnSpPr>
        <p:spPr>
          <a:xfrm flipV="1">
            <a:off x="2679700" y="3805741"/>
            <a:ext cx="2204457" cy="14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4764A1-73CD-488C-BD72-E92711A8963D}"/>
              </a:ext>
            </a:extLst>
          </p:cNvPr>
          <p:cNvCxnSpPr>
            <a:cxnSpLocks/>
          </p:cNvCxnSpPr>
          <p:nvPr/>
        </p:nvCxnSpPr>
        <p:spPr>
          <a:xfrm>
            <a:off x="6746410" y="3805741"/>
            <a:ext cx="2200740" cy="14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6" name="Graphic 26" descr="Tooth outline">
            <a:extLst>
              <a:ext uri="{FF2B5EF4-FFF2-40B4-BE49-F238E27FC236}">
                <a16:creationId xmlns:a16="http://schemas.microsoft.com/office/drawing/2014/main" id="{2ED22788-3B47-4BAC-853A-A6ACFD3E8F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21526" y="4271080"/>
            <a:ext cx="914400" cy="914400"/>
          </a:xfrm>
          <a:prstGeom prst="rect">
            <a:avLst/>
          </a:prstGeom>
        </p:spPr>
      </p:pic>
      <p:pic>
        <p:nvPicPr>
          <p:cNvPr id="30" name="Graphic 30" descr="Dental Tools outline">
            <a:extLst>
              <a:ext uri="{FF2B5EF4-FFF2-40B4-BE49-F238E27FC236}">
                <a16:creationId xmlns:a16="http://schemas.microsoft.com/office/drawing/2014/main" id="{98A340BF-5218-45EB-9AEB-7DAD4A9203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04250" y="4271649"/>
            <a:ext cx="914400" cy="914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B1805-E77C-4CEC-B5FC-A98C4B6B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0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1652-9FAC-4F11-9B5D-172F35DD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Praxisruf</a:t>
            </a:r>
            <a:endParaRPr lang="en-US" err="1"/>
          </a:p>
        </p:txBody>
      </p:sp>
      <p:pic>
        <p:nvPicPr>
          <p:cNvPr id="10" name="Graphic 5" descr="Tablet outline">
            <a:extLst>
              <a:ext uri="{FF2B5EF4-FFF2-40B4-BE49-F238E27FC236}">
                <a16:creationId xmlns:a16="http://schemas.microsoft.com/office/drawing/2014/main" id="{2903E223-719F-4FDF-B760-3C19C37C2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72225" y="3941824"/>
            <a:ext cx="1367882" cy="1367882"/>
          </a:xfrm>
          <a:prstGeom prst="rect">
            <a:avLst/>
          </a:prstGeom>
        </p:spPr>
      </p:pic>
      <p:pic>
        <p:nvPicPr>
          <p:cNvPr id="11" name="Graphic 11" descr="Send with solid fill">
            <a:extLst>
              <a:ext uri="{FF2B5EF4-FFF2-40B4-BE49-F238E27FC236}">
                <a16:creationId xmlns:a16="http://schemas.microsoft.com/office/drawing/2014/main" id="{E5E2D1D3-859C-45BB-BF68-EE1DF80ED6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8360" y="4028525"/>
            <a:ext cx="1046454" cy="1099643"/>
          </a:xfrm>
          <a:prstGeom prst="rect">
            <a:avLst/>
          </a:prstGeom>
        </p:spPr>
      </p:pic>
      <p:pic>
        <p:nvPicPr>
          <p:cNvPr id="12" name="Graphic 12" descr="Cloud outline">
            <a:extLst>
              <a:ext uri="{FF2B5EF4-FFF2-40B4-BE49-F238E27FC236}">
                <a16:creationId xmlns:a16="http://schemas.microsoft.com/office/drawing/2014/main" id="{7E2EF43D-593A-4B03-8975-956A7E339D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51376" y="1928861"/>
            <a:ext cx="1568643" cy="1568643"/>
          </a:xfrm>
          <a:prstGeom prst="rect">
            <a:avLst/>
          </a:prstGeom>
        </p:spPr>
      </p:pic>
      <p:pic>
        <p:nvPicPr>
          <p:cNvPr id="4" name="Graphic 8" descr="Internet with solid fill">
            <a:extLst>
              <a:ext uri="{FF2B5EF4-FFF2-40B4-BE49-F238E27FC236}">
                <a16:creationId xmlns:a16="http://schemas.microsoft.com/office/drawing/2014/main" id="{9E486CF6-947F-4723-B681-A85006DC68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06617" y="2075103"/>
            <a:ext cx="1333886" cy="13415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4A6A7E4-8840-42C7-B511-29FAB021F747}"/>
              </a:ext>
            </a:extLst>
          </p:cNvPr>
          <p:cNvSpPr txBox="1"/>
          <p:nvPr/>
        </p:nvSpPr>
        <p:spPr>
          <a:xfrm>
            <a:off x="3365885" y="3235035"/>
            <a:ext cx="11845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Admin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B4E43-2B32-4231-97CF-46A4C38690B1}"/>
              </a:ext>
            </a:extLst>
          </p:cNvPr>
          <p:cNvSpPr txBox="1"/>
          <p:nvPr/>
        </p:nvSpPr>
        <p:spPr>
          <a:xfrm>
            <a:off x="7222065" y="3235035"/>
            <a:ext cx="18349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Cloud 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3BBFF0-6D47-4488-9374-68A072F4BAB6}"/>
              </a:ext>
            </a:extLst>
          </p:cNvPr>
          <p:cNvSpPr txBox="1"/>
          <p:nvPr/>
        </p:nvSpPr>
        <p:spPr>
          <a:xfrm>
            <a:off x="3165763" y="5128489"/>
            <a:ext cx="18888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Mobile Client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BD6B77-EE29-4957-852C-593E3A5BB11D}"/>
              </a:ext>
            </a:extLst>
          </p:cNvPr>
          <p:cNvSpPr txBox="1"/>
          <p:nvPr/>
        </p:nvSpPr>
        <p:spPr>
          <a:xfrm>
            <a:off x="6964217" y="5128488"/>
            <a:ext cx="2350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Messaging Service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EDD397-A30B-4AB5-9879-23E012ED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6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1652-9FAC-4F11-9B5D-172F35DD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Systemüberblick</a:t>
            </a:r>
          </a:p>
        </p:txBody>
      </p:sp>
      <p:pic>
        <p:nvPicPr>
          <p:cNvPr id="6" name="Graphic 5" descr="Tablet outline">
            <a:extLst>
              <a:ext uri="{FF2B5EF4-FFF2-40B4-BE49-F238E27FC236}">
                <a16:creationId xmlns:a16="http://schemas.microsoft.com/office/drawing/2014/main" id="{85A7A697-8A63-47F7-AA8A-25E989028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8472" y="5129016"/>
            <a:ext cx="1368425" cy="1368425"/>
          </a:xfrm>
          <a:prstGeom prst="rect">
            <a:avLst/>
          </a:prstGeom>
        </p:spPr>
      </p:pic>
      <p:pic>
        <p:nvPicPr>
          <p:cNvPr id="7" name="Graphic 5" descr="Tablet outline">
            <a:extLst>
              <a:ext uri="{FF2B5EF4-FFF2-40B4-BE49-F238E27FC236}">
                <a16:creationId xmlns:a16="http://schemas.microsoft.com/office/drawing/2014/main" id="{F3238888-D2B4-4EAC-B019-7A3213668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6381" y="5190177"/>
            <a:ext cx="1366838" cy="1368425"/>
          </a:xfrm>
          <a:prstGeom prst="rect">
            <a:avLst/>
          </a:prstGeom>
        </p:spPr>
      </p:pic>
      <p:pic>
        <p:nvPicPr>
          <p:cNvPr id="8" name="Graphic 5" descr="Tablet outline">
            <a:extLst>
              <a:ext uri="{FF2B5EF4-FFF2-40B4-BE49-F238E27FC236}">
                <a16:creationId xmlns:a16="http://schemas.microsoft.com/office/drawing/2014/main" id="{38D10829-A8E1-457C-86BA-6709D2A13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6723" y="5172331"/>
            <a:ext cx="1370013" cy="1368425"/>
          </a:xfrm>
          <a:prstGeom prst="rect">
            <a:avLst/>
          </a:prstGeom>
        </p:spPr>
      </p:pic>
      <p:pic>
        <p:nvPicPr>
          <p:cNvPr id="10" name="Graphic 5" descr="Tablet outline">
            <a:extLst>
              <a:ext uri="{FF2B5EF4-FFF2-40B4-BE49-F238E27FC236}">
                <a16:creationId xmlns:a16="http://schemas.microsoft.com/office/drawing/2014/main" id="{2903E223-719F-4FDF-B760-3C19C37C2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5337" y="3534544"/>
            <a:ext cx="1367882" cy="1367882"/>
          </a:xfrm>
          <a:prstGeom prst="rect">
            <a:avLst/>
          </a:prstGeom>
        </p:spPr>
      </p:pic>
      <p:pic>
        <p:nvPicPr>
          <p:cNvPr id="12" name="Graphic 12" descr="Cloud outline">
            <a:extLst>
              <a:ext uri="{FF2B5EF4-FFF2-40B4-BE49-F238E27FC236}">
                <a16:creationId xmlns:a16="http://schemas.microsoft.com/office/drawing/2014/main" id="{7E2EF43D-593A-4B03-8975-956A7E339D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09677" y="1251043"/>
            <a:ext cx="1830339" cy="1830339"/>
          </a:xfrm>
          <a:prstGeom prst="rect">
            <a:avLst/>
          </a:prstGeom>
        </p:spPr>
      </p:pic>
      <p:pic>
        <p:nvPicPr>
          <p:cNvPr id="4" name="Graphic 8" descr="Internet with solid fill">
            <a:extLst>
              <a:ext uri="{FF2B5EF4-FFF2-40B4-BE49-F238E27FC236}">
                <a16:creationId xmlns:a16="http://schemas.microsoft.com/office/drawing/2014/main" id="{9E486CF6-947F-4723-B681-A85006DC68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09729" y="1667823"/>
            <a:ext cx="1333886" cy="1341582"/>
          </a:xfrm>
          <a:prstGeom prst="rect">
            <a:avLst/>
          </a:prstGeom>
        </p:spPr>
      </p:pic>
      <p:pic>
        <p:nvPicPr>
          <p:cNvPr id="15" name="Graphic 21" descr="Envelope with solid fill">
            <a:extLst>
              <a:ext uri="{FF2B5EF4-FFF2-40B4-BE49-F238E27FC236}">
                <a16:creationId xmlns:a16="http://schemas.microsoft.com/office/drawing/2014/main" id="{0C3755D1-529F-4962-87EB-714C1DA5DA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67176" y="3710537"/>
            <a:ext cx="1134989" cy="1134989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C7BE024-D5AF-4D24-9277-4539704C8847}"/>
              </a:ext>
            </a:extLst>
          </p:cNvPr>
          <p:cNvCxnSpPr/>
          <p:nvPr/>
        </p:nvCxnSpPr>
        <p:spPr>
          <a:xfrm flipV="1">
            <a:off x="2744213" y="2296058"/>
            <a:ext cx="2365464" cy="20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F29F19-F4EF-434A-BF44-E55F3B4E1161}"/>
              </a:ext>
            </a:extLst>
          </p:cNvPr>
          <p:cNvCxnSpPr>
            <a:cxnSpLocks/>
          </p:cNvCxnSpPr>
          <p:nvPr/>
        </p:nvCxnSpPr>
        <p:spPr>
          <a:xfrm flipV="1">
            <a:off x="2651285" y="2574838"/>
            <a:ext cx="2529015" cy="1566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DA31EC-A5BC-48E1-B72B-7BA08EB971D7}"/>
              </a:ext>
            </a:extLst>
          </p:cNvPr>
          <p:cNvCxnSpPr>
            <a:cxnSpLocks/>
          </p:cNvCxnSpPr>
          <p:nvPr/>
        </p:nvCxnSpPr>
        <p:spPr>
          <a:xfrm flipV="1">
            <a:off x="2643852" y="4267970"/>
            <a:ext cx="2755757" cy="20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766243-A757-4301-AC49-4DB54E7821B5}"/>
              </a:ext>
            </a:extLst>
          </p:cNvPr>
          <p:cNvCxnSpPr>
            <a:cxnSpLocks/>
          </p:cNvCxnSpPr>
          <p:nvPr/>
        </p:nvCxnSpPr>
        <p:spPr>
          <a:xfrm flipH="1">
            <a:off x="2682426" y="2650718"/>
            <a:ext cx="2541072" cy="1555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AC1C1E1-2256-468F-83A1-B967C6C90AB3}"/>
              </a:ext>
            </a:extLst>
          </p:cNvPr>
          <p:cNvSpPr txBox="1"/>
          <p:nvPr/>
        </p:nvSpPr>
        <p:spPr>
          <a:xfrm>
            <a:off x="7575739" y="2011556"/>
            <a:ext cx="445880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2000" dirty="0" err="1"/>
              <a:t>Konfiguration</a:t>
            </a:r>
            <a:r>
              <a:rPr lang="en-GB" sz="2000" dirty="0"/>
              <a:t> </a:t>
            </a:r>
            <a:r>
              <a:rPr lang="en-GB" sz="2000" dirty="0" err="1"/>
              <a:t>erfassen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 err="1"/>
              <a:t>Anmeldung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 err="1"/>
              <a:t>Konfiguration</a:t>
            </a:r>
            <a:r>
              <a:rPr lang="en-GB" sz="2000" dirty="0"/>
              <a:t> laden</a:t>
            </a:r>
          </a:p>
          <a:p>
            <a:pPr marL="342900" indent="-342900">
              <a:buAutoNum type="arabicPeriod"/>
            </a:pPr>
            <a:r>
              <a:rPr lang="en-GB" sz="2000" dirty="0" err="1"/>
              <a:t>Registrierung</a:t>
            </a:r>
            <a:r>
              <a:rPr lang="en-GB" sz="2000" dirty="0"/>
              <a:t> (Messaging)</a:t>
            </a:r>
          </a:p>
          <a:p>
            <a:pPr marL="342900" indent="-342900">
              <a:buAutoNum type="arabicPeriod"/>
            </a:pPr>
            <a:r>
              <a:rPr lang="en-GB" sz="2000" dirty="0" err="1"/>
              <a:t>Registrierung</a:t>
            </a:r>
            <a:r>
              <a:rPr lang="en-GB" sz="2000" dirty="0"/>
              <a:t> (Cloud)</a:t>
            </a:r>
          </a:p>
          <a:p>
            <a:pPr marL="342900" indent="-342900">
              <a:buAutoNum type="arabicPeriod"/>
            </a:pPr>
            <a:r>
              <a:rPr lang="en-GB" sz="2000" dirty="0" err="1"/>
              <a:t>Benachrichtigung</a:t>
            </a:r>
            <a:r>
              <a:rPr lang="en-GB" sz="2000" dirty="0"/>
              <a:t> </a:t>
            </a:r>
            <a:r>
              <a:rPr lang="en-GB" sz="2000" dirty="0" err="1"/>
              <a:t>senden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 err="1"/>
              <a:t>Konfiguration</a:t>
            </a:r>
            <a:r>
              <a:rPr lang="en-GB" sz="2000" dirty="0"/>
              <a:t> </a:t>
            </a:r>
            <a:r>
              <a:rPr lang="en-GB" sz="2000" dirty="0" err="1"/>
              <a:t>auswerten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 err="1"/>
              <a:t>Benachrichtigungen</a:t>
            </a:r>
            <a:r>
              <a:rPr lang="en-GB" sz="2000" dirty="0"/>
              <a:t> </a:t>
            </a:r>
            <a:r>
              <a:rPr lang="en-GB" sz="2000" dirty="0" err="1"/>
              <a:t>weiterleiten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 err="1"/>
              <a:t>Benachrichtigung</a:t>
            </a:r>
            <a:r>
              <a:rPr lang="en-GB" sz="2000" dirty="0"/>
              <a:t> </a:t>
            </a:r>
            <a:r>
              <a:rPr lang="en-GB" sz="2000" dirty="0" err="1"/>
              <a:t>zustellen</a:t>
            </a:r>
            <a:endParaRPr lang="en-CH" sz="20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DDB4F7-20A3-40BB-94F5-EAE0DFD2D767}"/>
              </a:ext>
            </a:extLst>
          </p:cNvPr>
          <p:cNvCxnSpPr>
            <a:cxnSpLocks/>
          </p:cNvCxnSpPr>
          <p:nvPr/>
        </p:nvCxnSpPr>
        <p:spPr>
          <a:xfrm flipH="1">
            <a:off x="4706736" y="4730904"/>
            <a:ext cx="1270884" cy="662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2B825F-8BF1-4566-A0EA-B8C26452CA9A}"/>
              </a:ext>
            </a:extLst>
          </p:cNvPr>
          <p:cNvCxnSpPr>
            <a:cxnSpLocks/>
          </p:cNvCxnSpPr>
          <p:nvPr/>
        </p:nvCxnSpPr>
        <p:spPr>
          <a:xfrm>
            <a:off x="6092213" y="4731479"/>
            <a:ext cx="10360" cy="538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Graphic 26" descr="Badge 3 outline">
            <a:extLst>
              <a:ext uri="{FF2B5EF4-FFF2-40B4-BE49-F238E27FC236}">
                <a16:creationId xmlns:a16="http://schemas.microsoft.com/office/drawing/2014/main" id="{2A607488-2703-4CB8-80FA-78686BB949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52962" y="3397911"/>
            <a:ext cx="312626" cy="312626"/>
          </a:xfrm>
          <a:prstGeom prst="rect">
            <a:avLst/>
          </a:prstGeom>
        </p:spPr>
      </p:pic>
      <p:pic>
        <p:nvPicPr>
          <p:cNvPr id="29" name="Graphic 28" descr="Badge 7 outline">
            <a:extLst>
              <a:ext uri="{FF2B5EF4-FFF2-40B4-BE49-F238E27FC236}">
                <a16:creationId xmlns:a16="http://schemas.microsoft.com/office/drawing/2014/main" id="{51DF3257-BD27-4A8D-A497-5B098F6501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81777" y="1783044"/>
            <a:ext cx="312626" cy="312626"/>
          </a:xfrm>
          <a:prstGeom prst="rect">
            <a:avLst/>
          </a:prstGeom>
        </p:spPr>
      </p:pic>
      <p:pic>
        <p:nvPicPr>
          <p:cNvPr id="31" name="Graphic 30" descr="Badge 1 outline">
            <a:extLst>
              <a:ext uri="{FF2B5EF4-FFF2-40B4-BE49-F238E27FC236}">
                <a16:creationId xmlns:a16="http://schemas.microsoft.com/office/drawing/2014/main" id="{6D9A187C-40E2-4E95-9738-5B61B5023F5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739739" y="1947172"/>
            <a:ext cx="312626" cy="312626"/>
          </a:xfrm>
          <a:prstGeom prst="rect">
            <a:avLst/>
          </a:prstGeom>
        </p:spPr>
      </p:pic>
      <p:pic>
        <p:nvPicPr>
          <p:cNvPr id="33" name="Graphic 32" descr="Badge outline">
            <a:extLst>
              <a:ext uri="{FF2B5EF4-FFF2-40B4-BE49-F238E27FC236}">
                <a16:creationId xmlns:a16="http://schemas.microsoft.com/office/drawing/2014/main" id="{596F15B2-2DE8-45F3-9AD2-C8761BFFAA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371938" y="3200419"/>
            <a:ext cx="312626" cy="312626"/>
          </a:xfrm>
          <a:prstGeom prst="rect">
            <a:avLst/>
          </a:prstGeom>
        </p:spPr>
      </p:pic>
      <p:pic>
        <p:nvPicPr>
          <p:cNvPr id="35" name="Graphic 34" descr="Badge 8 outline">
            <a:extLst>
              <a:ext uri="{FF2B5EF4-FFF2-40B4-BE49-F238E27FC236}">
                <a16:creationId xmlns:a16="http://schemas.microsoft.com/office/drawing/2014/main" id="{0A07FAB6-4CFD-413C-8B45-47C91FA4E25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144770" y="3201738"/>
            <a:ext cx="312626" cy="312626"/>
          </a:xfrm>
          <a:prstGeom prst="rect">
            <a:avLst/>
          </a:prstGeom>
        </p:spPr>
      </p:pic>
      <p:pic>
        <p:nvPicPr>
          <p:cNvPr id="37" name="Graphic 36" descr="Badge 5 outline">
            <a:extLst>
              <a:ext uri="{FF2B5EF4-FFF2-40B4-BE49-F238E27FC236}">
                <a16:creationId xmlns:a16="http://schemas.microsoft.com/office/drawing/2014/main" id="{3332BFC3-70DB-4560-8FE1-F2FFE790BF6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640336" y="3019466"/>
            <a:ext cx="312626" cy="312626"/>
          </a:xfrm>
          <a:prstGeom prst="rect">
            <a:avLst/>
          </a:prstGeom>
        </p:spPr>
      </p:pic>
      <p:pic>
        <p:nvPicPr>
          <p:cNvPr id="39" name="Graphic 38" descr="Badge 6 outline">
            <a:extLst>
              <a:ext uri="{FF2B5EF4-FFF2-40B4-BE49-F238E27FC236}">
                <a16:creationId xmlns:a16="http://schemas.microsoft.com/office/drawing/2014/main" id="{9AA5BF7C-16E7-41B8-A05A-BB62BE3D58F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926945" y="2853092"/>
            <a:ext cx="312626" cy="312626"/>
          </a:xfrm>
          <a:prstGeom prst="rect">
            <a:avLst/>
          </a:prstGeom>
        </p:spPr>
      </p:pic>
      <p:pic>
        <p:nvPicPr>
          <p:cNvPr id="41" name="Graphic 40" descr="Badge 4 outline">
            <a:extLst>
              <a:ext uri="{FF2B5EF4-FFF2-40B4-BE49-F238E27FC236}">
                <a16:creationId xmlns:a16="http://schemas.microsoft.com/office/drawing/2014/main" id="{14509692-315E-4BE2-8B55-84B9906EA22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912615" y="4278031"/>
            <a:ext cx="312626" cy="312626"/>
          </a:xfrm>
          <a:prstGeom prst="rect">
            <a:avLst/>
          </a:prstGeom>
        </p:spPr>
      </p:pic>
      <p:pic>
        <p:nvPicPr>
          <p:cNvPr id="43" name="Graphic 42" descr="Badge 9 outline">
            <a:extLst>
              <a:ext uri="{FF2B5EF4-FFF2-40B4-BE49-F238E27FC236}">
                <a16:creationId xmlns:a16="http://schemas.microsoft.com/office/drawing/2014/main" id="{CD215D52-BEBE-4950-AB90-7B0B429E61B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722291" y="4869312"/>
            <a:ext cx="312626" cy="312626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5720130-FAA2-4D8E-A72A-5198A0198C04}"/>
              </a:ext>
            </a:extLst>
          </p:cNvPr>
          <p:cNvCxnSpPr>
            <a:cxnSpLocks/>
          </p:cNvCxnSpPr>
          <p:nvPr/>
        </p:nvCxnSpPr>
        <p:spPr>
          <a:xfrm>
            <a:off x="6032684" y="2710281"/>
            <a:ext cx="0" cy="1169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161764C1-6929-4F58-A48A-B7C71E8D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3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491E-6850-43A0-83FC-D7D95640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Erweiterung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5A17E-FACC-48FD-9E14-BD5CDB4AD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Migration Mobile Client</a:t>
            </a:r>
          </a:p>
          <a:p>
            <a:pPr lvl="1"/>
            <a:r>
              <a:rPr lang="en-GB" dirty="0" err="1"/>
              <a:t>Bestehende</a:t>
            </a:r>
            <a:r>
              <a:rPr lang="en-GB" dirty="0"/>
              <a:t> </a:t>
            </a:r>
            <a:r>
              <a:rPr lang="en-GB" dirty="0" err="1"/>
              <a:t>Funktionalität</a:t>
            </a:r>
            <a:r>
              <a:rPr lang="en-GB" dirty="0"/>
              <a:t> übernehmen</a:t>
            </a:r>
          </a:p>
          <a:p>
            <a:pPr lvl="1"/>
            <a:r>
              <a:rPr lang="en-GB" dirty="0" err="1"/>
              <a:t>Nativer</a:t>
            </a:r>
            <a:r>
              <a:rPr lang="en-GB" dirty="0"/>
              <a:t> Mobile Client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Sprachsynthese</a:t>
            </a:r>
            <a:endParaRPr lang="en-GB" dirty="0"/>
          </a:p>
          <a:p>
            <a:pPr lvl="1"/>
            <a:r>
              <a:rPr lang="en-GB" dirty="0" err="1"/>
              <a:t>Empfangene</a:t>
            </a:r>
            <a:r>
              <a:rPr lang="en-GB" dirty="0"/>
              <a:t> </a:t>
            </a:r>
            <a:r>
              <a:rPr lang="en-GB" dirty="0" err="1"/>
              <a:t>Benachrichtigungen</a:t>
            </a:r>
            <a:r>
              <a:rPr lang="en-GB" dirty="0"/>
              <a:t> </a:t>
            </a:r>
            <a:r>
              <a:rPr lang="en-GB" dirty="0" err="1"/>
              <a:t>vorlesen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Gegensprechanlage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1:1 und 1:m </a:t>
            </a:r>
            <a:r>
              <a:rPr lang="en-GB" dirty="0" err="1"/>
              <a:t>Sprachverbindungen</a:t>
            </a:r>
            <a:endParaRPr lang="en-GB" dirty="0"/>
          </a:p>
          <a:p>
            <a:pPr lvl="1"/>
            <a:r>
              <a:rPr lang="en-GB" dirty="0" err="1"/>
              <a:t>Konfigurierbare</a:t>
            </a:r>
            <a:r>
              <a:rPr lang="en-GB" dirty="0"/>
              <a:t> Buttons 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4A696-8CC9-48B6-A88E-28CE5DA2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91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err="1">
                <a:cs typeface="Calibri Light"/>
              </a:rPr>
              <a:t>Sprachsynthese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D6E0C-BCEC-46C3-AB49-890F394C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4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0030-B85F-4734-A62D-69BFA510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Varianten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DED19-42FD-4E8B-A9CD-91FAEE231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Sprachsynthese</a:t>
            </a:r>
            <a:r>
              <a:rPr lang="en-GB" dirty="0"/>
              <a:t> Service von Apple </a:t>
            </a:r>
          </a:p>
          <a:p>
            <a:pPr lvl="1"/>
            <a:r>
              <a:rPr lang="en-GB" dirty="0"/>
              <a:t>+ </a:t>
            </a:r>
            <a:r>
              <a:rPr lang="en-GB" dirty="0" err="1"/>
              <a:t>Einfache</a:t>
            </a:r>
            <a:r>
              <a:rPr lang="en-GB" dirty="0"/>
              <a:t> Integration, </a:t>
            </a:r>
            <a:r>
              <a:rPr lang="en-GB" dirty="0" err="1"/>
              <a:t>Garantierte</a:t>
            </a:r>
            <a:r>
              <a:rPr lang="en-GB" dirty="0"/>
              <a:t> </a:t>
            </a:r>
            <a:r>
              <a:rPr lang="en-GB" dirty="0" err="1"/>
              <a:t>Kompabilität</a:t>
            </a:r>
            <a:endParaRPr lang="en-GB" dirty="0"/>
          </a:p>
          <a:p>
            <a:pPr lvl="1"/>
            <a:r>
              <a:rPr lang="en-GB" dirty="0"/>
              <a:t>- </a:t>
            </a:r>
            <a:r>
              <a:rPr lang="en-GB" dirty="0" err="1"/>
              <a:t>Abhängigkeit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Apple, </a:t>
            </a:r>
            <a:r>
              <a:rPr lang="en-GB" dirty="0" err="1"/>
              <a:t>Kompabilität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Android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Sprachsynthese</a:t>
            </a:r>
            <a:r>
              <a:rPr lang="en-GB" dirty="0"/>
              <a:t> Provider direct in Mobile Client </a:t>
            </a:r>
            <a:r>
              <a:rPr lang="en-GB" dirty="0" err="1"/>
              <a:t>anbinden</a:t>
            </a:r>
            <a:endParaRPr lang="en-GB" dirty="0"/>
          </a:p>
          <a:p>
            <a:pPr lvl="1"/>
            <a:r>
              <a:rPr lang="en-GB" dirty="0"/>
              <a:t>+ </a:t>
            </a:r>
            <a:r>
              <a:rPr lang="en-GB" dirty="0" err="1"/>
              <a:t>Einfache</a:t>
            </a:r>
            <a:r>
              <a:rPr lang="en-GB" dirty="0"/>
              <a:t> Integration, </a:t>
            </a:r>
            <a:r>
              <a:rPr lang="en-GB" dirty="0" err="1"/>
              <a:t>Weniger</a:t>
            </a:r>
            <a:r>
              <a:rPr lang="en-GB" dirty="0"/>
              <a:t> </a:t>
            </a:r>
            <a:r>
              <a:rPr lang="en-GB" dirty="0" err="1"/>
              <a:t>Netzwerkverkehr</a:t>
            </a:r>
            <a:endParaRPr lang="en-GB" dirty="0"/>
          </a:p>
          <a:p>
            <a:pPr lvl="1"/>
            <a:r>
              <a:rPr lang="en-GB" dirty="0"/>
              <a:t>- Keine </a:t>
            </a:r>
            <a:r>
              <a:rPr lang="en-GB" dirty="0" err="1"/>
              <a:t>Synergie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Android Client, </a:t>
            </a:r>
            <a:r>
              <a:rPr lang="en-GB" dirty="0" err="1"/>
              <a:t>Abhängigkeit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Mobile Client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Sprachsynthese</a:t>
            </a:r>
            <a:r>
              <a:rPr lang="en-GB" dirty="0"/>
              <a:t> Provider </a:t>
            </a:r>
            <a:r>
              <a:rPr lang="en-GB" dirty="0" err="1"/>
              <a:t>über</a:t>
            </a:r>
            <a:r>
              <a:rPr lang="en-GB" dirty="0"/>
              <a:t> Cloud Service </a:t>
            </a:r>
            <a:r>
              <a:rPr lang="en-GB" dirty="0" err="1"/>
              <a:t>anbieten</a:t>
            </a:r>
            <a:endParaRPr lang="en-GB" dirty="0"/>
          </a:p>
          <a:p>
            <a:pPr lvl="1"/>
            <a:r>
              <a:rPr lang="en-GB" dirty="0"/>
              <a:t>+ </a:t>
            </a:r>
            <a:r>
              <a:rPr lang="en-GB" dirty="0" err="1"/>
              <a:t>Wiederverwendbar</a:t>
            </a:r>
            <a:r>
              <a:rPr lang="en-GB" dirty="0"/>
              <a:t>, </a:t>
            </a:r>
            <a:r>
              <a:rPr lang="en-GB" dirty="0" err="1"/>
              <a:t>Abhängigkeit</a:t>
            </a:r>
            <a:r>
              <a:rPr lang="en-GB" dirty="0"/>
              <a:t> </a:t>
            </a:r>
            <a:r>
              <a:rPr lang="en-GB" dirty="0" err="1"/>
              <a:t>abstrahiert</a:t>
            </a:r>
            <a:endParaRPr lang="en-GB" dirty="0"/>
          </a:p>
          <a:p>
            <a:pPr lvl="1"/>
            <a:r>
              <a:rPr lang="en-GB" dirty="0"/>
              <a:t>- </a:t>
            </a:r>
            <a:r>
              <a:rPr lang="en-GB" dirty="0" err="1"/>
              <a:t>Zusätzlicher</a:t>
            </a:r>
            <a:r>
              <a:rPr lang="en-GB" dirty="0"/>
              <a:t> </a:t>
            </a:r>
            <a:r>
              <a:rPr lang="en-GB" dirty="0" err="1"/>
              <a:t>Netzwerkverkehr</a:t>
            </a:r>
            <a:r>
              <a:rPr lang="en-GB" dirty="0"/>
              <a:t>, </a:t>
            </a:r>
            <a:r>
              <a:rPr lang="en-GB" dirty="0" err="1"/>
              <a:t>Zusätzlicher</a:t>
            </a:r>
            <a:r>
              <a:rPr lang="en-GB" dirty="0"/>
              <a:t> </a:t>
            </a:r>
            <a:r>
              <a:rPr lang="en-GB" dirty="0" err="1"/>
              <a:t>Implementationsaufwand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69201-DCE5-4826-94DD-6227E3798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21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6888-93D4-422C-88E2-B279EB2CB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Entscheid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374D2-7CA6-4157-B3EC-E48F8C2A4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Sprachsynthese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Cloud Service </a:t>
            </a:r>
            <a:r>
              <a:rPr lang="en-GB" dirty="0" err="1"/>
              <a:t>anbinden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Zusätzlicher</a:t>
            </a:r>
            <a:r>
              <a:rPr lang="en-GB" dirty="0"/>
              <a:t> </a:t>
            </a:r>
            <a:r>
              <a:rPr lang="en-GB" dirty="0" err="1"/>
              <a:t>Implementationsaufwand</a:t>
            </a:r>
            <a:endParaRPr lang="en-GB" dirty="0"/>
          </a:p>
          <a:p>
            <a:pPr lvl="1"/>
            <a:r>
              <a:rPr lang="en-GB" dirty="0" err="1"/>
              <a:t>Ähnlich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Aufwand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zusätzliche</a:t>
            </a:r>
            <a:r>
              <a:rPr lang="en-GB" dirty="0"/>
              <a:t> Android </a:t>
            </a:r>
            <a:r>
              <a:rPr lang="en-GB" dirty="0" err="1"/>
              <a:t>Implementierung</a:t>
            </a:r>
            <a:endParaRPr lang="en-GB" dirty="0"/>
          </a:p>
          <a:p>
            <a:pPr lvl="1"/>
            <a:r>
              <a:rPr lang="en-GB" dirty="0" err="1"/>
              <a:t>Effizienter</a:t>
            </a:r>
            <a:r>
              <a:rPr lang="en-GB" dirty="0"/>
              <a:t> </a:t>
            </a:r>
            <a:r>
              <a:rPr lang="en-GB" dirty="0" err="1"/>
              <a:t>wartbar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zusätzliche</a:t>
            </a:r>
            <a:r>
              <a:rPr lang="en-GB" dirty="0"/>
              <a:t> </a:t>
            </a:r>
            <a:r>
              <a:rPr lang="en-GB" dirty="0" err="1"/>
              <a:t>Andorid</a:t>
            </a:r>
            <a:r>
              <a:rPr lang="en-GB" dirty="0"/>
              <a:t> </a:t>
            </a:r>
            <a:r>
              <a:rPr lang="en-GB" dirty="0" err="1"/>
              <a:t>Implementierung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Unnötige</a:t>
            </a:r>
            <a:r>
              <a:rPr lang="en-GB" dirty="0"/>
              <a:t> </a:t>
            </a:r>
            <a:r>
              <a:rPr lang="en-GB" dirty="0" err="1"/>
              <a:t>Netwerkabfragen</a:t>
            </a:r>
            <a:endParaRPr lang="en-GB" dirty="0"/>
          </a:p>
          <a:p>
            <a:pPr lvl="1"/>
            <a:r>
              <a:rPr lang="en-GB" dirty="0" err="1"/>
              <a:t>Minimiert</a:t>
            </a:r>
            <a:r>
              <a:rPr lang="en-GB" dirty="0"/>
              <a:t> durch Cache auf Client </a:t>
            </a:r>
            <a:r>
              <a:rPr lang="en-GB" dirty="0" err="1"/>
              <a:t>Seite</a:t>
            </a:r>
            <a:endParaRPr lang="en-GB" dirty="0"/>
          </a:p>
          <a:p>
            <a:pPr lvl="1"/>
            <a:r>
              <a:rPr lang="en-GB" dirty="0"/>
              <a:t>Weiter </a:t>
            </a:r>
            <a:r>
              <a:rPr lang="en-GB" dirty="0" err="1"/>
              <a:t>optimierbar</a:t>
            </a:r>
            <a:r>
              <a:rPr lang="en-GB" dirty="0"/>
              <a:t> durch Cache auf Server </a:t>
            </a:r>
            <a:r>
              <a:rPr lang="en-GB" dirty="0" err="1"/>
              <a:t>Seite</a:t>
            </a:r>
            <a:br>
              <a:rPr lang="en-GB" dirty="0"/>
            </a:br>
            <a:endParaRPr lang="en-GB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32CF7-6068-40C9-937E-205ACA91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0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2507</Words>
  <Application>Microsoft Office PowerPoint</Application>
  <PresentationFormat>Widescreen</PresentationFormat>
  <Paragraphs>399</Paragraphs>
  <Slides>24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Wingdings 3</vt:lpstr>
      <vt:lpstr>Ion</vt:lpstr>
      <vt:lpstr>Cloudbasiertes Praxisrufsystem</vt:lpstr>
      <vt:lpstr>Ausgangslage</vt:lpstr>
      <vt:lpstr>Ausgangslage</vt:lpstr>
      <vt:lpstr>Praxisruf</vt:lpstr>
      <vt:lpstr>Systemüberblick</vt:lpstr>
      <vt:lpstr>Erweiterung</vt:lpstr>
      <vt:lpstr>Sprachsynthese</vt:lpstr>
      <vt:lpstr>Varianten</vt:lpstr>
      <vt:lpstr>Entscheid</vt:lpstr>
      <vt:lpstr>Konzept Sprachsynthese</vt:lpstr>
      <vt:lpstr>Konzept Sprachsynthese</vt:lpstr>
      <vt:lpstr>Konfiguration Sprachsynthese</vt:lpstr>
      <vt:lpstr>Gegensprechanlage</vt:lpstr>
      <vt:lpstr>Varianten</vt:lpstr>
      <vt:lpstr>Entscheid</vt:lpstr>
      <vt:lpstr>Konzept Gegensprechanlage</vt:lpstr>
      <vt:lpstr>Kommunikationskanäle</vt:lpstr>
      <vt:lpstr>Sprachverbindung aufbauen</vt:lpstr>
      <vt:lpstr>Konfiguration Gegensprechanlage</vt:lpstr>
      <vt:lpstr>Stand</vt:lpstr>
      <vt:lpstr>Stand</vt:lpstr>
      <vt:lpstr>Demo</vt:lpstr>
      <vt:lpstr>PowerPoint Presentation</vt:lpstr>
      <vt:lpstr>WebRTC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Joshua Villing</cp:lastModifiedBy>
  <cp:revision>2</cp:revision>
  <dcterms:created xsi:type="dcterms:W3CDTF">2021-08-28T07:59:16Z</dcterms:created>
  <dcterms:modified xsi:type="dcterms:W3CDTF">2021-11-30T08:48:26Z</dcterms:modified>
</cp:coreProperties>
</file>