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0" r:id="rId3"/>
    <p:sldId id="271" r:id="rId4"/>
    <p:sldId id="293" r:id="rId5"/>
    <p:sldId id="257" r:id="rId6"/>
    <p:sldId id="295" r:id="rId7"/>
    <p:sldId id="296" r:id="rId8"/>
    <p:sldId id="299" r:id="rId9"/>
    <p:sldId id="264" r:id="rId10"/>
    <p:sldId id="273" r:id="rId11"/>
    <p:sldId id="258" r:id="rId12"/>
    <p:sldId id="265" r:id="rId13"/>
    <p:sldId id="303" r:id="rId14"/>
    <p:sldId id="301" r:id="rId15"/>
    <p:sldId id="302" r:id="rId16"/>
    <p:sldId id="300" r:id="rId17"/>
    <p:sldId id="272" r:id="rId18"/>
    <p:sldId id="283" r:id="rId19"/>
    <p:sldId id="278" r:id="rId20"/>
    <p:sldId id="306" r:id="rId21"/>
    <p:sldId id="277" r:id="rId22"/>
    <p:sldId id="305" r:id="rId23"/>
    <p:sldId id="274" r:id="rId24"/>
    <p:sldId id="307" r:id="rId25"/>
    <p:sldId id="262" r:id="rId26"/>
    <p:sldId id="266" r:id="rId27"/>
    <p:sldId id="26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6D9FDA-3950-4016-B39A-CBB94D65E1A4}" v="22" dt="2022-04-19T13:03:15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72597" autoAdjust="0"/>
  </p:normalViewPr>
  <p:slideViewPr>
    <p:cSldViewPr snapToGrid="0">
      <p:cViewPr varScale="1">
        <p:scale>
          <a:sx n="119" d="100"/>
          <a:sy n="119" d="100"/>
        </p:scale>
        <p:origin x="175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Villing" userId="33c5856f14120bdd" providerId="LiveId" clId="{E26D9FDA-3950-4016-B39A-CBB94D65E1A4}"/>
    <pc:docChg chg="undo custSel addSld delSld modSld sldOrd">
      <pc:chgData name="Joshua Villing" userId="33c5856f14120bdd" providerId="LiveId" clId="{E26D9FDA-3950-4016-B39A-CBB94D65E1A4}" dt="2022-04-19T13:08:00.398" v="2645"/>
      <pc:docMkLst>
        <pc:docMk/>
      </pc:docMkLst>
      <pc:sldChg chg="modSp mod modNotesTx">
        <pc:chgData name="Joshua Villing" userId="33c5856f14120bdd" providerId="LiveId" clId="{E26D9FDA-3950-4016-B39A-CBB94D65E1A4}" dt="2022-04-19T10:59:16.440" v="389" actId="1076"/>
        <pc:sldMkLst>
          <pc:docMk/>
          <pc:sldMk cId="1003409050" sldId="257"/>
        </pc:sldMkLst>
        <pc:spChg chg="mod">
          <ac:chgData name="Joshua Villing" userId="33c5856f14120bdd" providerId="LiveId" clId="{E26D9FDA-3950-4016-B39A-CBB94D65E1A4}" dt="2022-04-19T10:58:50.985" v="368" actId="14100"/>
          <ac:spMkLst>
            <pc:docMk/>
            <pc:sldMk cId="1003409050" sldId="257"/>
            <ac:spMk id="12" creationId="{31486206-93BC-4382-B272-704C5CAD82D9}"/>
          </ac:spMkLst>
        </pc:spChg>
        <pc:spChg chg="mod">
          <ac:chgData name="Joshua Villing" userId="33c5856f14120bdd" providerId="LiveId" clId="{E26D9FDA-3950-4016-B39A-CBB94D65E1A4}" dt="2022-04-19T10:59:16.440" v="389" actId="1076"/>
          <ac:spMkLst>
            <pc:docMk/>
            <pc:sldMk cId="1003409050" sldId="257"/>
            <ac:spMk id="13" creationId="{9C181284-D9CC-4854-9C35-CF0A4B96BED2}"/>
          </ac:spMkLst>
        </pc:spChg>
      </pc:sldChg>
      <pc:sldChg chg="add">
        <pc:chgData name="Joshua Villing" userId="33c5856f14120bdd" providerId="LiveId" clId="{E26D9FDA-3950-4016-B39A-CBB94D65E1A4}" dt="2022-04-19T10:48:59.998" v="338"/>
        <pc:sldMkLst>
          <pc:docMk/>
          <pc:sldMk cId="3549264314" sldId="258"/>
        </pc:sldMkLst>
      </pc:sldChg>
      <pc:sldChg chg="addSp delSp modSp mod modNotesTx">
        <pc:chgData name="Joshua Villing" userId="33c5856f14120bdd" providerId="LiveId" clId="{E26D9FDA-3950-4016-B39A-CBB94D65E1A4}" dt="2022-04-19T13:03:53.707" v="2411" actId="26606"/>
        <pc:sldMkLst>
          <pc:docMk/>
          <pc:sldMk cId="83151131" sldId="262"/>
        </pc:sldMkLst>
        <pc:spChg chg="add del mod">
          <ac:chgData name="Joshua Villing" userId="33c5856f14120bdd" providerId="LiveId" clId="{E26D9FDA-3950-4016-B39A-CBB94D65E1A4}" dt="2022-04-19T13:03:53.707" v="2411" actId="26606"/>
          <ac:spMkLst>
            <pc:docMk/>
            <pc:sldMk cId="83151131" sldId="262"/>
            <ac:spMk id="3" creationId="{111AFCA1-3116-4BF5-AD60-1F9A0A74393D}"/>
          </ac:spMkLst>
        </pc:spChg>
        <pc:graphicFrameChg chg="add del">
          <ac:chgData name="Joshua Villing" userId="33c5856f14120bdd" providerId="LiveId" clId="{E26D9FDA-3950-4016-B39A-CBB94D65E1A4}" dt="2022-04-19T13:03:47.301" v="2409" actId="26606"/>
          <ac:graphicFrameMkLst>
            <pc:docMk/>
            <pc:sldMk cId="83151131" sldId="262"/>
            <ac:graphicFrameMk id="7" creationId="{0DAD319A-38E3-5D09-04E9-FE3022DE3F19}"/>
          </ac:graphicFrameMkLst>
        </pc:graphicFrameChg>
        <pc:graphicFrameChg chg="add del">
          <ac:chgData name="Joshua Villing" userId="33c5856f14120bdd" providerId="LiveId" clId="{E26D9FDA-3950-4016-B39A-CBB94D65E1A4}" dt="2022-04-19T13:03:53.707" v="2411" actId="26606"/>
          <ac:graphicFrameMkLst>
            <pc:docMk/>
            <pc:sldMk cId="83151131" sldId="262"/>
            <ac:graphicFrameMk id="8" creationId="{19526390-D6E1-04B0-2EDB-56EFB117FDD7}"/>
          </ac:graphicFrameMkLst>
        </pc:graphicFrameChg>
      </pc:sldChg>
      <pc:sldChg chg="ord">
        <pc:chgData name="Joshua Villing" userId="33c5856f14120bdd" providerId="LiveId" clId="{E26D9FDA-3950-4016-B39A-CBB94D65E1A4}" dt="2022-04-19T10:06:02.231" v="4"/>
        <pc:sldMkLst>
          <pc:docMk/>
          <pc:sldMk cId="1835101691" sldId="264"/>
        </pc:sldMkLst>
      </pc:sldChg>
      <pc:sldChg chg="add">
        <pc:chgData name="Joshua Villing" userId="33c5856f14120bdd" providerId="LiveId" clId="{E26D9FDA-3950-4016-B39A-CBB94D65E1A4}" dt="2022-04-19T10:57:15.644" v="349"/>
        <pc:sldMkLst>
          <pc:docMk/>
          <pc:sldMk cId="772936435" sldId="265"/>
        </pc:sldMkLst>
      </pc:sldChg>
      <pc:sldChg chg="modSp mod modNotesTx">
        <pc:chgData name="Joshua Villing" userId="33c5856f14120bdd" providerId="LiveId" clId="{E26D9FDA-3950-4016-B39A-CBB94D65E1A4}" dt="2022-04-19T12:58:43.646" v="2390" actId="20577"/>
        <pc:sldMkLst>
          <pc:docMk/>
          <pc:sldMk cId="3052309585" sldId="266"/>
        </pc:sldMkLst>
        <pc:spChg chg="mod">
          <ac:chgData name="Joshua Villing" userId="33c5856f14120bdd" providerId="LiveId" clId="{E26D9FDA-3950-4016-B39A-CBB94D65E1A4}" dt="2022-04-19T12:58:43.646" v="2390" actId="20577"/>
          <ac:spMkLst>
            <pc:docMk/>
            <pc:sldMk cId="3052309585" sldId="266"/>
            <ac:spMk id="3" creationId="{73EECA35-6C12-4436-AA6D-B23F2CF529BF}"/>
          </ac:spMkLst>
        </pc:spChg>
      </pc:sldChg>
      <pc:sldChg chg="modNotesTx">
        <pc:chgData name="Joshua Villing" userId="33c5856f14120bdd" providerId="LiveId" clId="{E26D9FDA-3950-4016-B39A-CBB94D65E1A4}" dt="2022-04-19T11:11:58.379" v="1095" actId="20577"/>
        <pc:sldMkLst>
          <pc:docMk/>
          <pc:sldMk cId="1172028488" sldId="269"/>
        </pc:sldMkLst>
      </pc:sldChg>
      <pc:sldChg chg="modSp mod modNotesTx">
        <pc:chgData name="Joshua Villing" userId="33c5856f14120bdd" providerId="LiveId" clId="{E26D9FDA-3950-4016-B39A-CBB94D65E1A4}" dt="2022-04-19T11:12:40.517" v="1108" actId="12"/>
        <pc:sldMkLst>
          <pc:docMk/>
          <pc:sldMk cId="4248841293" sldId="270"/>
        </pc:sldMkLst>
        <pc:spChg chg="mod">
          <ac:chgData name="Joshua Villing" userId="33c5856f14120bdd" providerId="LiveId" clId="{E26D9FDA-3950-4016-B39A-CBB94D65E1A4}" dt="2022-04-19T11:12:40.517" v="1108" actId="12"/>
          <ac:spMkLst>
            <pc:docMk/>
            <pc:sldMk cId="4248841293" sldId="270"/>
            <ac:spMk id="3" creationId="{92721B76-67F4-43FB-9613-37210EA61D25}"/>
          </ac:spMkLst>
        </pc:spChg>
      </pc:sldChg>
      <pc:sldChg chg="del">
        <pc:chgData name="Joshua Villing" userId="33c5856f14120bdd" providerId="LiveId" clId="{E26D9FDA-3950-4016-B39A-CBB94D65E1A4}" dt="2022-04-19T10:49:37.914" v="340" actId="47"/>
        <pc:sldMkLst>
          <pc:docMk/>
          <pc:sldMk cId="3253637816" sldId="272"/>
        </pc:sldMkLst>
      </pc:sldChg>
      <pc:sldChg chg="add ord">
        <pc:chgData name="Joshua Villing" userId="33c5856f14120bdd" providerId="LiveId" clId="{E26D9FDA-3950-4016-B39A-CBB94D65E1A4}" dt="2022-04-19T10:55:56.869" v="346"/>
        <pc:sldMkLst>
          <pc:docMk/>
          <pc:sldMk cId="4038825223" sldId="272"/>
        </pc:sldMkLst>
      </pc:sldChg>
      <pc:sldChg chg="modSp mod ord">
        <pc:chgData name="Joshua Villing" userId="33c5856f14120bdd" providerId="LiveId" clId="{E26D9FDA-3950-4016-B39A-CBB94D65E1A4}" dt="2022-04-19T10:48:55.549" v="337"/>
        <pc:sldMkLst>
          <pc:docMk/>
          <pc:sldMk cId="3294751448" sldId="273"/>
        </pc:sldMkLst>
        <pc:spChg chg="mod">
          <ac:chgData name="Joshua Villing" userId="33c5856f14120bdd" providerId="LiveId" clId="{E26D9FDA-3950-4016-B39A-CBB94D65E1A4}" dt="2022-04-19T10:08:00.365" v="76" actId="20577"/>
          <ac:spMkLst>
            <pc:docMk/>
            <pc:sldMk cId="3294751448" sldId="273"/>
            <ac:spMk id="2" creationId="{00000000-0000-0000-0000-000000000000}"/>
          </ac:spMkLst>
        </pc:spChg>
      </pc:sldChg>
      <pc:sldChg chg="add">
        <pc:chgData name="Joshua Villing" userId="33c5856f14120bdd" providerId="LiveId" clId="{E26D9FDA-3950-4016-B39A-CBB94D65E1A4}" dt="2022-04-19T10:55:37.533" v="341"/>
        <pc:sldMkLst>
          <pc:docMk/>
          <pc:sldMk cId="1320078603" sldId="277"/>
        </pc:sldMkLst>
      </pc:sldChg>
      <pc:sldChg chg="add">
        <pc:chgData name="Joshua Villing" userId="33c5856f14120bdd" providerId="LiveId" clId="{E26D9FDA-3950-4016-B39A-CBB94D65E1A4}" dt="2022-04-19T10:55:37.533" v="341"/>
        <pc:sldMkLst>
          <pc:docMk/>
          <pc:sldMk cId="3285473758" sldId="278"/>
        </pc:sldMkLst>
      </pc:sldChg>
      <pc:sldChg chg="modSp add del mod modShow">
        <pc:chgData name="Joshua Villing" userId="33c5856f14120bdd" providerId="LiveId" clId="{E26D9FDA-3950-4016-B39A-CBB94D65E1A4}" dt="2022-04-19T11:01:44.823" v="391" actId="729"/>
        <pc:sldMkLst>
          <pc:docMk/>
          <pc:sldMk cId="4025524076" sldId="283"/>
        </pc:sldMkLst>
        <pc:spChg chg="mod">
          <ac:chgData name="Joshua Villing" userId="33c5856f14120bdd" providerId="LiveId" clId="{E26D9FDA-3950-4016-B39A-CBB94D65E1A4}" dt="2022-04-19T10:39:17.373" v="213" actId="20577"/>
          <ac:spMkLst>
            <pc:docMk/>
            <pc:sldMk cId="4025524076" sldId="283"/>
            <ac:spMk id="3" creationId="{F4C3B204-DE19-46C6-A441-5544B4D57BFD}"/>
          </ac:spMkLst>
        </pc:spChg>
      </pc:sldChg>
      <pc:sldChg chg="modNotesTx">
        <pc:chgData name="Joshua Villing" userId="33c5856f14120bdd" providerId="LiveId" clId="{E26D9FDA-3950-4016-B39A-CBB94D65E1A4}" dt="2022-04-19T10:06:40.313" v="30" actId="20577"/>
        <pc:sldMkLst>
          <pc:docMk/>
          <pc:sldMk cId="2429577924" sldId="293"/>
        </pc:sldMkLst>
      </pc:sldChg>
      <pc:sldChg chg="ord modNotesTx">
        <pc:chgData name="Joshua Villing" userId="33c5856f14120bdd" providerId="LiveId" clId="{E26D9FDA-3950-4016-B39A-CBB94D65E1A4}" dt="2022-04-19T10:06:48.501" v="35" actId="20577"/>
        <pc:sldMkLst>
          <pc:docMk/>
          <pc:sldMk cId="4146669284" sldId="295"/>
        </pc:sldMkLst>
      </pc:sldChg>
      <pc:sldChg chg="modNotesTx">
        <pc:chgData name="Joshua Villing" userId="33c5856f14120bdd" providerId="LiveId" clId="{E26D9FDA-3950-4016-B39A-CBB94D65E1A4}" dt="2022-04-19T10:06:52.752" v="37" actId="20577"/>
        <pc:sldMkLst>
          <pc:docMk/>
          <pc:sldMk cId="400378495" sldId="296"/>
        </pc:sldMkLst>
      </pc:sldChg>
      <pc:sldChg chg="add ord modNotesTx">
        <pc:chgData name="Joshua Villing" userId="33c5856f14120bdd" providerId="LiveId" clId="{E26D9FDA-3950-4016-B39A-CBB94D65E1A4}" dt="2022-04-19T11:13:02.578" v="1110"/>
        <pc:sldMkLst>
          <pc:docMk/>
          <pc:sldMk cId="425441220" sldId="299"/>
        </pc:sldMkLst>
      </pc:sldChg>
      <pc:sldChg chg="modSp add mod">
        <pc:chgData name="Joshua Villing" userId="33c5856f14120bdd" providerId="LiveId" clId="{E26D9FDA-3950-4016-B39A-CBB94D65E1A4}" dt="2022-04-19T11:09:36.055" v="1055" actId="20577"/>
        <pc:sldMkLst>
          <pc:docMk/>
          <pc:sldMk cId="3305713713" sldId="300"/>
        </pc:sldMkLst>
        <pc:spChg chg="mod">
          <ac:chgData name="Joshua Villing" userId="33c5856f14120bdd" providerId="LiveId" clId="{E26D9FDA-3950-4016-B39A-CBB94D65E1A4}" dt="2022-04-19T11:09:36.055" v="1055" actId="20577"/>
          <ac:spMkLst>
            <pc:docMk/>
            <pc:sldMk cId="3305713713" sldId="300"/>
            <ac:spMk id="2" creationId="{B83C1652-9FAC-4F11-9B5D-172F35DDC32D}"/>
          </ac:spMkLst>
        </pc:spChg>
      </pc:sldChg>
      <pc:sldChg chg="add del">
        <pc:chgData name="Joshua Villing" userId="33c5856f14120bdd" providerId="LiveId" clId="{E26D9FDA-3950-4016-B39A-CBB94D65E1A4}" dt="2022-04-19T10:55:47.925" v="343"/>
        <pc:sldMkLst>
          <pc:docMk/>
          <pc:sldMk cId="3686778997" sldId="300"/>
        </pc:sldMkLst>
      </pc:sldChg>
      <pc:sldChg chg="addSp delSp modSp new del mod modClrScheme chgLayout modNotesTx">
        <pc:chgData name="Joshua Villing" userId="33c5856f14120bdd" providerId="LiveId" clId="{E26D9FDA-3950-4016-B39A-CBB94D65E1A4}" dt="2022-04-19T10:49:35.188" v="339" actId="47"/>
        <pc:sldMkLst>
          <pc:docMk/>
          <pc:sldMk cId="4073392446" sldId="300"/>
        </pc:sldMkLst>
        <pc:spChg chg="mod ord">
          <ac:chgData name="Joshua Villing" userId="33c5856f14120bdd" providerId="LiveId" clId="{E26D9FDA-3950-4016-B39A-CBB94D65E1A4}" dt="2022-04-19T10:33:18.691" v="146" actId="700"/>
          <ac:spMkLst>
            <pc:docMk/>
            <pc:sldMk cId="4073392446" sldId="300"/>
            <ac:spMk id="2" creationId="{26F09E54-8D7F-449C-B2F4-AA0581549F45}"/>
          </ac:spMkLst>
        </pc:spChg>
        <pc:spChg chg="del mod ord">
          <ac:chgData name="Joshua Villing" userId="33c5856f14120bdd" providerId="LiveId" clId="{E26D9FDA-3950-4016-B39A-CBB94D65E1A4}" dt="2022-04-19T10:33:18.691" v="146" actId="700"/>
          <ac:spMkLst>
            <pc:docMk/>
            <pc:sldMk cId="4073392446" sldId="300"/>
            <ac:spMk id="3" creationId="{90AF5C3A-AE68-4A35-A847-A10F45DADA27}"/>
          </ac:spMkLst>
        </pc:spChg>
        <pc:spChg chg="mod ord">
          <ac:chgData name="Joshua Villing" userId="33c5856f14120bdd" providerId="LiveId" clId="{E26D9FDA-3950-4016-B39A-CBB94D65E1A4}" dt="2022-04-19T10:33:18.691" v="146" actId="700"/>
          <ac:spMkLst>
            <pc:docMk/>
            <pc:sldMk cId="4073392446" sldId="300"/>
            <ac:spMk id="4" creationId="{B66ACBEB-8D75-4CF1-BDD6-76C263F27A3D}"/>
          </ac:spMkLst>
        </pc:spChg>
        <pc:spChg chg="add mod ord">
          <ac:chgData name="Joshua Villing" userId="33c5856f14120bdd" providerId="LiveId" clId="{E26D9FDA-3950-4016-B39A-CBB94D65E1A4}" dt="2022-04-19T10:42:20.163" v="335" actId="20577"/>
          <ac:spMkLst>
            <pc:docMk/>
            <pc:sldMk cId="4073392446" sldId="300"/>
            <ac:spMk id="5" creationId="{1317A4B7-7641-4539-8738-769EA30DAA12}"/>
          </ac:spMkLst>
        </pc:spChg>
        <pc:spChg chg="add del mod ord">
          <ac:chgData name="Joshua Villing" userId="33c5856f14120bdd" providerId="LiveId" clId="{E26D9FDA-3950-4016-B39A-CBB94D65E1A4}" dt="2022-04-19T10:33:59.484" v="147" actId="931"/>
          <ac:spMkLst>
            <pc:docMk/>
            <pc:sldMk cId="4073392446" sldId="300"/>
            <ac:spMk id="6" creationId="{A164AB81-DE61-4D31-A2A1-2ACFD6587E3C}"/>
          </ac:spMkLst>
        </pc:spChg>
        <pc:picChg chg="add mod">
          <ac:chgData name="Joshua Villing" userId="33c5856f14120bdd" providerId="LiveId" clId="{E26D9FDA-3950-4016-B39A-CBB94D65E1A4}" dt="2022-04-19T10:34:11.043" v="149" actId="14100"/>
          <ac:picMkLst>
            <pc:docMk/>
            <pc:sldMk cId="4073392446" sldId="300"/>
            <ac:picMk id="8" creationId="{07D815EF-68A0-4783-AC77-5615C13E11C3}"/>
          </ac:picMkLst>
        </pc:picChg>
      </pc:sldChg>
      <pc:sldChg chg="add">
        <pc:chgData name="Joshua Villing" userId="33c5856f14120bdd" providerId="LiveId" clId="{E26D9FDA-3950-4016-B39A-CBB94D65E1A4}" dt="2022-04-19T10:56:14.610" v="348"/>
        <pc:sldMkLst>
          <pc:docMk/>
          <pc:sldMk cId="1364646790" sldId="301"/>
        </pc:sldMkLst>
      </pc:sldChg>
      <pc:sldChg chg="add del">
        <pc:chgData name="Joshua Villing" userId="33c5856f14120bdd" providerId="LiveId" clId="{E26D9FDA-3950-4016-B39A-CBB94D65E1A4}" dt="2022-04-19T10:55:47.925" v="343"/>
        <pc:sldMkLst>
          <pc:docMk/>
          <pc:sldMk cId="2500031152" sldId="301"/>
        </pc:sldMkLst>
      </pc:sldChg>
      <pc:sldChg chg="addSp delSp modSp new del mod modClrScheme chgLayout modNotesTx">
        <pc:chgData name="Joshua Villing" userId="33c5856f14120bdd" providerId="LiveId" clId="{E26D9FDA-3950-4016-B39A-CBB94D65E1A4}" dt="2022-04-19T10:49:35.188" v="339" actId="47"/>
        <pc:sldMkLst>
          <pc:docMk/>
          <pc:sldMk cId="2971144500" sldId="301"/>
        </pc:sldMkLst>
        <pc:spChg chg="mod ord">
          <ac:chgData name="Joshua Villing" userId="33c5856f14120bdd" providerId="LiveId" clId="{E26D9FDA-3950-4016-B39A-CBB94D65E1A4}" dt="2022-04-19T10:35:28.690" v="160" actId="700"/>
          <ac:spMkLst>
            <pc:docMk/>
            <pc:sldMk cId="2971144500" sldId="301"/>
            <ac:spMk id="2" creationId="{239F93A0-2940-4BB9-93D6-D8B280F7A89A}"/>
          </ac:spMkLst>
        </pc:spChg>
        <pc:spChg chg="del mod ord">
          <ac:chgData name="Joshua Villing" userId="33c5856f14120bdd" providerId="LiveId" clId="{E26D9FDA-3950-4016-B39A-CBB94D65E1A4}" dt="2022-04-19T10:35:28.690" v="160" actId="700"/>
          <ac:spMkLst>
            <pc:docMk/>
            <pc:sldMk cId="2971144500" sldId="301"/>
            <ac:spMk id="3" creationId="{DA4B0E38-DDF5-4669-9798-36D62CF9F978}"/>
          </ac:spMkLst>
        </pc:spChg>
        <pc:spChg chg="mod ord">
          <ac:chgData name="Joshua Villing" userId="33c5856f14120bdd" providerId="LiveId" clId="{E26D9FDA-3950-4016-B39A-CBB94D65E1A4}" dt="2022-04-19T10:35:28.690" v="160" actId="700"/>
          <ac:spMkLst>
            <pc:docMk/>
            <pc:sldMk cId="2971144500" sldId="301"/>
            <ac:spMk id="4" creationId="{1065DAF8-A2DC-4B33-866F-677D8247D2E2}"/>
          </ac:spMkLst>
        </pc:spChg>
        <pc:spChg chg="add mod ord">
          <ac:chgData name="Joshua Villing" userId="33c5856f14120bdd" providerId="LiveId" clId="{E26D9FDA-3950-4016-B39A-CBB94D65E1A4}" dt="2022-04-19T10:40:30.909" v="231" actId="20577"/>
          <ac:spMkLst>
            <pc:docMk/>
            <pc:sldMk cId="2971144500" sldId="301"/>
            <ac:spMk id="5" creationId="{76B4238E-8EB7-4031-8221-E3523B71BADD}"/>
          </ac:spMkLst>
        </pc:spChg>
        <pc:spChg chg="add del mod ord">
          <ac:chgData name="Joshua Villing" userId="33c5856f14120bdd" providerId="LiveId" clId="{E26D9FDA-3950-4016-B39A-CBB94D65E1A4}" dt="2022-04-19T10:35:50.496" v="161" actId="931"/>
          <ac:spMkLst>
            <pc:docMk/>
            <pc:sldMk cId="2971144500" sldId="301"/>
            <ac:spMk id="6" creationId="{4F47FB52-09EE-48A0-8698-DBE62AA0FF9F}"/>
          </ac:spMkLst>
        </pc:spChg>
        <pc:picChg chg="add mod">
          <ac:chgData name="Joshua Villing" userId="33c5856f14120bdd" providerId="LiveId" clId="{E26D9FDA-3950-4016-B39A-CBB94D65E1A4}" dt="2022-04-19T10:35:57.449" v="163" actId="14100"/>
          <ac:picMkLst>
            <pc:docMk/>
            <pc:sldMk cId="2971144500" sldId="301"/>
            <ac:picMk id="8" creationId="{0A5980B4-AF01-4D39-A6BB-89403006008F}"/>
          </ac:picMkLst>
        </pc:picChg>
      </pc:sldChg>
      <pc:sldChg chg="modSp add mod">
        <pc:chgData name="Joshua Villing" userId="33c5856f14120bdd" providerId="LiveId" clId="{E26D9FDA-3950-4016-B39A-CBB94D65E1A4}" dt="2022-04-19T11:09:31.706" v="1049" actId="20577"/>
        <pc:sldMkLst>
          <pc:docMk/>
          <pc:sldMk cId="1217883881" sldId="302"/>
        </pc:sldMkLst>
        <pc:spChg chg="mod">
          <ac:chgData name="Joshua Villing" userId="33c5856f14120bdd" providerId="LiveId" clId="{E26D9FDA-3950-4016-B39A-CBB94D65E1A4}" dt="2022-04-19T11:09:31.706" v="1049" actId="20577"/>
          <ac:spMkLst>
            <pc:docMk/>
            <pc:sldMk cId="1217883881" sldId="302"/>
            <ac:spMk id="2" creationId="{E7F09AB1-F0E1-4950-B67A-C11CE3FA0D54}"/>
          </ac:spMkLst>
        </pc:spChg>
        <pc:spChg chg="mod">
          <ac:chgData name="Joshua Villing" userId="33c5856f14120bdd" providerId="LiveId" clId="{E26D9FDA-3950-4016-B39A-CBB94D65E1A4}" dt="2022-04-19T11:07:54.775" v="1037" actId="20577"/>
          <ac:spMkLst>
            <pc:docMk/>
            <pc:sldMk cId="1217883881" sldId="302"/>
            <ac:spMk id="3" creationId="{F4C3B204-DE19-46C6-A441-5544B4D57BFD}"/>
          </ac:spMkLst>
        </pc:spChg>
      </pc:sldChg>
      <pc:sldChg chg="addSp delSp modSp new del mod modClrScheme chgLayout modNotesTx">
        <pc:chgData name="Joshua Villing" userId="33c5856f14120bdd" providerId="LiveId" clId="{E26D9FDA-3950-4016-B39A-CBB94D65E1A4}" dt="2022-04-19T10:49:35.188" v="339" actId="47"/>
        <pc:sldMkLst>
          <pc:docMk/>
          <pc:sldMk cId="1907707897" sldId="302"/>
        </pc:sldMkLst>
        <pc:spChg chg="mod ord">
          <ac:chgData name="Joshua Villing" userId="33c5856f14120bdd" providerId="LiveId" clId="{E26D9FDA-3950-4016-B39A-CBB94D65E1A4}" dt="2022-04-19T10:35:00.929" v="156" actId="700"/>
          <ac:spMkLst>
            <pc:docMk/>
            <pc:sldMk cId="1907707897" sldId="302"/>
            <ac:spMk id="2" creationId="{1535F4E5-1337-47DC-93F3-D5810C8DCB3D}"/>
          </ac:spMkLst>
        </pc:spChg>
        <pc:spChg chg="del mod ord">
          <ac:chgData name="Joshua Villing" userId="33c5856f14120bdd" providerId="LiveId" clId="{E26D9FDA-3950-4016-B39A-CBB94D65E1A4}" dt="2022-04-19T10:34:51.121" v="155" actId="700"/>
          <ac:spMkLst>
            <pc:docMk/>
            <pc:sldMk cId="1907707897" sldId="302"/>
            <ac:spMk id="3" creationId="{48437A60-3788-4CF7-A20A-DD7BA5FCAA20}"/>
          </ac:spMkLst>
        </pc:spChg>
        <pc:spChg chg="mod ord">
          <ac:chgData name="Joshua Villing" userId="33c5856f14120bdd" providerId="LiveId" clId="{E26D9FDA-3950-4016-B39A-CBB94D65E1A4}" dt="2022-04-19T10:35:00.929" v="156" actId="700"/>
          <ac:spMkLst>
            <pc:docMk/>
            <pc:sldMk cId="1907707897" sldId="302"/>
            <ac:spMk id="4" creationId="{02F533DD-E57B-473C-9B41-DD7C7B456564}"/>
          </ac:spMkLst>
        </pc:spChg>
        <pc:spChg chg="add del mod ord">
          <ac:chgData name="Joshua Villing" userId="33c5856f14120bdd" providerId="LiveId" clId="{E26D9FDA-3950-4016-B39A-CBB94D65E1A4}" dt="2022-04-19T10:35:00.929" v="156" actId="700"/>
          <ac:spMkLst>
            <pc:docMk/>
            <pc:sldMk cId="1907707897" sldId="302"/>
            <ac:spMk id="5" creationId="{8CC47CDF-9248-46CD-AE69-52A7F348DE1A}"/>
          </ac:spMkLst>
        </pc:spChg>
        <pc:spChg chg="add del mod ord">
          <ac:chgData name="Joshua Villing" userId="33c5856f14120bdd" providerId="LiveId" clId="{E26D9FDA-3950-4016-B39A-CBB94D65E1A4}" dt="2022-04-19T10:35:00.929" v="156" actId="700"/>
          <ac:spMkLst>
            <pc:docMk/>
            <pc:sldMk cId="1907707897" sldId="302"/>
            <ac:spMk id="6" creationId="{1E22EE36-E4E5-4777-BA13-C608B578671F}"/>
          </ac:spMkLst>
        </pc:spChg>
        <pc:spChg chg="add del mod ord">
          <ac:chgData name="Joshua Villing" userId="33c5856f14120bdd" providerId="LiveId" clId="{E26D9FDA-3950-4016-B39A-CBB94D65E1A4}" dt="2022-04-19T10:35:00.929" v="156" actId="700"/>
          <ac:spMkLst>
            <pc:docMk/>
            <pc:sldMk cId="1907707897" sldId="302"/>
            <ac:spMk id="7" creationId="{F02907CD-B1D5-442E-A2D6-B9CCAACFA01C}"/>
          </ac:spMkLst>
        </pc:spChg>
        <pc:spChg chg="add del mod ord">
          <ac:chgData name="Joshua Villing" userId="33c5856f14120bdd" providerId="LiveId" clId="{E26D9FDA-3950-4016-B39A-CBB94D65E1A4}" dt="2022-04-19T10:35:00.929" v="156" actId="700"/>
          <ac:spMkLst>
            <pc:docMk/>
            <pc:sldMk cId="1907707897" sldId="302"/>
            <ac:spMk id="8" creationId="{19058316-F137-4115-98FB-83A07F7EEBC7}"/>
          </ac:spMkLst>
        </pc:spChg>
        <pc:spChg chg="add mod ord">
          <ac:chgData name="Joshua Villing" userId="33c5856f14120bdd" providerId="LiveId" clId="{E26D9FDA-3950-4016-B39A-CBB94D65E1A4}" dt="2022-04-19T10:40:19.952" v="225" actId="20577"/>
          <ac:spMkLst>
            <pc:docMk/>
            <pc:sldMk cId="1907707897" sldId="302"/>
            <ac:spMk id="9" creationId="{41F457D6-FEC5-4858-AAD9-4E88519FA89A}"/>
          </ac:spMkLst>
        </pc:spChg>
        <pc:spChg chg="add del mod ord">
          <ac:chgData name="Joshua Villing" userId="33c5856f14120bdd" providerId="LiveId" clId="{E26D9FDA-3950-4016-B39A-CBB94D65E1A4}" dt="2022-04-19T10:35:10.125" v="157" actId="931"/>
          <ac:spMkLst>
            <pc:docMk/>
            <pc:sldMk cId="1907707897" sldId="302"/>
            <ac:spMk id="10" creationId="{F72D22BA-F1AA-4C30-9B41-5796E2E06709}"/>
          </ac:spMkLst>
        </pc:spChg>
        <pc:picChg chg="add mod">
          <ac:chgData name="Joshua Villing" userId="33c5856f14120bdd" providerId="LiveId" clId="{E26D9FDA-3950-4016-B39A-CBB94D65E1A4}" dt="2022-04-19T10:35:18.409" v="159" actId="14100"/>
          <ac:picMkLst>
            <pc:docMk/>
            <pc:sldMk cId="1907707897" sldId="302"/>
            <ac:picMk id="12" creationId="{6060E372-7CBA-4F4A-B65F-E610607C11CF}"/>
          </ac:picMkLst>
        </pc:picChg>
      </pc:sldChg>
      <pc:sldChg chg="modSp new mod">
        <pc:chgData name="Joshua Villing" userId="33c5856f14120bdd" providerId="LiveId" clId="{E26D9FDA-3950-4016-B39A-CBB94D65E1A4}" dt="2022-04-19T11:03:47.432" v="729" actId="27636"/>
        <pc:sldMkLst>
          <pc:docMk/>
          <pc:sldMk cId="847279856" sldId="303"/>
        </pc:sldMkLst>
        <pc:spChg chg="mod">
          <ac:chgData name="Joshua Villing" userId="33c5856f14120bdd" providerId="LiveId" clId="{E26D9FDA-3950-4016-B39A-CBB94D65E1A4}" dt="2022-04-19T11:02:58.363" v="498" actId="20577"/>
          <ac:spMkLst>
            <pc:docMk/>
            <pc:sldMk cId="847279856" sldId="303"/>
            <ac:spMk id="2" creationId="{CD51E5F8-6FD0-4550-8BED-2FFB7D668024}"/>
          </ac:spMkLst>
        </pc:spChg>
        <pc:spChg chg="mod">
          <ac:chgData name="Joshua Villing" userId="33c5856f14120bdd" providerId="LiveId" clId="{E26D9FDA-3950-4016-B39A-CBB94D65E1A4}" dt="2022-04-19T11:03:47.432" v="729" actId="27636"/>
          <ac:spMkLst>
            <pc:docMk/>
            <pc:sldMk cId="847279856" sldId="303"/>
            <ac:spMk id="3" creationId="{60BCE920-C7BE-42D1-858F-8298AD17E1FD}"/>
          </ac:spMkLst>
        </pc:spChg>
      </pc:sldChg>
      <pc:sldChg chg="addSp delSp modSp new del mod modClrScheme chgLayout modNotesTx">
        <pc:chgData name="Joshua Villing" userId="33c5856f14120bdd" providerId="LiveId" clId="{E26D9FDA-3950-4016-B39A-CBB94D65E1A4}" dt="2022-04-19T10:49:35.188" v="339" actId="47"/>
        <pc:sldMkLst>
          <pc:docMk/>
          <pc:sldMk cId="1409274494" sldId="303"/>
        </pc:sldMkLst>
        <pc:spChg chg="mod ord">
          <ac:chgData name="Joshua Villing" userId="33c5856f14120bdd" providerId="LiveId" clId="{E26D9FDA-3950-4016-B39A-CBB94D65E1A4}" dt="2022-04-19T10:34:19.557" v="150" actId="700"/>
          <ac:spMkLst>
            <pc:docMk/>
            <pc:sldMk cId="1409274494" sldId="303"/>
            <ac:spMk id="2" creationId="{F4F42218-10C4-4569-9093-F10B2BF18292}"/>
          </ac:spMkLst>
        </pc:spChg>
        <pc:spChg chg="del mod ord">
          <ac:chgData name="Joshua Villing" userId="33c5856f14120bdd" providerId="LiveId" clId="{E26D9FDA-3950-4016-B39A-CBB94D65E1A4}" dt="2022-04-19T10:34:19.557" v="150" actId="700"/>
          <ac:spMkLst>
            <pc:docMk/>
            <pc:sldMk cId="1409274494" sldId="303"/>
            <ac:spMk id="3" creationId="{5DAA509B-7A44-406F-8608-876973D916DC}"/>
          </ac:spMkLst>
        </pc:spChg>
        <pc:spChg chg="mod ord">
          <ac:chgData name="Joshua Villing" userId="33c5856f14120bdd" providerId="LiveId" clId="{E26D9FDA-3950-4016-B39A-CBB94D65E1A4}" dt="2022-04-19T10:34:19.557" v="150" actId="700"/>
          <ac:spMkLst>
            <pc:docMk/>
            <pc:sldMk cId="1409274494" sldId="303"/>
            <ac:spMk id="4" creationId="{915E4DD9-AA9C-41E6-B96F-4590CA72EA2B}"/>
          </ac:spMkLst>
        </pc:spChg>
        <pc:spChg chg="add mod ord">
          <ac:chgData name="Joshua Villing" userId="33c5856f14120bdd" providerId="LiveId" clId="{E26D9FDA-3950-4016-B39A-CBB94D65E1A4}" dt="2022-04-19T10:41:02.798" v="249" actId="20577"/>
          <ac:spMkLst>
            <pc:docMk/>
            <pc:sldMk cId="1409274494" sldId="303"/>
            <ac:spMk id="5" creationId="{15308BCD-C638-491A-9A68-8E47626A24B1}"/>
          </ac:spMkLst>
        </pc:spChg>
        <pc:spChg chg="add del mod ord">
          <ac:chgData name="Joshua Villing" userId="33c5856f14120bdd" providerId="LiveId" clId="{E26D9FDA-3950-4016-B39A-CBB94D65E1A4}" dt="2022-04-19T10:34:34.553" v="151" actId="931"/>
          <ac:spMkLst>
            <pc:docMk/>
            <pc:sldMk cId="1409274494" sldId="303"/>
            <ac:spMk id="6" creationId="{042CFFE5-81AF-4CAB-B8F1-B84CEDA2CE7C}"/>
          </ac:spMkLst>
        </pc:spChg>
        <pc:picChg chg="add mod">
          <ac:chgData name="Joshua Villing" userId="33c5856f14120bdd" providerId="LiveId" clId="{E26D9FDA-3950-4016-B39A-CBB94D65E1A4}" dt="2022-04-19T10:34:43.394" v="154" actId="14100"/>
          <ac:picMkLst>
            <pc:docMk/>
            <pc:sldMk cId="1409274494" sldId="303"/>
            <ac:picMk id="8" creationId="{2545442B-65C3-413B-98C8-94E4616880DB}"/>
          </ac:picMkLst>
        </pc:picChg>
      </pc:sldChg>
      <pc:sldChg chg="modSp new del mod">
        <pc:chgData name="Joshua Villing" userId="33c5856f14120bdd" providerId="LiveId" clId="{E26D9FDA-3950-4016-B39A-CBB94D65E1A4}" dt="2022-04-19T11:17:25.720" v="1149" actId="47"/>
        <pc:sldMkLst>
          <pc:docMk/>
          <pc:sldMk cId="1415026914" sldId="304"/>
        </pc:sldMkLst>
        <pc:spChg chg="mod">
          <ac:chgData name="Joshua Villing" userId="33c5856f14120bdd" providerId="LiveId" clId="{E26D9FDA-3950-4016-B39A-CBB94D65E1A4}" dt="2022-04-19T11:16:57.521" v="1148" actId="20577"/>
          <ac:spMkLst>
            <pc:docMk/>
            <pc:sldMk cId="1415026914" sldId="304"/>
            <ac:spMk id="2" creationId="{57616B94-8022-40E0-8FF1-461E1D8211F2}"/>
          </ac:spMkLst>
        </pc:spChg>
      </pc:sldChg>
      <pc:sldChg chg="addSp delSp modSp add mod">
        <pc:chgData name="Joshua Villing" userId="33c5856f14120bdd" providerId="LiveId" clId="{E26D9FDA-3950-4016-B39A-CBB94D65E1A4}" dt="2022-04-19T12:38:28.826" v="1384" actId="478"/>
        <pc:sldMkLst>
          <pc:docMk/>
          <pc:sldMk cId="3654484972" sldId="305"/>
        </pc:sldMkLst>
        <pc:spChg chg="mod">
          <ac:chgData name="Joshua Villing" userId="33c5856f14120bdd" providerId="LiveId" clId="{E26D9FDA-3950-4016-B39A-CBB94D65E1A4}" dt="2022-04-19T11:14:42.053" v="1127" actId="20577"/>
          <ac:spMkLst>
            <pc:docMk/>
            <pc:sldMk cId="3654484972" sldId="305"/>
            <ac:spMk id="2" creationId="{B83C1652-9FAC-4F11-9B5D-172F35DDC32D}"/>
          </ac:spMkLst>
        </pc:spChg>
        <pc:spChg chg="mod">
          <ac:chgData name="Joshua Villing" userId="33c5856f14120bdd" providerId="LiveId" clId="{E26D9FDA-3950-4016-B39A-CBB94D65E1A4}" dt="2022-04-19T12:38:26.449" v="1383" actId="20577"/>
          <ac:spMkLst>
            <pc:docMk/>
            <pc:sldMk cId="3654484972" sldId="305"/>
            <ac:spMk id="9" creationId="{8AC1C1E1-2256-468F-83A1-B967C6C90AB3}"/>
          </ac:spMkLst>
        </pc:spChg>
        <pc:picChg chg="add mod">
          <ac:chgData name="Joshua Villing" userId="33c5856f14120bdd" providerId="LiveId" clId="{E26D9FDA-3950-4016-B39A-CBB94D65E1A4}" dt="2022-04-19T12:37:47.942" v="1322" actId="1076"/>
          <ac:picMkLst>
            <pc:docMk/>
            <pc:sldMk cId="3654484972" sldId="305"/>
            <ac:picMk id="22" creationId="{D74FE431-0E41-4405-B142-A144A3A28210}"/>
          </ac:picMkLst>
        </pc:picChg>
        <pc:picChg chg="mod">
          <ac:chgData name="Joshua Villing" userId="33c5856f14120bdd" providerId="LiveId" clId="{E26D9FDA-3950-4016-B39A-CBB94D65E1A4}" dt="2022-04-19T12:36:39.650" v="1310" actId="1076"/>
          <ac:picMkLst>
            <pc:docMk/>
            <pc:sldMk cId="3654484972" sldId="305"/>
            <ac:picMk id="27" creationId="{2A607488-2703-4CB8-80FA-78686BB949B8}"/>
          </ac:picMkLst>
        </pc:picChg>
        <pc:picChg chg="mod">
          <ac:chgData name="Joshua Villing" userId="33c5856f14120bdd" providerId="LiveId" clId="{E26D9FDA-3950-4016-B39A-CBB94D65E1A4}" dt="2022-04-19T12:38:06.469" v="1328" actId="1076"/>
          <ac:picMkLst>
            <pc:docMk/>
            <pc:sldMk cId="3654484972" sldId="305"/>
            <ac:picMk id="29" creationId="{51DF3257-BD27-4A8D-A497-5B098F65018F}"/>
          </ac:picMkLst>
        </pc:picChg>
        <pc:picChg chg="mod">
          <ac:chgData name="Joshua Villing" userId="33c5856f14120bdd" providerId="LiveId" clId="{E26D9FDA-3950-4016-B39A-CBB94D65E1A4}" dt="2022-04-19T12:38:12.388" v="1330" actId="1076"/>
          <ac:picMkLst>
            <pc:docMk/>
            <pc:sldMk cId="3654484972" sldId="305"/>
            <ac:picMk id="30" creationId="{4631CF91-A6F1-4E71-921B-B1DA45BE09E9}"/>
          </ac:picMkLst>
        </pc:picChg>
        <pc:picChg chg="mod">
          <ac:chgData name="Joshua Villing" userId="33c5856f14120bdd" providerId="LiveId" clId="{E26D9FDA-3950-4016-B39A-CBB94D65E1A4}" dt="2022-04-19T12:38:03.796" v="1327" actId="1076"/>
          <ac:picMkLst>
            <pc:docMk/>
            <pc:sldMk cId="3654484972" sldId="305"/>
            <ac:picMk id="33" creationId="{596F15B2-2DE8-45F3-9AD2-C8761BFFAAEC}"/>
          </ac:picMkLst>
        </pc:picChg>
        <pc:picChg chg="mod">
          <ac:chgData name="Joshua Villing" userId="33c5856f14120bdd" providerId="LiveId" clId="{E26D9FDA-3950-4016-B39A-CBB94D65E1A4}" dt="2022-04-19T12:37:09.084" v="1313" actId="1076"/>
          <ac:picMkLst>
            <pc:docMk/>
            <pc:sldMk cId="3654484972" sldId="305"/>
            <ac:picMk id="37" creationId="{3332BFC3-70DB-4560-8FE1-F2FFE790BF60}"/>
          </ac:picMkLst>
        </pc:picChg>
        <pc:picChg chg="mod">
          <ac:chgData name="Joshua Villing" userId="33c5856f14120bdd" providerId="LiveId" clId="{E26D9FDA-3950-4016-B39A-CBB94D65E1A4}" dt="2022-04-19T12:38:00.523" v="1325" actId="1076"/>
          <ac:picMkLst>
            <pc:docMk/>
            <pc:sldMk cId="3654484972" sldId="305"/>
            <ac:picMk id="39" creationId="{9AA5BF7C-16E7-41B8-A05A-BB62BE3D58FD}"/>
          </ac:picMkLst>
        </pc:picChg>
        <pc:picChg chg="del mod">
          <ac:chgData name="Joshua Villing" userId="33c5856f14120bdd" providerId="LiveId" clId="{E26D9FDA-3950-4016-B39A-CBB94D65E1A4}" dt="2022-04-19T12:38:28.826" v="1384" actId="478"/>
          <ac:picMkLst>
            <pc:docMk/>
            <pc:sldMk cId="3654484972" sldId="305"/>
            <ac:picMk id="43" creationId="{CD215D52-BEBE-4950-AB90-7B0B429E61BF}"/>
          </ac:picMkLst>
        </pc:picChg>
        <pc:cxnChg chg="del">
          <ac:chgData name="Joshua Villing" userId="33c5856f14120bdd" providerId="LiveId" clId="{E26D9FDA-3950-4016-B39A-CBB94D65E1A4}" dt="2022-04-19T12:37:15.189" v="1314" actId="478"/>
          <ac:cxnSpMkLst>
            <pc:docMk/>
            <pc:sldMk cId="3654484972" sldId="305"/>
            <ac:cxnSpMk id="21" creationId="{2BF507FB-0949-4DCB-9214-3E9F6729782E}"/>
          </ac:cxnSpMkLst>
        </pc:cxnChg>
        <pc:cxnChg chg="add mod">
          <ac:chgData name="Joshua Villing" userId="33c5856f14120bdd" providerId="LiveId" clId="{E26D9FDA-3950-4016-B39A-CBB94D65E1A4}" dt="2022-04-19T12:37:53.590" v="1324" actId="1076"/>
          <ac:cxnSpMkLst>
            <pc:docMk/>
            <pc:sldMk cId="3654484972" sldId="305"/>
            <ac:cxnSpMk id="24" creationId="{B50D9B52-174B-4FF7-ADB5-E80BB8531013}"/>
          </ac:cxnSpMkLst>
        </pc:cxnChg>
        <pc:cxnChg chg="mod">
          <ac:chgData name="Joshua Villing" userId="33c5856f14120bdd" providerId="LiveId" clId="{E26D9FDA-3950-4016-B39A-CBB94D65E1A4}" dt="2022-04-19T12:37:44.938" v="1321" actId="14100"/>
          <ac:cxnSpMkLst>
            <pc:docMk/>
            <pc:sldMk cId="3654484972" sldId="305"/>
            <ac:cxnSpMk id="48" creationId="{B5720130-FAA2-4D8E-A72A-5198A0198C04}"/>
          </ac:cxnSpMkLst>
        </pc:cxnChg>
      </pc:sldChg>
      <pc:sldChg chg="addSp delSp modSp new mod modClrScheme chgLayout">
        <pc:chgData name="Joshua Villing" userId="33c5856f14120bdd" providerId="LiveId" clId="{E26D9FDA-3950-4016-B39A-CBB94D65E1A4}" dt="2022-04-19T12:52:48.257" v="1948" actId="20577"/>
        <pc:sldMkLst>
          <pc:docMk/>
          <pc:sldMk cId="3373253537" sldId="306"/>
        </pc:sldMkLst>
        <pc:spChg chg="del mod ord">
          <ac:chgData name="Joshua Villing" userId="33c5856f14120bdd" providerId="LiveId" clId="{E26D9FDA-3950-4016-B39A-CBB94D65E1A4}" dt="2022-04-19T12:40:18.971" v="1428" actId="700"/>
          <ac:spMkLst>
            <pc:docMk/>
            <pc:sldMk cId="3373253537" sldId="306"/>
            <ac:spMk id="2" creationId="{BCEE5CF0-7237-4183-83BB-5EA0E40B569F}"/>
          </ac:spMkLst>
        </pc:spChg>
        <pc:spChg chg="del mod ord">
          <ac:chgData name="Joshua Villing" userId="33c5856f14120bdd" providerId="LiveId" clId="{E26D9FDA-3950-4016-B39A-CBB94D65E1A4}" dt="2022-04-19T12:40:18.971" v="1428" actId="700"/>
          <ac:spMkLst>
            <pc:docMk/>
            <pc:sldMk cId="3373253537" sldId="306"/>
            <ac:spMk id="3" creationId="{6AE5BE33-5A9A-4001-97F1-D0968EC559BA}"/>
          </ac:spMkLst>
        </pc:spChg>
        <pc:spChg chg="mod ord">
          <ac:chgData name="Joshua Villing" userId="33c5856f14120bdd" providerId="LiveId" clId="{E26D9FDA-3950-4016-B39A-CBB94D65E1A4}" dt="2022-04-19T12:40:18.971" v="1428" actId="700"/>
          <ac:spMkLst>
            <pc:docMk/>
            <pc:sldMk cId="3373253537" sldId="306"/>
            <ac:spMk id="4" creationId="{3F5672C3-787F-432B-B693-46EE01FFCD54}"/>
          </ac:spMkLst>
        </pc:spChg>
        <pc:spChg chg="add mod ord">
          <ac:chgData name="Joshua Villing" userId="33c5856f14120bdd" providerId="LiveId" clId="{E26D9FDA-3950-4016-B39A-CBB94D65E1A4}" dt="2022-04-19T12:40:23.137" v="1447" actId="20577"/>
          <ac:spMkLst>
            <pc:docMk/>
            <pc:sldMk cId="3373253537" sldId="306"/>
            <ac:spMk id="5" creationId="{FF0BC22C-0CFB-4D42-8E76-D18335194D7C}"/>
          </ac:spMkLst>
        </pc:spChg>
        <pc:spChg chg="add mod ord">
          <ac:chgData name="Joshua Villing" userId="33c5856f14120bdd" providerId="LiveId" clId="{E26D9FDA-3950-4016-B39A-CBB94D65E1A4}" dt="2022-04-19T12:45:36.093" v="1872" actId="20577"/>
          <ac:spMkLst>
            <pc:docMk/>
            <pc:sldMk cId="3373253537" sldId="306"/>
            <ac:spMk id="6" creationId="{0BE3654F-D3B5-4003-8738-CE0D04D85BAD}"/>
          </ac:spMkLst>
        </pc:spChg>
        <pc:spChg chg="add mod ord">
          <ac:chgData name="Joshua Villing" userId="33c5856f14120bdd" providerId="LiveId" clId="{E26D9FDA-3950-4016-B39A-CBB94D65E1A4}" dt="2022-04-19T12:52:48.257" v="1948" actId="20577"/>
          <ac:spMkLst>
            <pc:docMk/>
            <pc:sldMk cId="3373253537" sldId="306"/>
            <ac:spMk id="7" creationId="{69975D7B-8F8F-494A-9956-D82D08C5B24A}"/>
          </ac:spMkLst>
        </pc:spChg>
        <pc:spChg chg="add mod ord">
          <ac:chgData name="Joshua Villing" userId="33c5856f14120bdd" providerId="LiveId" clId="{E26D9FDA-3950-4016-B39A-CBB94D65E1A4}" dt="2022-04-19T12:46:10.194" v="1895" actId="20577"/>
          <ac:spMkLst>
            <pc:docMk/>
            <pc:sldMk cId="3373253537" sldId="306"/>
            <ac:spMk id="8" creationId="{9C8AF2C2-24EF-4D44-93E3-FE325723E848}"/>
          </ac:spMkLst>
        </pc:spChg>
        <pc:spChg chg="add mod ord">
          <ac:chgData name="Joshua Villing" userId="33c5856f14120bdd" providerId="LiveId" clId="{E26D9FDA-3950-4016-B39A-CBB94D65E1A4}" dt="2022-04-19T12:46:55.830" v="1928" actId="20577"/>
          <ac:spMkLst>
            <pc:docMk/>
            <pc:sldMk cId="3373253537" sldId="306"/>
            <ac:spMk id="9" creationId="{26012FB2-D5D0-42AD-A7E0-3E482A10237B}"/>
          </ac:spMkLst>
        </pc:spChg>
      </pc:sldChg>
      <pc:sldChg chg="modSp add del mod modNotesTx">
        <pc:chgData name="Joshua Villing" userId="33c5856f14120bdd" providerId="LiveId" clId="{E26D9FDA-3950-4016-B39A-CBB94D65E1A4}" dt="2022-04-19T12:40:00.122" v="1426" actId="47"/>
        <pc:sldMkLst>
          <pc:docMk/>
          <pc:sldMk cId="3710314339" sldId="306"/>
        </pc:sldMkLst>
        <pc:spChg chg="mod">
          <ac:chgData name="Joshua Villing" userId="33c5856f14120bdd" providerId="LiveId" clId="{E26D9FDA-3950-4016-B39A-CBB94D65E1A4}" dt="2022-04-19T12:35:16.986" v="1227" actId="20577"/>
          <ac:spMkLst>
            <pc:docMk/>
            <pc:sldMk cId="3710314339" sldId="306"/>
            <ac:spMk id="2" creationId="{B83C1652-9FAC-4F11-9B5D-172F35DDC32D}"/>
          </ac:spMkLst>
        </pc:spChg>
        <pc:spChg chg="mod">
          <ac:chgData name="Joshua Villing" userId="33c5856f14120bdd" providerId="LiveId" clId="{E26D9FDA-3950-4016-B39A-CBB94D65E1A4}" dt="2022-04-19T11:23:01.735" v="1199" actId="20577"/>
          <ac:spMkLst>
            <pc:docMk/>
            <pc:sldMk cId="3710314339" sldId="306"/>
            <ac:spMk id="9" creationId="{8AC1C1E1-2256-468F-83A1-B967C6C90AB3}"/>
          </ac:spMkLst>
        </pc:spChg>
      </pc:sldChg>
      <pc:sldChg chg="addSp delSp modSp new del mod modClrScheme chgLayout">
        <pc:chgData name="Joshua Villing" userId="33c5856f14120bdd" providerId="LiveId" clId="{E26D9FDA-3950-4016-B39A-CBB94D65E1A4}" dt="2022-04-19T12:39:55.925" v="1425" actId="47"/>
        <pc:sldMkLst>
          <pc:docMk/>
          <pc:sldMk cId="979825288" sldId="307"/>
        </pc:sldMkLst>
        <pc:spChg chg="del mod ord">
          <ac:chgData name="Joshua Villing" userId="33c5856f14120bdd" providerId="LiveId" clId="{E26D9FDA-3950-4016-B39A-CBB94D65E1A4}" dt="2022-04-19T12:39:14.976" v="1386" actId="700"/>
          <ac:spMkLst>
            <pc:docMk/>
            <pc:sldMk cId="979825288" sldId="307"/>
            <ac:spMk id="2" creationId="{D4702206-959A-4532-8B3D-03D47D93AD97}"/>
          </ac:spMkLst>
        </pc:spChg>
        <pc:spChg chg="del mod ord">
          <ac:chgData name="Joshua Villing" userId="33c5856f14120bdd" providerId="LiveId" clId="{E26D9FDA-3950-4016-B39A-CBB94D65E1A4}" dt="2022-04-19T12:39:14.976" v="1386" actId="700"/>
          <ac:spMkLst>
            <pc:docMk/>
            <pc:sldMk cId="979825288" sldId="307"/>
            <ac:spMk id="3" creationId="{4EA33A06-E632-49C6-A201-9D74DFFF77F9}"/>
          </ac:spMkLst>
        </pc:spChg>
        <pc:spChg chg="mod ord">
          <ac:chgData name="Joshua Villing" userId="33c5856f14120bdd" providerId="LiveId" clId="{E26D9FDA-3950-4016-B39A-CBB94D65E1A4}" dt="2022-04-19T12:39:52.621" v="1424" actId="700"/>
          <ac:spMkLst>
            <pc:docMk/>
            <pc:sldMk cId="979825288" sldId="307"/>
            <ac:spMk id="4" creationId="{7BD196A9-3726-4310-BEC5-5C35A2205C8E}"/>
          </ac:spMkLst>
        </pc:spChg>
        <pc:spChg chg="add mod ord">
          <ac:chgData name="Joshua Villing" userId="33c5856f14120bdd" providerId="LiveId" clId="{E26D9FDA-3950-4016-B39A-CBB94D65E1A4}" dt="2022-04-19T12:39:52.621" v="1424" actId="700"/>
          <ac:spMkLst>
            <pc:docMk/>
            <pc:sldMk cId="979825288" sldId="307"/>
            <ac:spMk id="5" creationId="{AFF0FDB0-ABD0-4EE1-B144-5AC0A6D493E3}"/>
          </ac:spMkLst>
        </pc:spChg>
        <pc:spChg chg="add mod ord">
          <ac:chgData name="Joshua Villing" userId="33c5856f14120bdd" providerId="LiveId" clId="{E26D9FDA-3950-4016-B39A-CBB94D65E1A4}" dt="2022-04-19T12:39:52.621" v="1424" actId="700"/>
          <ac:spMkLst>
            <pc:docMk/>
            <pc:sldMk cId="979825288" sldId="307"/>
            <ac:spMk id="6" creationId="{F406FD07-9766-427C-8C64-9EDFDF147670}"/>
          </ac:spMkLst>
        </pc:spChg>
        <pc:spChg chg="add del mod ord">
          <ac:chgData name="Joshua Villing" userId="33c5856f14120bdd" providerId="LiveId" clId="{E26D9FDA-3950-4016-B39A-CBB94D65E1A4}" dt="2022-04-19T12:39:52.621" v="1424" actId="700"/>
          <ac:spMkLst>
            <pc:docMk/>
            <pc:sldMk cId="979825288" sldId="307"/>
            <ac:spMk id="7" creationId="{89135CA9-4E21-4AD3-8314-8F7930919E58}"/>
          </ac:spMkLst>
        </pc:spChg>
        <pc:spChg chg="add mod ord">
          <ac:chgData name="Joshua Villing" userId="33c5856f14120bdd" providerId="LiveId" clId="{E26D9FDA-3950-4016-B39A-CBB94D65E1A4}" dt="2022-04-19T12:39:52.621" v="1424" actId="700"/>
          <ac:spMkLst>
            <pc:docMk/>
            <pc:sldMk cId="979825288" sldId="307"/>
            <ac:spMk id="8" creationId="{65830F93-7027-473F-BD8E-5137003ED119}"/>
          </ac:spMkLst>
        </pc:spChg>
        <pc:spChg chg="add del mod ord">
          <ac:chgData name="Joshua Villing" userId="33c5856f14120bdd" providerId="LiveId" clId="{E26D9FDA-3950-4016-B39A-CBB94D65E1A4}" dt="2022-04-19T12:39:52.621" v="1424" actId="700"/>
          <ac:spMkLst>
            <pc:docMk/>
            <pc:sldMk cId="979825288" sldId="307"/>
            <ac:spMk id="9" creationId="{2782884E-5F5E-4C52-9B33-666C8A3FB8E3}"/>
          </ac:spMkLst>
        </pc:spChg>
      </pc:sldChg>
      <pc:sldChg chg="addSp delSp modSp add mod ord setBg setClrOvrMap">
        <pc:chgData name="Joshua Villing" userId="33c5856f14120bdd" providerId="LiveId" clId="{E26D9FDA-3950-4016-B39A-CBB94D65E1A4}" dt="2022-04-19T13:08:00.398" v="2645"/>
        <pc:sldMkLst>
          <pc:docMk/>
          <pc:sldMk cId="1339903073" sldId="307"/>
        </pc:sldMkLst>
        <pc:spChg chg="mod">
          <ac:chgData name="Joshua Villing" userId="33c5856f14120bdd" providerId="LiveId" clId="{E26D9FDA-3950-4016-B39A-CBB94D65E1A4}" dt="2022-04-19T13:04:15.236" v="2431" actId="20577"/>
          <ac:spMkLst>
            <pc:docMk/>
            <pc:sldMk cId="1339903073" sldId="307"/>
            <ac:spMk id="2" creationId="{64EAC944-50CA-418E-8CF8-BCFED678E198}"/>
          </ac:spMkLst>
        </pc:spChg>
        <pc:spChg chg="mod ord">
          <ac:chgData name="Joshua Villing" userId="33c5856f14120bdd" providerId="LiveId" clId="{E26D9FDA-3950-4016-B39A-CBB94D65E1A4}" dt="2022-04-19T13:06:41.186" v="2643" actId="20577"/>
          <ac:spMkLst>
            <pc:docMk/>
            <pc:sldMk cId="1339903073" sldId="307"/>
            <ac:spMk id="3" creationId="{111AFCA1-3116-4BF5-AD60-1F9A0A74393D}"/>
          </ac:spMkLst>
        </pc:spChg>
        <pc:spChg chg="mod">
          <ac:chgData name="Joshua Villing" userId="33c5856f14120bdd" providerId="LiveId" clId="{E26D9FDA-3950-4016-B39A-CBB94D65E1A4}" dt="2022-04-19T13:03:26.007" v="2407" actId="26606"/>
          <ac:spMkLst>
            <pc:docMk/>
            <pc:sldMk cId="1339903073" sldId="307"/>
            <ac:spMk id="5" creationId="{A7C3ACE8-555D-4D6A-AB2E-A5F236D2A027}"/>
          </ac:spMkLst>
        </pc:spChg>
        <pc:spChg chg="add del">
          <ac:chgData name="Joshua Villing" userId="33c5856f14120bdd" providerId="LiveId" clId="{E26D9FDA-3950-4016-B39A-CBB94D65E1A4}" dt="2022-04-19T13:03:26.007" v="2407" actId="26606"/>
          <ac:spMkLst>
            <pc:docMk/>
            <pc:sldMk cId="1339903073" sldId="307"/>
            <ac:spMk id="10" creationId="{B4AAD3FD-83A5-4B89-9F8F-01B8870865BE}"/>
          </ac:spMkLst>
        </pc:spChg>
        <pc:spChg chg="add del">
          <ac:chgData name="Joshua Villing" userId="33c5856f14120bdd" providerId="LiveId" clId="{E26D9FDA-3950-4016-B39A-CBB94D65E1A4}" dt="2022-04-19T13:03:26.007" v="2407" actId="26606"/>
          <ac:spMkLst>
            <pc:docMk/>
            <pc:sldMk cId="1339903073" sldId="307"/>
            <ac:spMk id="12" creationId="{61752F1D-FC0F-4103-9584-630E643CCDA6}"/>
          </ac:spMkLst>
        </pc:spChg>
        <pc:spChg chg="add del">
          <ac:chgData name="Joshua Villing" userId="33c5856f14120bdd" providerId="LiveId" clId="{E26D9FDA-3950-4016-B39A-CBB94D65E1A4}" dt="2022-04-19T13:03:26.007" v="2407" actId="26606"/>
          <ac:spMkLst>
            <pc:docMk/>
            <pc:sldMk cId="1339903073" sldId="307"/>
            <ac:spMk id="14" creationId="{70151CB7-E7DE-4917-B831-01DF9CE01306}"/>
          </ac:spMkLst>
        </pc:spChg>
        <pc:spChg chg="add del">
          <ac:chgData name="Joshua Villing" userId="33c5856f14120bdd" providerId="LiveId" clId="{E26D9FDA-3950-4016-B39A-CBB94D65E1A4}" dt="2022-04-19T13:03:26.007" v="2407" actId="26606"/>
          <ac:spMkLst>
            <pc:docMk/>
            <pc:sldMk cId="1339903073" sldId="307"/>
            <ac:spMk id="16" creationId="{A92A1116-1C84-41DF-B803-1F7B0883EC82}"/>
          </ac:spMkLst>
        </pc:spChg>
        <pc:picChg chg="add del mod">
          <ac:chgData name="Joshua Villing" userId="33c5856f14120bdd" providerId="LiveId" clId="{E26D9FDA-3950-4016-B39A-CBB94D65E1A4}" dt="2022-04-19T13:03:26.007" v="2407" actId="26606"/>
          <ac:picMkLst>
            <pc:docMk/>
            <pc:sldMk cId="1339903073" sldId="307"/>
            <ac:picMk id="4" creationId="{2F2ED496-B6D3-4094-9256-DA6854D75D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58C9C-5758-4275-935B-061A4EF55859}" type="datetimeFigureOut">
              <a:rPr lang="en-CH" smtClean="0"/>
              <a:t>19/04/2022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B8CD1-A508-4B23-94E3-BDFFBB4FE9F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193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02 min: 	-&gt; </a:t>
            </a:r>
            <a:r>
              <a:rPr lang="en-GB" dirty="0" err="1"/>
              <a:t>Vorgeplänkel</a:t>
            </a:r>
            <a:endParaRPr lang="en-GB" dirty="0"/>
          </a:p>
          <a:p>
            <a:endParaRPr lang="en-GB" dirty="0"/>
          </a:p>
          <a:p>
            <a:r>
              <a:rPr lang="en-GB" dirty="0"/>
              <a:t>04 min: 	-&gt; </a:t>
            </a:r>
            <a:r>
              <a:rPr lang="en-GB" dirty="0" err="1"/>
              <a:t>Übersicht</a:t>
            </a:r>
            <a:endParaRPr lang="en-GB" dirty="0"/>
          </a:p>
          <a:p>
            <a:endParaRPr lang="en-GB" dirty="0"/>
          </a:p>
          <a:p>
            <a:r>
              <a:rPr lang="en-GB" dirty="0"/>
              <a:t>05 min: 	-&gt; </a:t>
            </a:r>
            <a:r>
              <a:rPr lang="en-GB" dirty="0" err="1"/>
              <a:t>Technologie</a:t>
            </a:r>
            <a:endParaRPr lang="en-GB" dirty="0"/>
          </a:p>
          <a:p>
            <a:endParaRPr lang="en-GB" dirty="0"/>
          </a:p>
          <a:p>
            <a:r>
              <a:rPr lang="en-GB" dirty="0"/>
              <a:t>10 min: 	-&gt; Demo</a:t>
            </a:r>
          </a:p>
          <a:p>
            <a:endParaRPr lang="en-GB" dirty="0"/>
          </a:p>
          <a:p>
            <a:r>
              <a:rPr lang="en-GB" dirty="0"/>
              <a:t>14 min:	-&gt; </a:t>
            </a:r>
            <a:r>
              <a:rPr lang="en-GB" dirty="0" err="1"/>
              <a:t>Resultate</a:t>
            </a:r>
            <a:endParaRPr lang="en-GB" dirty="0"/>
          </a:p>
          <a:p>
            <a:endParaRPr lang="en-GB" dirty="0"/>
          </a:p>
          <a:p>
            <a:r>
              <a:rPr lang="en-GB" dirty="0"/>
              <a:t>05 min: 	-&gt; </a:t>
            </a:r>
            <a:r>
              <a:rPr lang="en-GB" dirty="0" err="1"/>
              <a:t>Fazit</a:t>
            </a:r>
            <a:endParaRPr lang="en-GB" dirty="0"/>
          </a:p>
          <a:p>
            <a:endParaRPr lang="en-GB" dirty="0"/>
          </a:p>
          <a:p>
            <a:r>
              <a:rPr lang="en-GB" dirty="0"/>
              <a:t>30 min: 	-&gt; Fragen und </a:t>
            </a:r>
            <a:r>
              <a:rPr lang="en-GB" dirty="0" err="1"/>
              <a:t>Diskussion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-----------------------------------------------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0 min: 	-&gt; </a:t>
            </a:r>
            <a:r>
              <a:rPr lang="en-GB" dirty="0" err="1"/>
              <a:t>Übrig</a:t>
            </a:r>
            <a:endParaRPr lang="en-GB" dirty="0"/>
          </a:p>
          <a:p>
            <a:endParaRPr lang="en-GB" dirty="0"/>
          </a:p>
          <a:p>
            <a:r>
              <a:rPr lang="en-GB" dirty="0"/>
              <a:t>60 min: 	-&gt;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B8CD1-A508-4B23-94E3-BDFFBB4FE9F9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3562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Dies </a:t>
            </a:r>
            <a:r>
              <a:rPr lang="en-US" dirty="0" err="1">
                <a:cs typeface="Calibri"/>
              </a:rPr>
              <a:t>bringt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Praxisruf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IP5 </a:t>
            </a:r>
            <a:r>
              <a:rPr lang="en-US" dirty="0" err="1">
                <a:cs typeface="Calibri"/>
              </a:rPr>
              <a:t>wurde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Cloudbasiertes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Praxisruf</a:t>
            </a:r>
            <a:r>
              <a:rPr lang="en-US" dirty="0">
                <a:cs typeface="Calibri"/>
              </a:rPr>
              <a:t> System </a:t>
            </a:r>
            <a:r>
              <a:rPr lang="en-US" dirty="0" err="1">
                <a:cs typeface="Calibri"/>
              </a:rPr>
              <a:t>entwickelt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Welches dem </a:t>
            </a:r>
            <a:r>
              <a:rPr lang="en-US" dirty="0" err="1">
                <a:cs typeface="Calibri"/>
              </a:rPr>
              <a:t>Benutzer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Möglichkeit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bietet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vorkonfigurierte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Benachrichtungen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versenden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Zentrum</a:t>
            </a:r>
            <a:r>
              <a:rPr lang="en-US" dirty="0">
                <a:cs typeface="Calibri"/>
              </a:rPr>
              <a:t> des Systems </a:t>
            </a:r>
            <a:r>
              <a:rPr lang="en-US" dirty="0" err="1">
                <a:cs typeface="Calibri"/>
              </a:rPr>
              <a:t>steht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Cloud Service.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Dieser </a:t>
            </a:r>
            <a:r>
              <a:rPr lang="en-US" dirty="0" err="1">
                <a:cs typeface="Calibri"/>
              </a:rPr>
              <a:t>persistiert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 des Systems und </a:t>
            </a:r>
            <a:r>
              <a:rPr lang="en-US" dirty="0" err="1">
                <a:cs typeface="Calibri"/>
              </a:rPr>
              <a:t>kann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empfangene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Benachrichtigungen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anhand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dieser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weiterleiten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Der Server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HTTP Endpoints </a:t>
            </a:r>
            <a:r>
              <a:rPr lang="en-US" dirty="0" err="1">
                <a:cs typeface="Calibri"/>
              </a:rPr>
              <a:t>angesprochen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kann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damit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beliebige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andere</a:t>
            </a:r>
            <a:r>
              <a:rPr lang="en-US" dirty="0">
                <a:cs typeface="Calibri"/>
              </a:rPr>
              <a:t> IT </a:t>
            </a:r>
            <a:r>
              <a:rPr lang="en-US" dirty="0" err="1">
                <a:cs typeface="Calibri"/>
              </a:rPr>
              <a:t>Systeme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integriert</a:t>
            </a:r>
            <a:r>
              <a:rPr lang="en-US" dirty="0">
                <a:cs typeface="Calibri"/>
              </a:rPr>
              <a:t> warden.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den </a:t>
            </a:r>
            <a:r>
              <a:rPr lang="en-US" dirty="0" err="1">
                <a:cs typeface="Calibri"/>
              </a:rPr>
              <a:t>Benutzer</a:t>
            </a:r>
            <a:r>
              <a:rPr lang="en-US" dirty="0">
                <a:cs typeface="Calibri"/>
              </a:rPr>
              <a:t> hat das System </a:t>
            </a:r>
            <a:r>
              <a:rPr lang="en-US" dirty="0" err="1">
                <a:cs typeface="Calibri"/>
              </a:rPr>
              <a:t>zwei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Schnittstellen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Zum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Admin UI 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welches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Administrator die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 des Systems </a:t>
            </a:r>
            <a:r>
              <a:rPr lang="en-US" dirty="0" err="1">
                <a:cs typeface="Calibri"/>
              </a:rPr>
              <a:t>erfassen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verwalten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kann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Zum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anderen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Mobile Client. Eine Mobile </a:t>
            </a:r>
            <a:r>
              <a:rPr lang="en-US" dirty="0" err="1">
                <a:cs typeface="Calibri"/>
              </a:rPr>
              <a:t>Applikation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welche</a:t>
            </a:r>
            <a:r>
              <a:rPr lang="en-US" dirty="0">
                <a:cs typeface="Calibri"/>
              </a:rPr>
              <a:t> von </a:t>
            </a:r>
            <a:r>
              <a:rPr lang="en-US" dirty="0" err="1">
                <a:cs typeface="Calibri"/>
              </a:rPr>
              <a:t>Praxismitarbeitenden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Empfangen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Senden</a:t>
            </a:r>
            <a:r>
              <a:rPr lang="en-US" dirty="0">
                <a:cs typeface="Calibri"/>
              </a:rPr>
              <a:t> von </a:t>
            </a:r>
            <a:r>
              <a:rPr lang="en-US" dirty="0" err="1">
                <a:cs typeface="Calibri"/>
              </a:rPr>
              <a:t>Benachrichtigungenv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erwendet</a:t>
            </a:r>
            <a:r>
              <a:rPr lang="en-US" dirty="0">
                <a:cs typeface="Calibri"/>
              </a:rPr>
              <a:t> warden </a:t>
            </a:r>
            <a:r>
              <a:rPr lang="en-US" dirty="0" err="1">
                <a:cs typeface="Calibri"/>
              </a:rPr>
              <a:t>kann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Die </a:t>
            </a:r>
            <a:r>
              <a:rPr lang="en-US" dirty="0" err="1">
                <a:cs typeface="Calibri"/>
              </a:rPr>
              <a:t>Letzte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Komponente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System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schliesslich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externer</a:t>
            </a:r>
            <a:r>
              <a:rPr lang="en-US" dirty="0">
                <a:cs typeface="Calibri"/>
              </a:rPr>
              <a:t> Messaging Service. Dieser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verwendet</a:t>
            </a:r>
            <a:r>
              <a:rPr lang="en-US" dirty="0">
                <a:cs typeface="Calibri"/>
              </a:rPr>
              <a:t> um Push </a:t>
            </a:r>
            <a:r>
              <a:rPr lang="en-US" dirty="0" err="1">
                <a:cs typeface="Calibri"/>
              </a:rPr>
              <a:t>Benachrichtigungen</a:t>
            </a:r>
            <a:r>
              <a:rPr lang="en-US" dirty="0">
                <a:cs typeface="Calibri"/>
              </a:rPr>
              <a:t> an Mobile Clients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veröffentlichen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6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Ganz </a:t>
            </a:r>
            <a:r>
              <a:rPr lang="en-US" dirty="0" err="1">
                <a:cs typeface="Calibri"/>
              </a:rPr>
              <a:t>konkret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läuft</a:t>
            </a:r>
            <a:r>
              <a:rPr lang="en-US" dirty="0">
                <a:cs typeface="Calibri"/>
              </a:rPr>
              <a:t> das System </a:t>
            </a:r>
            <a:r>
              <a:rPr lang="en-US" dirty="0" err="1">
                <a:cs typeface="Calibri"/>
              </a:rPr>
              <a:t>heute</a:t>
            </a:r>
            <a:r>
              <a:rPr lang="en-US" dirty="0">
                <a:cs typeface="Calibri"/>
              </a:rPr>
              <a:t> so.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1. Als </a:t>
            </a:r>
            <a:r>
              <a:rPr lang="en-US" dirty="0" err="1">
                <a:cs typeface="Calibri"/>
              </a:rPr>
              <a:t>erstes</a:t>
            </a:r>
            <a:r>
              <a:rPr lang="en-US" dirty="0">
                <a:cs typeface="Calibri"/>
              </a:rPr>
              <a:t> muss der Administrator die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Admin UI </a:t>
            </a:r>
            <a:r>
              <a:rPr lang="en-US" dirty="0" err="1">
                <a:cs typeface="Calibri"/>
              </a:rPr>
              <a:t>erfassen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Cloud Service </a:t>
            </a:r>
            <a:r>
              <a:rPr lang="en-US" dirty="0" err="1">
                <a:cs typeface="Calibri"/>
              </a:rPr>
              <a:t>persistiert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2. Der </a:t>
            </a:r>
            <a:r>
              <a:rPr lang="en-US" dirty="0" err="1">
                <a:cs typeface="Calibri"/>
              </a:rPr>
              <a:t>Praxismitarbeitende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meldet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sich</a:t>
            </a:r>
            <a:r>
              <a:rPr lang="en-US" dirty="0">
                <a:cs typeface="Calibri"/>
              </a:rPr>
              <a:t> am Mobile Client an und </a:t>
            </a:r>
            <a:r>
              <a:rPr lang="en-US" dirty="0" err="1">
                <a:cs typeface="Calibri"/>
              </a:rPr>
              <a:t>wählt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gewünschte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aus.</a:t>
            </a:r>
            <a:r>
              <a:rPr lang="en-US" dirty="0">
                <a:cs typeface="Calibri"/>
              </a:rPr>
              <a:t>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3. </a:t>
            </a:r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geladen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verwendet</a:t>
            </a:r>
            <a:r>
              <a:rPr lang="en-US" dirty="0">
                <a:cs typeface="Calibri"/>
              </a:rPr>
              <a:t> um Buttons </a:t>
            </a:r>
            <a:r>
              <a:rPr lang="en-US" dirty="0" err="1">
                <a:cs typeface="Calibri"/>
              </a:rPr>
              <a:t>anzuzeigen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4,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Hintergrund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registriert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sich</a:t>
            </a:r>
            <a:r>
              <a:rPr lang="en-US" dirty="0">
                <a:cs typeface="Calibri"/>
              </a:rPr>
              <a:t> der Client </a:t>
            </a:r>
            <a:r>
              <a:rPr lang="en-US" dirty="0" err="1">
                <a:cs typeface="Calibri"/>
              </a:rPr>
              <a:t>beim</a:t>
            </a:r>
            <a:r>
              <a:rPr lang="en-US" dirty="0">
                <a:cs typeface="Calibri"/>
              </a:rPr>
              <a:t> Messaging Service. Als Response </a:t>
            </a:r>
            <a:r>
              <a:rPr lang="en-US" dirty="0" err="1">
                <a:cs typeface="Calibri"/>
              </a:rPr>
              <a:t>erhält</a:t>
            </a:r>
            <a:r>
              <a:rPr lang="en-US" dirty="0">
                <a:cs typeface="Calibri"/>
              </a:rPr>
              <a:t> er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Identifizierendes</a:t>
            </a:r>
            <a:r>
              <a:rPr lang="en-US" dirty="0">
                <a:cs typeface="Calibri"/>
              </a:rPr>
              <a:t> Token.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5. Der Client </a:t>
            </a:r>
            <a:r>
              <a:rPr lang="en-US" dirty="0" err="1">
                <a:cs typeface="Calibri"/>
              </a:rPr>
              <a:t>Registriert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dann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diesem</a:t>
            </a:r>
            <a:r>
              <a:rPr lang="en-US" dirty="0">
                <a:cs typeface="Calibri"/>
              </a:rPr>
              <a:t> Token und der </a:t>
            </a:r>
            <a:r>
              <a:rPr lang="en-US" dirty="0" err="1">
                <a:cs typeface="Calibri"/>
              </a:rPr>
              <a:t>gewählten</a:t>
            </a:r>
            <a:r>
              <a:rPr lang="en-US" dirty="0">
                <a:cs typeface="Calibri"/>
              </a:rPr>
              <a:t> Configuration </a:t>
            </a:r>
            <a:r>
              <a:rPr lang="en-US" dirty="0" err="1">
                <a:cs typeface="Calibri"/>
              </a:rPr>
              <a:t>beim</a:t>
            </a:r>
            <a:r>
              <a:rPr lang="en-US" dirty="0">
                <a:cs typeface="Calibri"/>
              </a:rPr>
              <a:t> Cloud Service.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6. </a:t>
            </a:r>
            <a:r>
              <a:rPr lang="en-US" dirty="0" err="1">
                <a:cs typeface="Calibri"/>
              </a:rPr>
              <a:t>Zum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Benachrichtigung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tippt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Nutzer</a:t>
            </a:r>
            <a:r>
              <a:rPr lang="en-US" dirty="0">
                <a:cs typeface="Calibri"/>
              </a:rPr>
              <a:t> auf den Button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Mobile Client. </a:t>
            </a:r>
            <a:r>
              <a:rPr lang="en-US" dirty="0" err="1">
                <a:cs typeface="Calibri"/>
              </a:rPr>
              <a:t>Darauf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Anfrage</a:t>
            </a:r>
            <a:r>
              <a:rPr lang="en-US" dirty="0">
                <a:cs typeface="Calibri"/>
              </a:rPr>
              <a:t> an den Cloud Service </a:t>
            </a:r>
            <a:r>
              <a:rPr lang="en-US" dirty="0" err="1">
                <a:cs typeface="Calibri"/>
              </a:rPr>
              <a:t>gesendet</a:t>
            </a:r>
            <a:r>
              <a:rPr lang="en-US" dirty="0">
                <a:cs typeface="Calibri"/>
              </a:rPr>
              <a:t>. 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7. Der Cloud Service </a:t>
            </a:r>
            <a:r>
              <a:rPr lang="en-US" dirty="0" err="1">
                <a:cs typeface="Calibri"/>
              </a:rPr>
              <a:t>wertet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erstellt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relevanten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Empfänger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Benachrichtigung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8, </a:t>
            </a:r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versendet</a:t>
            </a:r>
            <a:r>
              <a:rPr lang="en-US" dirty="0">
                <a:cs typeface="Calibri"/>
              </a:rPr>
              <a:t> er </a:t>
            </a:r>
            <a:r>
              <a:rPr lang="en-US" dirty="0" err="1">
                <a:cs typeface="Calibri"/>
              </a:rPr>
              <a:t>zusammen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den </a:t>
            </a:r>
            <a:r>
              <a:rPr lang="en-US" dirty="0" err="1">
                <a:cs typeface="Calibri"/>
              </a:rPr>
              <a:t>relevanten</a:t>
            </a:r>
            <a:r>
              <a:rPr lang="en-US" dirty="0">
                <a:cs typeface="Calibri"/>
              </a:rPr>
              <a:t> tokens an den Messaging Service.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9, Der Messaging Service </a:t>
            </a:r>
            <a:r>
              <a:rPr lang="en-US" dirty="0" err="1">
                <a:cs typeface="Calibri"/>
              </a:rPr>
              <a:t>kann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Benachrichtigung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schliesslich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anhand</a:t>
            </a:r>
            <a:r>
              <a:rPr lang="en-US" dirty="0">
                <a:cs typeface="Calibri"/>
              </a:rPr>
              <a:t> dieses Tokens </a:t>
            </a:r>
            <a:r>
              <a:rPr lang="en-US" dirty="0" err="1">
                <a:cs typeface="Calibri"/>
              </a:rPr>
              <a:t>zustellen</a:t>
            </a:r>
            <a:r>
              <a:rPr lang="en-US" dirty="0">
                <a:cs typeface="Calibri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5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Der </a:t>
            </a:r>
            <a:r>
              <a:rPr lang="en-US" dirty="0" err="1">
                <a:cs typeface="Calibri"/>
              </a:rPr>
              <a:t>Ablauf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Benachrichtigungen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empfangen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soll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dem </a:t>
            </a:r>
            <a:r>
              <a:rPr lang="en-US" dirty="0" err="1">
                <a:cs typeface="Calibri"/>
              </a:rPr>
              <a:t>neuen</a:t>
            </a:r>
            <a:r>
              <a:rPr lang="en-US" dirty="0">
                <a:cs typeface="Calibri"/>
              </a:rPr>
              <a:t> System </a:t>
            </a:r>
            <a:r>
              <a:rPr lang="en-US" dirty="0" err="1">
                <a:cs typeface="Calibri"/>
              </a:rPr>
              <a:t>gleich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bleiben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Das System </a:t>
            </a:r>
            <a:r>
              <a:rPr lang="en-US" dirty="0" err="1">
                <a:cs typeface="Calibri"/>
              </a:rPr>
              <a:t>soll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aber</a:t>
            </a:r>
            <a:r>
              <a:rPr lang="en-US" dirty="0">
                <a:cs typeface="Calibri"/>
              </a:rPr>
              <a:t> neu </a:t>
            </a:r>
            <a:r>
              <a:rPr lang="en-US" dirty="0" err="1">
                <a:cs typeface="Calibri"/>
              </a:rPr>
              <a:t>nach</a:t>
            </a:r>
            <a:r>
              <a:rPr lang="en-US" dirty="0">
                <a:cs typeface="Calibri"/>
              </a:rPr>
              <a:t> dem </a:t>
            </a:r>
            <a:r>
              <a:rPr lang="en-US" dirty="0" err="1">
                <a:cs typeface="Calibri"/>
              </a:rPr>
              <a:t>Empfang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Benachrichtigung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Sprachausgabe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verwandeln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können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Es </a:t>
            </a:r>
            <a:r>
              <a:rPr lang="en-US" dirty="0" err="1">
                <a:cs typeface="Calibri"/>
              </a:rPr>
              <a:t>gibt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drei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Varianten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wie</a:t>
            </a:r>
            <a:r>
              <a:rPr lang="en-US" dirty="0">
                <a:cs typeface="Calibri"/>
              </a:rPr>
              <a:t> dies </a:t>
            </a:r>
            <a:r>
              <a:rPr lang="en-US" dirty="0" err="1">
                <a:cs typeface="Calibri"/>
              </a:rPr>
              <a:t>Umgesetzt</a:t>
            </a:r>
            <a:r>
              <a:rPr lang="en-US" dirty="0">
                <a:cs typeface="Calibri"/>
              </a:rPr>
              <a:t> warden </a:t>
            </a:r>
            <a:r>
              <a:rPr lang="en-US" dirty="0" err="1">
                <a:cs typeface="Calibri"/>
              </a:rPr>
              <a:t>kann</a:t>
            </a:r>
            <a:r>
              <a:rPr lang="en-US" dirty="0">
                <a:cs typeface="Calibri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76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B8CD1-A508-4B23-94E3-BDFFBB4FE9F9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6984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Zur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Laufzeit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sieht</a:t>
            </a:r>
            <a:r>
              <a:rPr lang="en-US" dirty="0">
                <a:cs typeface="Calibri"/>
              </a:rPr>
              <a:t> das </a:t>
            </a:r>
            <a:r>
              <a:rPr lang="en-US" dirty="0" err="1">
                <a:cs typeface="Calibri"/>
              </a:rPr>
              <a:t>wie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folgt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aus.</a:t>
            </a:r>
            <a:r>
              <a:rPr lang="en-US" dirty="0">
                <a:cs typeface="Calibri"/>
              </a:rPr>
              <a:t>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Ein Client </a:t>
            </a:r>
            <a:r>
              <a:rPr lang="en-US" dirty="0" err="1">
                <a:cs typeface="Calibri"/>
              </a:rPr>
              <a:t>empfängt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Benachrichtigung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 </a:t>
            </a:r>
            <a:r>
              <a:rPr lang="en-US" dirty="0" err="1">
                <a:cs typeface="Calibri"/>
              </a:rPr>
              <a:t>dieser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Benachrichtigung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Flag </a:t>
            </a:r>
            <a:r>
              <a:rPr lang="en-US" dirty="0" err="1">
                <a:cs typeface="Calibri"/>
              </a:rPr>
              <a:t>vorhanden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ob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Sprachsynthese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gwünscht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Wenn</a:t>
            </a:r>
            <a:r>
              <a:rPr lang="en-US" dirty="0">
                <a:cs typeface="Calibri"/>
              </a:rPr>
              <a:t> dieses Flag </a:t>
            </a:r>
            <a:r>
              <a:rPr lang="en-US" dirty="0" err="1">
                <a:cs typeface="Calibri"/>
              </a:rPr>
              <a:t>gesetzt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und der Client </a:t>
            </a:r>
            <a:r>
              <a:rPr lang="en-US" dirty="0" err="1">
                <a:cs typeface="Calibri"/>
              </a:rPr>
              <a:t>konfiguriert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Benachrichtigungen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vorzulesen</a:t>
            </a:r>
            <a:r>
              <a:rPr lang="en-US" dirty="0">
                <a:cs typeface="Calibri"/>
              </a:rPr>
              <a:t>, warden die </a:t>
            </a:r>
            <a:r>
              <a:rPr lang="en-US" dirty="0" err="1">
                <a:cs typeface="Calibri"/>
              </a:rPr>
              <a:t>nötigen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gelesen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Zuerst</a:t>
            </a:r>
            <a:r>
              <a:rPr lang="en-US" dirty="0">
                <a:cs typeface="Calibri"/>
              </a:rPr>
              <a:t> warden Die </a:t>
            </a:r>
            <a:r>
              <a:rPr lang="en-US" dirty="0" err="1">
                <a:cs typeface="Calibri"/>
              </a:rPr>
              <a:t>Daten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Cache </a:t>
            </a:r>
            <a:r>
              <a:rPr lang="en-US" dirty="0" err="1">
                <a:cs typeface="Calibri"/>
              </a:rPr>
              <a:t>gesucht</a:t>
            </a:r>
            <a:r>
              <a:rPr lang="en-US" dirty="0">
                <a:cs typeface="Calibri"/>
              </a:rPr>
              <a:t>. Sind </a:t>
            </a:r>
            <a:r>
              <a:rPr lang="en-US" dirty="0" err="1">
                <a:cs typeface="Calibri"/>
              </a:rPr>
              <a:t>sie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vorhanden</a:t>
            </a:r>
            <a:r>
              <a:rPr lang="en-US" dirty="0">
                <a:cs typeface="Calibri"/>
              </a:rPr>
              <a:t>, warden </a:t>
            </a:r>
            <a:r>
              <a:rPr lang="en-US" dirty="0" err="1">
                <a:cs typeface="Calibri"/>
              </a:rPr>
              <a:t>sie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abgespielt</a:t>
            </a:r>
            <a:r>
              <a:rPr lang="en-US" dirty="0">
                <a:cs typeface="Calibri"/>
              </a:rPr>
              <a:t>. Es </a:t>
            </a:r>
            <a:r>
              <a:rPr lang="en-US" dirty="0" err="1">
                <a:cs typeface="Calibri"/>
              </a:rPr>
              <a:t>erfolgt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keine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Abfrage</a:t>
            </a:r>
            <a:r>
              <a:rPr lang="en-US" dirty="0">
                <a:cs typeface="Calibri"/>
              </a:rPr>
              <a:t> an den Server.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Andernfalls</a:t>
            </a:r>
            <a:r>
              <a:rPr lang="en-US" dirty="0">
                <a:cs typeface="Calibri"/>
              </a:rPr>
              <a:t>, warden die </a:t>
            </a:r>
            <a:r>
              <a:rPr lang="en-US" dirty="0" err="1">
                <a:cs typeface="Calibri"/>
              </a:rPr>
              <a:t>Daten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beim</a:t>
            </a:r>
            <a:r>
              <a:rPr lang="en-US" dirty="0">
                <a:cs typeface="Calibri"/>
              </a:rPr>
              <a:t> Server </a:t>
            </a:r>
            <a:r>
              <a:rPr lang="en-US" dirty="0" err="1">
                <a:cs typeface="Calibri"/>
              </a:rPr>
              <a:t>angefragt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Dieser </a:t>
            </a:r>
            <a:r>
              <a:rPr lang="en-US" dirty="0" err="1">
                <a:cs typeface="Calibri"/>
              </a:rPr>
              <a:t>nimmt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Anfrage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entgegen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findet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synthetisierenden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Daten</a:t>
            </a:r>
            <a:r>
              <a:rPr lang="en-US" dirty="0">
                <a:cs typeface="Calibri"/>
              </a:rPr>
              <a:t> in der </a:t>
            </a:r>
            <a:r>
              <a:rPr lang="en-US" dirty="0" err="1">
                <a:cs typeface="Calibri"/>
              </a:rPr>
              <a:t>Konfiguration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Er </a:t>
            </a:r>
            <a:r>
              <a:rPr lang="en-US" dirty="0" err="1">
                <a:cs typeface="Calibri"/>
              </a:rPr>
              <a:t>übergibt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sie</a:t>
            </a:r>
            <a:r>
              <a:rPr lang="en-US" dirty="0">
                <a:cs typeface="Calibri"/>
              </a:rPr>
              <a:t> an den Speech Provider und </a:t>
            </a:r>
            <a:r>
              <a:rPr lang="en-US" dirty="0" err="1">
                <a:cs typeface="Calibri"/>
              </a:rPr>
              <a:t>leitet</a:t>
            </a:r>
            <a:r>
              <a:rPr lang="en-US" dirty="0">
                <a:cs typeface="Calibri"/>
              </a:rPr>
              <a:t> das </a:t>
            </a:r>
            <a:r>
              <a:rPr lang="en-US" dirty="0" err="1">
                <a:cs typeface="Calibri"/>
              </a:rPr>
              <a:t>Resultat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zurück</a:t>
            </a:r>
            <a:r>
              <a:rPr lang="en-US" dirty="0">
                <a:cs typeface="Calibri"/>
              </a:rPr>
              <a:t> an den Client wo die </a:t>
            </a:r>
            <a:r>
              <a:rPr lang="en-US" dirty="0" err="1">
                <a:cs typeface="Calibri"/>
              </a:rPr>
              <a:t>Daten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abgespielt</a:t>
            </a:r>
            <a:r>
              <a:rPr lang="en-US" dirty="0">
                <a:cs typeface="Calibri"/>
              </a:rPr>
              <a:t> warden.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58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Die </a:t>
            </a:r>
            <a:r>
              <a:rPr lang="en-US" dirty="0" err="1">
                <a:cs typeface="Calibri"/>
              </a:rPr>
              <a:t>zweite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Erweiterung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Funktion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Gegensprechanlage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Gleich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bei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Sprachsyntehse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sehe</a:t>
            </a:r>
            <a:r>
              <a:rPr lang="en-US" dirty="0">
                <a:cs typeface="Calibri"/>
              </a:rPr>
              <a:t> ich </a:t>
            </a:r>
            <a:r>
              <a:rPr lang="en-US" dirty="0" err="1">
                <a:cs typeface="Calibri"/>
              </a:rPr>
              <a:t>drei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Ansätze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Funktion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umzusetzten</a:t>
            </a:r>
            <a:r>
              <a:rPr lang="en-US" dirty="0">
                <a:cs typeface="Calibri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56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Es </a:t>
            </a:r>
            <a:r>
              <a:rPr lang="en-US" dirty="0" err="1">
                <a:cs typeface="Calibri"/>
              </a:rPr>
              <a:t>ergeben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sich</a:t>
            </a:r>
            <a:r>
              <a:rPr lang="en-US" dirty="0">
                <a:cs typeface="Calibri"/>
              </a:rPr>
              <a:t> also </a:t>
            </a:r>
            <a:r>
              <a:rPr lang="en-US" dirty="0" err="1">
                <a:cs typeface="Calibri"/>
              </a:rPr>
              <a:t>folgende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Kommunikationskanäle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 Rot, die </a:t>
            </a:r>
            <a:r>
              <a:rPr lang="en-US" dirty="0" err="1">
                <a:cs typeface="Calibri"/>
              </a:rPr>
              <a:t>Verbindungen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zwischen</a:t>
            </a:r>
            <a:r>
              <a:rPr lang="en-US" dirty="0">
                <a:cs typeface="Calibri"/>
              </a:rPr>
              <a:t> Clients </a:t>
            </a:r>
            <a:r>
              <a:rPr lang="en-US" dirty="0" err="1">
                <a:cs typeface="Calibri"/>
              </a:rPr>
              <a:t>aufgebaut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warden </a:t>
            </a:r>
            <a:r>
              <a:rPr lang="en-US" dirty="0" err="1">
                <a:cs typeface="Calibri"/>
              </a:rPr>
              <a:t>zum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Austausch</a:t>
            </a:r>
            <a:r>
              <a:rPr lang="en-US" dirty="0">
                <a:cs typeface="Calibri"/>
              </a:rPr>
              <a:t> von </a:t>
            </a:r>
            <a:r>
              <a:rPr lang="en-US" dirty="0" err="1">
                <a:cs typeface="Calibri"/>
              </a:rPr>
              <a:t>Sprachinformationen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verwendet</a:t>
            </a:r>
            <a:r>
              <a:rPr lang="en-US" dirty="0">
                <a:cs typeface="Calibri"/>
              </a:rPr>
              <a:t> und warden </a:t>
            </a: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Anfrage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erneut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aufgebaut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 Schwarz, die </a:t>
            </a:r>
            <a:r>
              <a:rPr lang="en-US" dirty="0" err="1">
                <a:cs typeface="Calibri"/>
              </a:rPr>
              <a:t>stehenden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Verbindungen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zwischen</a:t>
            </a:r>
            <a:r>
              <a:rPr lang="en-US" dirty="0">
                <a:cs typeface="Calibri"/>
              </a:rPr>
              <a:t> Client und Cloud Service. </a:t>
            </a:r>
          </a:p>
          <a:p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Austausch</a:t>
            </a:r>
            <a:r>
              <a:rPr lang="en-US" dirty="0">
                <a:cs typeface="Calibri"/>
              </a:rPr>
              <a:t> von Handshake </a:t>
            </a:r>
            <a:r>
              <a:rPr lang="en-US" dirty="0" err="1">
                <a:cs typeface="Calibri"/>
              </a:rPr>
              <a:t>Informationen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verwendet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12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B8CD1-A508-4B23-94E3-BDFFBB4FE9F9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9436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Der Aufbau </a:t>
            </a:r>
            <a:r>
              <a:rPr lang="en-US" dirty="0" err="1">
                <a:cs typeface="Calibri"/>
              </a:rPr>
              <a:t>einer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Sprachverbindung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erfolgt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Datail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folgt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Als </a:t>
            </a:r>
            <a:r>
              <a:rPr lang="en-US" dirty="0" err="1">
                <a:cs typeface="Calibri"/>
              </a:rPr>
              <a:t>erstes</a:t>
            </a:r>
            <a:r>
              <a:rPr lang="en-US" dirty="0">
                <a:cs typeface="Calibri"/>
              </a:rPr>
              <a:t> warden alle </a:t>
            </a:r>
            <a:r>
              <a:rPr lang="en-US" dirty="0" err="1">
                <a:cs typeface="Calibri"/>
              </a:rPr>
              <a:t>relevanten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Gesprächspartner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vom</a:t>
            </a:r>
            <a:r>
              <a:rPr lang="en-US" dirty="0">
                <a:cs typeface="Calibri"/>
              </a:rPr>
              <a:t> Cloud Service </a:t>
            </a:r>
            <a:r>
              <a:rPr lang="en-US" dirty="0" err="1">
                <a:cs typeface="Calibri"/>
              </a:rPr>
              <a:t>abgefragt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Anschliessend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Gesprächspartner</a:t>
            </a:r>
            <a:r>
              <a:rPr lang="en-US" dirty="0">
                <a:cs typeface="Calibri"/>
              </a:rPr>
              <a:t> das locale </a:t>
            </a:r>
            <a:r>
              <a:rPr lang="en-US" dirty="0" err="1">
                <a:cs typeface="Calibri"/>
              </a:rPr>
              <a:t>Verbindungsobjekt</a:t>
            </a:r>
            <a:r>
              <a:rPr lang="en-US" dirty="0">
                <a:cs typeface="Calibri"/>
              </a:rPr>
              <a:t> auf </a:t>
            </a:r>
            <a:r>
              <a:rPr lang="en-US" dirty="0" err="1">
                <a:cs typeface="Calibri"/>
              </a:rPr>
              <a:t>Senderseite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initialisiert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Anschliessend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Gesprächspartner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stehende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Verbindung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Offer an den Cloud Service </a:t>
            </a:r>
            <a:r>
              <a:rPr lang="en-US" dirty="0" err="1">
                <a:cs typeface="Calibri"/>
              </a:rPr>
              <a:t>gesendet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Der Cloud Service </a:t>
            </a:r>
            <a:r>
              <a:rPr lang="en-US" dirty="0" err="1">
                <a:cs typeface="Calibri"/>
              </a:rPr>
              <a:t>findet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Verbindung</a:t>
            </a:r>
            <a:r>
              <a:rPr lang="en-US" dirty="0">
                <a:cs typeface="Calibri"/>
              </a:rPr>
              <a:t> des </a:t>
            </a:r>
            <a:r>
              <a:rPr lang="en-US" dirty="0" err="1">
                <a:cs typeface="Calibri"/>
              </a:rPr>
              <a:t>jeweils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relevanten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Empfägners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leitet</a:t>
            </a:r>
            <a:r>
              <a:rPr lang="en-US" dirty="0">
                <a:cs typeface="Calibri"/>
              </a:rPr>
              <a:t> das Offer 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dessen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stehende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Verbindung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weiter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Der </a:t>
            </a:r>
            <a:r>
              <a:rPr lang="en-US" dirty="0" err="1">
                <a:cs typeface="Calibri"/>
              </a:rPr>
              <a:t>Empfänger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nimmt</a:t>
            </a:r>
            <a:r>
              <a:rPr lang="en-US" dirty="0">
                <a:cs typeface="Calibri"/>
              </a:rPr>
              <a:t> dieses Offer </a:t>
            </a:r>
            <a:r>
              <a:rPr lang="en-US" dirty="0" err="1">
                <a:cs typeface="Calibri"/>
              </a:rPr>
              <a:t>entgegen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initialisiert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seinerseits</a:t>
            </a:r>
            <a:r>
              <a:rPr lang="en-US" dirty="0">
                <a:cs typeface="Calibri"/>
              </a:rPr>
              <a:t> das locale </a:t>
            </a:r>
            <a:r>
              <a:rPr lang="en-US" dirty="0" err="1">
                <a:cs typeface="Calibri"/>
              </a:rPr>
              <a:t>Verbindungsobjekt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Anschliessend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sendet</a:t>
            </a:r>
            <a:r>
              <a:rPr lang="en-US" dirty="0">
                <a:cs typeface="Calibri"/>
              </a:rPr>
              <a:t> er </a:t>
            </a:r>
            <a:r>
              <a:rPr lang="en-US" dirty="0" err="1">
                <a:cs typeface="Calibri"/>
              </a:rPr>
              <a:t>eine</a:t>
            </a:r>
            <a:r>
              <a:rPr lang="en-US" dirty="0">
                <a:cs typeface="Calibri"/>
              </a:rPr>
              <a:t> Answer 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seine </a:t>
            </a:r>
            <a:r>
              <a:rPr lang="en-US" dirty="0" err="1">
                <a:cs typeface="Calibri"/>
              </a:rPr>
              <a:t>stehende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Verbindung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welche</a:t>
            </a:r>
            <a:r>
              <a:rPr lang="en-US" dirty="0">
                <a:cs typeface="Calibri"/>
              </a:rPr>
              <a:t> der Cloud Service an den Sender </a:t>
            </a:r>
            <a:r>
              <a:rPr lang="en-US" dirty="0" err="1">
                <a:cs typeface="Calibri"/>
              </a:rPr>
              <a:t>weiterleitet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Sobald</a:t>
            </a:r>
            <a:r>
              <a:rPr lang="en-US" dirty="0">
                <a:cs typeface="Calibri"/>
              </a:rPr>
              <a:t> der Sender </a:t>
            </a:r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Answer </a:t>
            </a:r>
            <a:r>
              <a:rPr lang="en-US" dirty="0" err="1">
                <a:cs typeface="Calibri"/>
              </a:rPr>
              <a:t>empfängt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Verbindung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bestätigt</a:t>
            </a:r>
            <a:r>
              <a:rPr lang="en-US" dirty="0">
                <a:cs typeface="Calibri"/>
              </a:rPr>
              <a:t> und es </a:t>
            </a:r>
            <a:r>
              <a:rPr lang="en-US" dirty="0" err="1">
                <a:cs typeface="Calibri"/>
              </a:rPr>
              <a:t>können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ausgetauscht</a:t>
            </a:r>
            <a:r>
              <a:rPr lang="en-US" dirty="0">
                <a:cs typeface="Calibri"/>
              </a:rPr>
              <a:t> warden.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12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Der Aufbau </a:t>
            </a:r>
            <a:r>
              <a:rPr lang="en-US" dirty="0" err="1">
                <a:cs typeface="Calibri"/>
              </a:rPr>
              <a:t>einer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Sprachverbindung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erfolgt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Datail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folgt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Als </a:t>
            </a:r>
            <a:r>
              <a:rPr lang="en-US" dirty="0" err="1">
                <a:cs typeface="Calibri"/>
              </a:rPr>
              <a:t>erstes</a:t>
            </a:r>
            <a:r>
              <a:rPr lang="en-US" dirty="0">
                <a:cs typeface="Calibri"/>
              </a:rPr>
              <a:t> warden alle </a:t>
            </a:r>
            <a:r>
              <a:rPr lang="en-US" dirty="0" err="1">
                <a:cs typeface="Calibri"/>
              </a:rPr>
              <a:t>relevanten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Gesprächspartner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vom</a:t>
            </a:r>
            <a:r>
              <a:rPr lang="en-US" dirty="0">
                <a:cs typeface="Calibri"/>
              </a:rPr>
              <a:t> Cloud Service </a:t>
            </a:r>
            <a:r>
              <a:rPr lang="en-US" dirty="0" err="1">
                <a:cs typeface="Calibri"/>
              </a:rPr>
              <a:t>abgefragt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Anschliessend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Gesprächspartner</a:t>
            </a:r>
            <a:r>
              <a:rPr lang="en-US" dirty="0">
                <a:cs typeface="Calibri"/>
              </a:rPr>
              <a:t> das locale </a:t>
            </a:r>
            <a:r>
              <a:rPr lang="en-US" dirty="0" err="1">
                <a:cs typeface="Calibri"/>
              </a:rPr>
              <a:t>Verbindungsobjekt</a:t>
            </a:r>
            <a:r>
              <a:rPr lang="en-US" dirty="0">
                <a:cs typeface="Calibri"/>
              </a:rPr>
              <a:t> auf </a:t>
            </a:r>
            <a:r>
              <a:rPr lang="en-US" dirty="0" err="1">
                <a:cs typeface="Calibri"/>
              </a:rPr>
              <a:t>Senderseite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initialisiert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Anschliessend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Gesprächspartner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stehende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Verbindung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Offer an den Cloud Service </a:t>
            </a:r>
            <a:r>
              <a:rPr lang="en-US" dirty="0" err="1">
                <a:cs typeface="Calibri"/>
              </a:rPr>
              <a:t>gesendet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Der Cloud Service </a:t>
            </a:r>
            <a:r>
              <a:rPr lang="en-US" dirty="0" err="1">
                <a:cs typeface="Calibri"/>
              </a:rPr>
              <a:t>findet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Verbindung</a:t>
            </a:r>
            <a:r>
              <a:rPr lang="en-US" dirty="0">
                <a:cs typeface="Calibri"/>
              </a:rPr>
              <a:t> des </a:t>
            </a:r>
            <a:r>
              <a:rPr lang="en-US" dirty="0" err="1">
                <a:cs typeface="Calibri"/>
              </a:rPr>
              <a:t>jeweils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relevanten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Empfägners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leitet</a:t>
            </a:r>
            <a:r>
              <a:rPr lang="en-US" dirty="0">
                <a:cs typeface="Calibri"/>
              </a:rPr>
              <a:t> das Offer 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dessen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stehende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Verbindung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weiter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Der </a:t>
            </a:r>
            <a:r>
              <a:rPr lang="en-US" dirty="0" err="1">
                <a:cs typeface="Calibri"/>
              </a:rPr>
              <a:t>Empfänger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nimmt</a:t>
            </a:r>
            <a:r>
              <a:rPr lang="en-US" dirty="0">
                <a:cs typeface="Calibri"/>
              </a:rPr>
              <a:t> dieses Offer </a:t>
            </a:r>
            <a:r>
              <a:rPr lang="en-US" dirty="0" err="1">
                <a:cs typeface="Calibri"/>
              </a:rPr>
              <a:t>entgegen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initialisiert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seinerseits</a:t>
            </a:r>
            <a:r>
              <a:rPr lang="en-US" dirty="0">
                <a:cs typeface="Calibri"/>
              </a:rPr>
              <a:t> das locale </a:t>
            </a:r>
            <a:r>
              <a:rPr lang="en-US" dirty="0" err="1">
                <a:cs typeface="Calibri"/>
              </a:rPr>
              <a:t>Verbindungsobjekt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Anschliessend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sendet</a:t>
            </a:r>
            <a:r>
              <a:rPr lang="en-US" dirty="0">
                <a:cs typeface="Calibri"/>
              </a:rPr>
              <a:t> er </a:t>
            </a:r>
            <a:r>
              <a:rPr lang="en-US" dirty="0" err="1">
                <a:cs typeface="Calibri"/>
              </a:rPr>
              <a:t>eine</a:t>
            </a:r>
            <a:r>
              <a:rPr lang="en-US" dirty="0">
                <a:cs typeface="Calibri"/>
              </a:rPr>
              <a:t> Answer 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seine </a:t>
            </a:r>
            <a:r>
              <a:rPr lang="en-US" dirty="0" err="1">
                <a:cs typeface="Calibri"/>
              </a:rPr>
              <a:t>stehende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Verbindung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welche</a:t>
            </a:r>
            <a:r>
              <a:rPr lang="en-US" dirty="0">
                <a:cs typeface="Calibri"/>
              </a:rPr>
              <a:t> der Cloud Service an den Sender </a:t>
            </a:r>
            <a:r>
              <a:rPr lang="en-US" dirty="0" err="1">
                <a:cs typeface="Calibri"/>
              </a:rPr>
              <a:t>weiterleitet</a:t>
            </a:r>
            <a:r>
              <a:rPr lang="en-US" dirty="0">
                <a:cs typeface="Calibri"/>
              </a:rPr>
              <a:t>.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Sobald</a:t>
            </a:r>
            <a:r>
              <a:rPr lang="en-US" dirty="0">
                <a:cs typeface="Calibri"/>
              </a:rPr>
              <a:t> der Sender </a:t>
            </a:r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Answer </a:t>
            </a:r>
            <a:r>
              <a:rPr lang="en-US" dirty="0" err="1">
                <a:cs typeface="Calibri"/>
              </a:rPr>
              <a:t>empfängt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Verbindung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bestätigt</a:t>
            </a:r>
            <a:r>
              <a:rPr lang="en-US" dirty="0">
                <a:cs typeface="Calibri"/>
              </a:rPr>
              <a:t> und es </a:t>
            </a:r>
            <a:r>
              <a:rPr lang="en-US" dirty="0" err="1">
                <a:cs typeface="Calibri"/>
              </a:rPr>
              <a:t>können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ausgetauscht</a:t>
            </a:r>
            <a:r>
              <a:rPr lang="en-US" dirty="0">
                <a:cs typeface="Calibri"/>
              </a:rPr>
              <a:t> warden.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98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04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10 </a:t>
            </a:r>
            <a:r>
              <a:rPr lang="en-US" dirty="0" err="1">
                <a:cs typeface="Calibri"/>
              </a:rPr>
              <a:t>Minuten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4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75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08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30m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6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30s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7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30s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2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1m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1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1m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B8CD1-A508-4B23-94E3-BDFFBB4FE9F9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6546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1m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77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10 </a:t>
            </a:r>
            <a:r>
              <a:rPr lang="en-US" dirty="0" err="1">
                <a:cs typeface="Calibri"/>
              </a:rPr>
              <a:t>Minuten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04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10 </a:t>
            </a:r>
            <a:r>
              <a:rPr lang="en-US" dirty="0" err="1">
                <a:cs typeface="Calibri"/>
              </a:rPr>
              <a:t>Minuten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AD049-29F3-485D-9363-FAE606975FB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8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DE93-9169-4ADA-8633-54AA170B950D}" type="datetime8">
              <a:rPr lang="en-CH" smtClean="0"/>
              <a:t>19/04/2022 11:50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446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A92-32A8-48A3-B0B4-4C6CB61CBC14}" type="datetime8">
              <a:rPr lang="en-CH" smtClean="0"/>
              <a:t>19/04/2022 11:50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569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2059-1CB0-4B9F-8D1C-84F292CF9923}" type="datetime8">
              <a:rPr lang="en-CH" smtClean="0"/>
              <a:t>19/04/2022 11:50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4666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3EA7-91B5-4408-B5F9-FF8D5970302B}" type="datetime8">
              <a:rPr lang="en-CH" smtClean="0"/>
              <a:t>19/04/2022 11:50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‹#›</a:t>
            </a:fld>
            <a:endParaRPr lang="en-C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94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1E3B-4332-40B2-A4B8-D1620C777945}" type="datetime8">
              <a:rPr lang="en-CH" smtClean="0"/>
              <a:t>19/04/2022 11:50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6535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627C-DC3F-411E-8870-686BC6A5BBCC}" type="datetime8">
              <a:rPr lang="en-CH" smtClean="0"/>
              <a:t>19/04/2022 11:50</a:t>
            </a:fld>
            <a:endParaRPr lang="en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0186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EAB3-AA60-4C59-8F07-439C1B78A87D}" type="datetime8">
              <a:rPr lang="en-CH" smtClean="0"/>
              <a:t>19/04/2022 11:50</a:t>
            </a:fld>
            <a:endParaRPr lang="en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6751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C095-2811-4B34-91B8-6AB42A841ABB}" type="datetime8">
              <a:rPr lang="en-CH" smtClean="0"/>
              <a:t>19/04/2022 11:50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542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1C16-C093-4037-BBB7-1A2D785BD22A}" type="datetime8">
              <a:rPr lang="en-CH" smtClean="0"/>
              <a:t>19/04/2022 11:50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466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F587-237F-43B5-9F69-D44576900DBB}" type="datetime8">
              <a:rPr lang="en-CH" smtClean="0"/>
              <a:t>19/04/2022 11:50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698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0A00-3D32-4275-97B7-931D1D26BA62}" type="datetime8">
              <a:rPr lang="en-CH" smtClean="0"/>
              <a:t>19/04/2022 11:50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752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112D-E4A3-428D-961A-CBA7EDCAAEF3}" type="datetime8">
              <a:rPr lang="en-CH" smtClean="0"/>
              <a:t>19/04/2022 11:50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631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ED2B-8173-4DE9-B98D-132B46706C43}" type="datetime8">
              <a:rPr lang="en-CH" smtClean="0"/>
              <a:t>19/04/2022 11:50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230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8B70-22F9-4673-9644-5891BF0A5326}" type="datetime8">
              <a:rPr lang="en-CH" smtClean="0"/>
              <a:t>19/04/2022 11:50</a:t>
            </a:fld>
            <a:endParaRPr lang="en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2818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C3DD-CCDB-475A-AD91-3A5079172EF4}" type="datetime8">
              <a:rPr lang="en-CH" smtClean="0"/>
              <a:t>19/04/2022 11:50</a:t>
            </a:fld>
            <a:endParaRPr lang="en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174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EBC2-7BAE-454C-A630-A770E147B19B}" type="datetime8">
              <a:rPr lang="en-CH" smtClean="0"/>
              <a:t>19/04/2022 11:50</a:t>
            </a:fld>
            <a:endParaRPr lang="en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706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7327-5F3D-4D5B-9377-138F381B1504}" type="datetime8">
              <a:rPr lang="en-CH" smtClean="0"/>
              <a:t>19/04/2022 11:50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376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764370-F0F3-4A6A-B3F4-875BC536D35D}" type="datetime8">
              <a:rPr lang="en-CH" smtClean="0"/>
              <a:t>19/04/2022 11:50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91E2-1B23-4B1E-8E52-F0F3792D61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3785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26" Type="http://schemas.openxmlformats.org/officeDocument/2006/relationships/image" Target="../media/image39.sv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2.pn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9.sv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4.png"/><Relationship Id="rId24" Type="http://schemas.openxmlformats.org/officeDocument/2006/relationships/image" Target="../media/image37.sv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svg"/><Relationship Id="rId10" Type="http://schemas.openxmlformats.org/officeDocument/2006/relationships/image" Target="../media/image11.svg"/><Relationship Id="rId19" Type="http://schemas.openxmlformats.org/officeDocument/2006/relationships/image" Target="../media/image32.png"/><Relationship Id="rId4" Type="http://schemas.openxmlformats.org/officeDocument/2006/relationships/image" Target="../media/image17.svg"/><Relationship Id="rId9" Type="http://schemas.openxmlformats.org/officeDocument/2006/relationships/image" Target="../media/image10.png"/><Relationship Id="rId14" Type="http://schemas.openxmlformats.org/officeDocument/2006/relationships/image" Target="../media/image27.svg"/><Relationship Id="rId22" Type="http://schemas.openxmlformats.org/officeDocument/2006/relationships/image" Target="../media/image35.svg"/><Relationship Id="rId27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8.png"/><Relationship Id="rId18" Type="http://schemas.openxmlformats.org/officeDocument/2006/relationships/image" Target="../media/image35.svg"/><Relationship Id="rId26" Type="http://schemas.openxmlformats.org/officeDocument/2006/relationships/image" Target="../media/image43.svg"/><Relationship Id="rId3" Type="http://schemas.openxmlformats.org/officeDocument/2006/relationships/image" Target="../media/image16.png"/><Relationship Id="rId21" Type="http://schemas.openxmlformats.org/officeDocument/2006/relationships/image" Target="../media/image38.png"/><Relationship Id="rId7" Type="http://schemas.openxmlformats.org/officeDocument/2006/relationships/image" Target="../media/image10.png"/><Relationship Id="rId12" Type="http://schemas.openxmlformats.org/officeDocument/2006/relationships/image" Target="../media/image27.sv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1.sv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24" Type="http://schemas.openxmlformats.org/officeDocument/2006/relationships/image" Target="../media/image41.sv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40.png"/><Relationship Id="rId28" Type="http://schemas.openxmlformats.org/officeDocument/2006/relationships/image" Target="../media/image33.svg"/><Relationship Id="rId10" Type="http://schemas.openxmlformats.org/officeDocument/2006/relationships/image" Target="../media/image25.svg"/><Relationship Id="rId19" Type="http://schemas.openxmlformats.org/officeDocument/2006/relationships/image" Target="../media/image36.png"/><Relationship Id="rId4" Type="http://schemas.openxmlformats.org/officeDocument/2006/relationships/image" Target="../media/image17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Relationship Id="rId22" Type="http://schemas.openxmlformats.org/officeDocument/2006/relationships/image" Target="../media/image39.svg"/><Relationship Id="rId27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31.svg"/><Relationship Id="rId4" Type="http://schemas.openxmlformats.org/officeDocument/2006/relationships/image" Target="../media/image17.sv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18" Type="http://schemas.openxmlformats.org/officeDocument/2006/relationships/image" Target="../media/image37.svg"/><Relationship Id="rId3" Type="http://schemas.openxmlformats.org/officeDocument/2006/relationships/image" Target="../media/image16.png"/><Relationship Id="rId21" Type="http://schemas.openxmlformats.org/officeDocument/2006/relationships/image" Target="../media/image4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5.svg"/><Relationship Id="rId20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8.png"/><Relationship Id="rId24" Type="http://schemas.openxmlformats.org/officeDocument/2006/relationships/image" Target="../media/image33.svg"/><Relationship Id="rId5" Type="http://schemas.openxmlformats.org/officeDocument/2006/relationships/image" Target="../media/image20.png"/><Relationship Id="rId15" Type="http://schemas.openxmlformats.org/officeDocument/2006/relationships/image" Target="../media/image34.png"/><Relationship Id="rId23" Type="http://schemas.openxmlformats.org/officeDocument/2006/relationships/image" Target="../media/image32.png"/><Relationship Id="rId10" Type="http://schemas.openxmlformats.org/officeDocument/2006/relationships/image" Target="../media/image27.svg"/><Relationship Id="rId19" Type="http://schemas.openxmlformats.org/officeDocument/2006/relationships/image" Target="../media/image38.png"/><Relationship Id="rId4" Type="http://schemas.openxmlformats.org/officeDocument/2006/relationships/image" Target="../media/image17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Relationship Id="rId22" Type="http://schemas.openxmlformats.org/officeDocument/2006/relationships/image" Target="../media/image41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18" Type="http://schemas.openxmlformats.org/officeDocument/2006/relationships/image" Target="../media/image37.svg"/><Relationship Id="rId3" Type="http://schemas.openxmlformats.org/officeDocument/2006/relationships/image" Target="../media/image16.png"/><Relationship Id="rId21" Type="http://schemas.openxmlformats.org/officeDocument/2006/relationships/image" Target="../media/image32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5.svg"/><Relationship Id="rId20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8.png"/><Relationship Id="rId24" Type="http://schemas.openxmlformats.org/officeDocument/2006/relationships/image" Target="../media/image11.svg"/><Relationship Id="rId5" Type="http://schemas.openxmlformats.org/officeDocument/2006/relationships/image" Target="../media/image20.png"/><Relationship Id="rId15" Type="http://schemas.openxmlformats.org/officeDocument/2006/relationships/image" Target="../media/image34.png"/><Relationship Id="rId23" Type="http://schemas.openxmlformats.org/officeDocument/2006/relationships/image" Target="../media/image10.png"/><Relationship Id="rId10" Type="http://schemas.openxmlformats.org/officeDocument/2006/relationships/image" Target="../media/image27.svg"/><Relationship Id="rId19" Type="http://schemas.openxmlformats.org/officeDocument/2006/relationships/image" Target="../media/image38.png"/><Relationship Id="rId4" Type="http://schemas.openxmlformats.org/officeDocument/2006/relationships/image" Target="../media/image17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Relationship Id="rId22" Type="http://schemas.openxmlformats.org/officeDocument/2006/relationships/image" Target="../media/image33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B83E-0783-4867-B3A3-62AFAB4DD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000" dirty="0" err="1">
                <a:cs typeface="Calibri Light"/>
              </a:rPr>
              <a:t>Schlusspräsentation</a:t>
            </a:r>
            <a:endParaRPr lang="en-CH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0A82C-C6DA-4005-AFE9-E7886BEA1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000" i="1" dirty="0"/>
              <a:t>Peer-To-Peer </a:t>
            </a:r>
            <a:r>
              <a:rPr lang="en-GB" sz="2000" i="1" dirty="0" err="1"/>
              <a:t>Kommunikation</a:t>
            </a:r>
            <a:r>
              <a:rPr lang="en-GB" sz="2000" i="1" dirty="0"/>
              <a:t> für </a:t>
            </a:r>
            <a:r>
              <a:rPr lang="en-GB" sz="2000" i="1" dirty="0" err="1"/>
              <a:t>Sprachübertragung</a:t>
            </a:r>
            <a:r>
              <a:rPr lang="en-GB" sz="2000" i="1" dirty="0"/>
              <a:t> in </a:t>
            </a:r>
            <a:r>
              <a:rPr lang="en-GB" sz="2000" i="1" dirty="0" err="1"/>
              <a:t>einem</a:t>
            </a:r>
            <a:r>
              <a:rPr lang="en-GB" sz="2000" i="1" dirty="0"/>
              <a:t> </a:t>
            </a:r>
            <a:r>
              <a:rPr lang="en-GB" sz="2000" i="1" dirty="0" err="1"/>
              <a:t>Praxisrufsystem</a:t>
            </a:r>
            <a:br>
              <a:rPr lang="en-GB" sz="2000" i="1" dirty="0"/>
            </a:br>
            <a:br>
              <a:rPr lang="en-GB" sz="2000" i="1" dirty="0"/>
            </a:br>
            <a:r>
              <a:rPr lang="en-GB" sz="1800" i="1" dirty="0"/>
              <a:t>J. Villing</a:t>
            </a:r>
            <a:endParaRPr lang="en-CH" sz="1800" i="1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38907-3EFA-405F-9897-30B5EE8E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82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Systemarchitektur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27F1C-EBCE-490D-8B34-AE1326DA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475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1652-9FAC-4F11-9B5D-172F35DD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Praxisruf</a:t>
            </a:r>
            <a:endParaRPr lang="en-US" err="1"/>
          </a:p>
        </p:txBody>
      </p:sp>
      <p:pic>
        <p:nvPicPr>
          <p:cNvPr id="10" name="Graphic 5" descr="Tablet outline">
            <a:extLst>
              <a:ext uri="{FF2B5EF4-FFF2-40B4-BE49-F238E27FC236}">
                <a16:creationId xmlns:a16="http://schemas.microsoft.com/office/drawing/2014/main" id="{2903E223-719F-4FDF-B760-3C19C37C2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2225" y="3941824"/>
            <a:ext cx="1367882" cy="1367882"/>
          </a:xfrm>
          <a:prstGeom prst="rect">
            <a:avLst/>
          </a:prstGeom>
        </p:spPr>
      </p:pic>
      <p:pic>
        <p:nvPicPr>
          <p:cNvPr id="11" name="Graphic 11" descr="Send with solid fill">
            <a:extLst>
              <a:ext uri="{FF2B5EF4-FFF2-40B4-BE49-F238E27FC236}">
                <a16:creationId xmlns:a16="http://schemas.microsoft.com/office/drawing/2014/main" id="{E5E2D1D3-859C-45BB-BF68-EE1DF80ED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8360" y="4028525"/>
            <a:ext cx="1046454" cy="1099643"/>
          </a:xfrm>
          <a:prstGeom prst="rect">
            <a:avLst/>
          </a:prstGeom>
        </p:spPr>
      </p:pic>
      <p:pic>
        <p:nvPicPr>
          <p:cNvPr id="12" name="Graphic 12" descr="Cloud outline">
            <a:extLst>
              <a:ext uri="{FF2B5EF4-FFF2-40B4-BE49-F238E27FC236}">
                <a16:creationId xmlns:a16="http://schemas.microsoft.com/office/drawing/2014/main" id="{7E2EF43D-593A-4B03-8975-956A7E339D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51376" y="1928861"/>
            <a:ext cx="1568643" cy="1568643"/>
          </a:xfrm>
          <a:prstGeom prst="rect">
            <a:avLst/>
          </a:prstGeom>
        </p:spPr>
      </p:pic>
      <p:pic>
        <p:nvPicPr>
          <p:cNvPr id="4" name="Graphic 8" descr="Internet with solid fill">
            <a:extLst>
              <a:ext uri="{FF2B5EF4-FFF2-40B4-BE49-F238E27FC236}">
                <a16:creationId xmlns:a16="http://schemas.microsoft.com/office/drawing/2014/main" id="{9E486CF6-947F-4723-B681-A85006DC68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06617" y="2075103"/>
            <a:ext cx="1333886" cy="13415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A6A7E4-8840-42C7-B511-29FAB021F747}"/>
              </a:ext>
            </a:extLst>
          </p:cNvPr>
          <p:cNvSpPr txBox="1"/>
          <p:nvPr/>
        </p:nvSpPr>
        <p:spPr>
          <a:xfrm>
            <a:off x="3365885" y="3235035"/>
            <a:ext cx="1184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Admin 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B4E43-2B32-4231-97CF-46A4C38690B1}"/>
              </a:ext>
            </a:extLst>
          </p:cNvPr>
          <p:cNvSpPr txBox="1"/>
          <p:nvPr/>
        </p:nvSpPr>
        <p:spPr>
          <a:xfrm>
            <a:off x="7222065" y="3235035"/>
            <a:ext cx="1834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Cloud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3BBFF0-6D47-4488-9374-68A072F4BAB6}"/>
              </a:ext>
            </a:extLst>
          </p:cNvPr>
          <p:cNvSpPr txBox="1"/>
          <p:nvPr/>
        </p:nvSpPr>
        <p:spPr>
          <a:xfrm>
            <a:off x="3165763" y="5128489"/>
            <a:ext cx="1888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Mobile 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BD6B77-EE29-4957-852C-593E3A5BB11D}"/>
              </a:ext>
            </a:extLst>
          </p:cNvPr>
          <p:cNvSpPr txBox="1"/>
          <p:nvPr/>
        </p:nvSpPr>
        <p:spPr>
          <a:xfrm>
            <a:off x="6964217" y="5128488"/>
            <a:ext cx="2350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Messaging Service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EDD397-A30B-4AB5-9879-23E012ED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6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1652-9FAC-4F11-9B5D-172F35DD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Systemüberblick</a:t>
            </a:r>
          </a:p>
        </p:txBody>
      </p:sp>
      <p:pic>
        <p:nvPicPr>
          <p:cNvPr id="6" name="Graphic 5" descr="Tablet outline">
            <a:extLst>
              <a:ext uri="{FF2B5EF4-FFF2-40B4-BE49-F238E27FC236}">
                <a16:creationId xmlns:a16="http://schemas.microsoft.com/office/drawing/2014/main" id="{85A7A697-8A63-47F7-AA8A-25E989028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8472" y="5129016"/>
            <a:ext cx="1368425" cy="1368425"/>
          </a:xfrm>
          <a:prstGeom prst="rect">
            <a:avLst/>
          </a:prstGeom>
        </p:spPr>
      </p:pic>
      <p:pic>
        <p:nvPicPr>
          <p:cNvPr id="7" name="Graphic 5" descr="Tablet outline">
            <a:extLst>
              <a:ext uri="{FF2B5EF4-FFF2-40B4-BE49-F238E27FC236}">
                <a16:creationId xmlns:a16="http://schemas.microsoft.com/office/drawing/2014/main" id="{F3238888-D2B4-4EAC-B019-7A3213668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6381" y="5190177"/>
            <a:ext cx="1366838" cy="1368425"/>
          </a:xfrm>
          <a:prstGeom prst="rect">
            <a:avLst/>
          </a:prstGeom>
        </p:spPr>
      </p:pic>
      <p:pic>
        <p:nvPicPr>
          <p:cNvPr id="8" name="Graphic 5" descr="Tablet outline">
            <a:extLst>
              <a:ext uri="{FF2B5EF4-FFF2-40B4-BE49-F238E27FC236}">
                <a16:creationId xmlns:a16="http://schemas.microsoft.com/office/drawing/2014/main" id="{38D10829-A8E1-457C-86BA-6709D2A13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6723" y="5172331"/>
            <a:ext cx="1370013" cy="1368425"/>
          </a:xfrm>
          <a:prstGeom prst="rect">
            <a:avLst/>
          </a:prstGeom>
        </p:spPr>
      </p:pic>
      <p:pic>
        <p:nvPicPr>
          <p:cNvPr id="10" name="Graphic 5" descr="Tablet outline">
            <a:extLst>
              <a:ext uri="{FF2B5EF4-FFF2-40B4-BE49-F238E27FC236}">
                <a16:creationId xmlns:a16="http://schemas.microsoft.com/office/drawing/2014/main" id="{2903E223-719F-4FDF-B760-3C19C37C2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5337" y="3534544"/>
            <a:ext cx="1367882" cy="1367882"/>
          </a:xfrm>
          <a:prstGeom prst="rect">
            <a:avLst/>
          </a:prstGeom>
        </p:spPr>
      </p:pic>
      <p:pic>
        <p:nvPicPr>
          <p:cNvPr id="12" name="Graphic 12" descr="Cloud outline">
            <a:extLst>
              <a:ext uri="{FF2B5EF4-FFF2-40B4-BE49-F238E27FC236}">
                <a16:creationId xmlns:a16="http://schemas.microsoft.com/office/drawing/2014/main" id="{7E2EF43D-593A-4B03-8975-956A7E339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9677" y="1251043"/>
            <a:ext cx="1830339" cy="1830339"/>
          </a:xfrm>
          <a:prstGeom prst="rect">
            <a:avLst/>
          </a:prstGeom>
        </p:spPr>
      </p:pic>
      <p:pic>
        <p:nvPicPr>
          <p:cNvPr id="4" name="Graphic 8" descr="Internet with solid fill">
            <a:extLst>
              <a:ext uri="{FF2B5EF4-FFF2-40B4-BE49-F238E27FC236}">
                <a16:creationId xmlns:a16="http://schemas.microsoft.com/office/drawing/2014/main" id="{9E486CF6-947F-4723-B681-A85006DC68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09729" y="1667823"/>
            <a:ext cx="1333886" cy="1341582"/>
          </a:xfrm>
          <a:prstGeom prst="rect">
            <a:avLst/>
          </a:prstGeom>
        </p:spPr>
      </p:pic>
      <p:pic>
        <p:nvPicPr>
          <p:cNvPr id="15" name="Graphic 21" descr="Envelope with solid fill">
            <a:extLst>
              <a:ext uri="{FF2B5EF4-FFF2-40B4-BE49-F238E27FC236}">
                <a16:creationId xmlns:a16="http://schemas.microsoft.com/office/drawing/2014/main" id="{0C3755D1-529F-4962-87EB-714C1DA5DA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67176" y="3710537"/>
            <a:ext cx="1134989" cy="113498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C7BE024-D5AF-4D24-9277-4539704C8847}"/>
              </a:ext>
            </a:extLst>
          </p:cNvPr>
          <p:cNvCxnSpPr/>
          <p:nvPr/>
        </p:nvCxnSpPr>
        <p:spPr>
          <a:xfrm flipV="1">
            <a:off x="2744213" y="2296058"/>
            <a:ext cx="2365464" cy="20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F29F19-F4EF-434A-BF44-E55F3B4E1161}"/>
              </a:ext>
            </a:extLst>
          </p:cNvPr>
          <p:cNvCxnSpPr>
            <a:cxnSpLocks/>
          </p:cNvCxnSpPr>
          <p:nvPr/>
        </p:nvCxnSpPr>
        <p:spPr>
          <a:xfrm flipV="1">
            <a:off x="2651285" y="2574838"/>
            <a:ext cx="2529015" cy="1566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DA31EC-A5BC-48E1-B72B-7BA08EB971D7}"/>
              </a:ext>
            </a:extLst>
          </p:cNvPr>
          <p:cNvCxnSpPr>
            <a:cxnSpLocks/>
          </p:cNvCxnSpPr>
          <p:nvPr/>
        </p:nvCxnSpPr>
        <p:spPr>
          <a:xfrm flipV="1">
            <a:off x="2643852" y="4267970"/>
            <a:ext cx="2755757" cy="20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766243-A757-4301-AC49-4DB54E7821B5}"/>
              </a:ext>
            </a:extLst>
          </p:cNvPr>
          <p:cNvCxnSpPr>
            <a:cxnSpLocks/>
          </p:cNvCxnSpPr>
          <p:nvPr/>
        </p:nvCxnSpPr>
        <p:spPr>
          <a:xfrm flipH="1">
            <a:off x="2682426" y="2650718"/>
            <a:ext cx="2541072" cy="1555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C1C1E1-2256-468F-83A1-B967C6C90AB3}"/>
              </a:ext>
            </a:extLst>
          </p:cNvPr>
          <p:cNvSpPr txBox="1"/>
          <p:nvPr/>
        </p:nvSpPr>
        <p:spPr>
          <a:xfrm>
            <a:off x="7575739" y="2011556"/>
            <a:ext cx="44588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000" dirty="0" err="1"/>
              <a:t>Konfiguration</a:t>
            </a:r>
            <a:r>
              <a:rPr lang="en-GB" sz="2000" dirty="0"/>
              <a:t> </a:t>
            </a:r>
            <a:r>
              <a:rPr lang="en-GB" sz="2000" dirty="0" err="1"/>
              <a:t>erfassen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Anmeldung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Konfiguration</a:t>
            </a:r>
            <a:r>
              <a:rPr lang="en-GB" sz="2000" dirty="0"/>
              <a:t> laden</a:t>
            </a:r>
          </a:p>
          <a:p>
            <a:pPr marL="342900" indent="-342900">
              <a:buAutoNum type="arabicPeriod"/>
            </a:pPr>
            <a:r>
              <a:rPr lang="en-GB" sz="2000" dirty="0" err="1"/>
              <a:t>Registrierung</a:t>
            </a:r>
            <a:r>
              <a:rPr lang="en-GB" sz="2000" dirty="0"/>
              <a:t> (Messaging)</a:t>
            </a:r>
          </a:p>
          <a:p>
            <a:pPr marL="342900" indent="-342900">
              <a:buAutoNum type="arabicPeriod"/>
            </a:pPr>
            <a:r>
              <a:rPr lang="en-GB" sz="2000" dirty="0" err="1"/>
              <a:t>Registrierung</a:t>
            </a:r>
            <a:r>
              <a:rPr lang="en-GB" sz="2000" dirty="0"/>
              <a:t> (Cloud)</a:t>
            </a:r>
          </a:p>
          <a:p>
            <a:pPr marL="342900" indent="-342900">
              <a:buAutoNum type="arabicPeriod"/>
            </a:pPr>
            <a:r>
              <a:rPr lang="en-GB" sz="2000" dirty="0" err="1"/>
              <a:t>Benachrichtigung</a:t>
            </a:r>
            <a:r>
              <a:rPr lang="en-GB" sz="2000" dirty="0"/>
              <a:t> </a:t>
            </a:r>
            <a:r>
              <a:rPr lang="en-GB" sz="2000" dirty="0" err="1"/>
              <a:t>senden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Konfiguration</a:t>
            </a:r>
            <a:r>
              <a:rPr lang="en-GB" sz="2000" dirty="0"/>
              <a:t> </a:t>
            </a:r>
            <a:r>
              <a:rPr lang="en-GB" sz="2000" dirty="0" err="1"/>
              <a:t>auswerten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Benachrichtigungen</a:t>
            </a:r>
            <a:r>
              <a:rPr lang="en-GB" sz="2000" dirty="0"/>
              <a:t> </a:t>
            </a:r>
            <a:r>
              <a:rPr lang="en-GB" sz="2000" dirty="0" err="1"/>
              <a:t>weiterleiten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Benachrichtigung</a:t>
            </a:r>
            <a:r>
              <a:rPr lang="en-GB" sz="2000" dirty="0"/>
              <a:t> </a:t>
            </a:r>
            <a:r>
              <a:rPr lang="en-GB" sz="2000" dirty="0" err="1"/>
              <a:t>zustellen</a:t>
            </a:r>
            <a:endParaRPr lang="en-CH" sz="20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DDB4F7-20A3-40BB-94F5-EAE0DFD2D767}"/>
              </a:ext>
            </a:extLst>
          </p:cNvPr>
          <p:cNvCxnSpPr>
            <a:cxnSpLocks/>
          </p:cNvCxnSpPr>
          <p:nvPr/>
        </p:nvCxnSpPr>
        <p:spPr>
          <a:xfrm flipH="1">
            <a:off x="4706736" y="4730904"/>
            <a:ext cx="1270884" cy="662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2B825F-8BF1-4566-A0EA-B8C26452CA9A}"/>
              </a:ext>
            </a:extLst>
          </p:cNvPr>
          <p:cNvCxnSpPr>
            <a:cxnSpLocks/>
          </p:cNvCxnSpPr>
          <p:nvPr/>
        </p:nvCxnSpPr>
        <p:spPr>
          <a:xfrm>
            <a:off x="6092213" y="4731479"/>
            <a:ext cx="10360" cy="538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Graphic 26" descr="Badge 3 outline">
            <a:extLst>
              <a:ext uri="{FF2B5EF4-FFF2-40B4-BE49-F238E27FC236}">
                <a16:creationId xmlns:a16="http://schemas.microsoft.com/office/drawing/2014/main" id="{2A607488-2703-4CB8-80FA-78686BB949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52962" y="3397911"/>
            <a:ext cx="312626" cy="312626"/>
          </a:xfrm>
          <a:prstGeom prst="rect">
            <a:avLst/>
          </a:prstGeom>
        </p:spPr>
      </p:pic>
      <p:pic>
        <p:nvPicPr>
          <p:cNvPr id="29" name="Graphic 28" descr="Badge 7 outline">
            <a:extLst>
              <a:ext uri="{FF2B5EF4-FFF2-40B4-BE49-F238E27FC236}">
                <a16:creationId xmlns:a16="http://schemas.microsoft.com/office/drawing/2014/main" id="{51DF3257-BD27-4A8D-A497-5B098F6501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81777" y="1783044"/>
            <a:ext cx="312626" cy="312626"/>
          </a:xfrm>
          <a:prstGeom prst="rect">
            <a:avLst/>
          </a:prstGeom>
        </p:spPr>
      </p:pic>
      <p:pic>
        <p:nvPicPr>
          <p:cNvPr id="31" name="Graphic 30" descr="Badge 1 outline">
            <a:extLst>
              <a:ext uri="{FF2B5EF4-FFF2-40B4-BE49-F238E27FC236}">
                <a16:creationId xmlns:a16="http://schemas.microsoft.com/office/drawing/2014/main" id="{6D9A187C-40E2-4E95-9738-5B61B5023F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39739" y="1947172"/>
            <a:ext cx="312626" cy="312626"/>
          </a:xfrm>
          <a:prstGeom prst="rect">
            <a:avLst/>
          </a:prstGeom>
        </p:spPr>
      </p:pic>
      <p:pic>
        <p:nvPicPr>
          <p:cNvPr id="33" name="Graphic 32" descr="Badge outline">
            <a:extLst>
              <a:ext uri="{FF2B5EF4-FFF2-40B4-BE49-F238E27FC236}">
                <a16:creationId xmlns:a16="http://schemas.microsoft.com/office/drawing/2014/main" id="{596F15B2-2DE8-45F3-9AD2-C8761BFFAA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71938" y="3200419"/>
            <a:ext cx="312626" cy="312626"/>
          </a:xfrm>
          <a:prstGeom prst="rect">
            <a:avLst/>
          </a:prstGeom>
        </p:spPr>
      </p:pic>
      <p:pic>
        <p:nvPicPr>
          <p:cNvPr id="35" name="Graphic 34" descr="Badge 8 outline">
            <a:extLst>
              <a:ext uri="{FF2B5EF4-FFF2-40B4-BE49-F238E27FC236}">
                <a16:creationId xmlns:a16="http://schemas.microsoft.com/office/drawing/2014/main" id="{0A07FAB6-4CFD-413C-8B45-47C91FA4E2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144770" y="3201738"/>
            <a:ext cx="312626" cy="312626"/>
          </a:xfrm>
          <a:prstGeom prst="rect">
            <a:avLst/>
          </a:prstGeom>
        </p:spPr>
      </p:pic>
      <p:pic>
        <p:nvPicPr>
          <p:cNvPr id="37" name="Graphic 36" descr="Badge 5 outline">
            <a:extLst>
              <a:ext uri="{FF2B5EF4-FFF2-40B4-BE49-F238E27FC236}">
                <a16:creationId xmlns:a16="http://schemas.microsoft.com/office/drawing/2014/main" id="{3332BFC3-70DB-4560-8FE1-F2FFE790BF6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640336" y="3019466"/>
            <a:ext cx="312626" cy="312626"/>
          </a:xfrm>
          <a:prstGeom prst="rect">
            <a:avLst/>
          </a:prstGeom>
        </p:spPr>
      </p:pic>
      <p:pic>
        <p:nvPicPr>
          <p:cNvPr id="39" name="Graphic 38" descr="Badge 6 outline">
            <a:extLst>
              <a:ext uri="{FF2B5EF4-FFF2-40B4-BE49-F238E27FC236}">
                <a16:creationId xmlns:a16="http://schemas.microsoft.com/office/drawing/2014/main" id="{9AA5BF7C-16E7-41B8-A05A-BB62BE3D58F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26945" y="2853092"/>
            <a:ext cx="312626" cy="312626"/>
          </a:xfrm>
          <a:prstGeom prst="rect">
            <a:avLst/>
          </a:prstGeom>
        </p:spPr>
      </p:pic>
      <p:pic>
        <p:nvPicPr>
          <p:cNvPr id="41" name="Graphic 40" descr="Badge 4 outline">
            <a:extLst>
              <a:ext uri="{FF2B5EF4-FFF2-40B4-BE49-F238E27FC236}">
                <a16:creationId xmlns:a16="http://schemas.microsoft.com/office/drawing/2014/main" id="{14509692-315E-4BE2-8B55-84B9906EA2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912615" y="4278031"/>
            <a:ext cx="312626" cy="312626"/>
          </a:xfrm>
          <a:prstGeom prst="rect">
            <a:avLst/>
          </a:prstGeom>
        </p:spPr>
      </p:pic>
      <p:pic>
        <p:nvPicPr>
          <p:cNvPr id="43" name="Graphic 42" descr="Badge 9 outline">
            <a:extLst>
              <a:ext uri="{FF2B5EF4-FFF2-40B4-BE49-F238E27FC236}">
                <a16:creationId xmlns:a16="http://schemas.microsoft.com/office/drawing/2014/main" id="{CD215D52-BEBE-4950-AB90-7B0B429E61B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722291" y="4869312"/>
            <a:ext cx="312626" cy="31262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720130-FAA2-4D8E-A72A-5198A0198C04}"/>
              </a:ext>
            </a:extLst>
          </p:cNvPr>
          <p:cNvCxnSpPr>
            <a:cxnSpLocks/>
          </p:cNvCxnSpPr>
          <p:nvPr/>
        </p:nvCxnSpPr>
        <p:spPr>
          <a:xfrm>
            <a:off x="6032684" y="2710281"/>
            <a:ext cx="0" cy="1169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161764C1-6929-4F58-A48A-B7C71E8D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3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E5F8-6FD0-4550-8BED-2FFB7D66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Erweiterungen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CE920-C7BE-42D1-858F-8298AD17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Cloudservice</a:t>
            </a:r>
            <a:endParaRPr lang="en-GB" dirty="0"/>
          </a:p>
          <a:p>
            <a:pPr lvl="1"/>
            <a:r>
              <a:rPr lang="en-GB" dirty="0" err="1"/>
              <a:t>Modularisierung</a:t>
            </a:r>
            <a:endParaRPr lang="en-GB" dirty="0"/>
          </a:p>
          <a:p>
            <a:pPr lvl="1"/>
            <a:r>
              <a:rPr lang="en-GB" dirty="0" err="1"/>
              <a:t>Neues</a:t>
            </a:r>
            <a:r>
              <a:rPr lang="en-GB" dirty="0"/>
              <a:t> Modul Speech Synthesis</a:t>
            </a:r>
          </a:p>
          <a:p>
            <a:pPr lvl="1"/>
            <a:r>
              <a:rPr lang="en-GB" dirty="0" err="1"/>
              <a:t>Neues</a:t>
            </a:r>
            <a:r>
              <a:rPr lang="en-GB" dirty="0"/>
              <a:t> Modul </a:t>
            </a:r>
            <a:r>
              <a:rPr lang="en-GB" dirty="0" err="1"/>
              <a:t>Signaling</a:t>
            </a:r>
            <a:endParaRPr lang="en-GB" dirty="0"/>
          </a:p>
          <a:p>
            <a:pPr lvl="1"/>
            <a:r>
              <a:rPr lang="en-GB" dirty="0" err="1"/>
              <a:t>Erweiterung</a:t>
            </a:r>
            <a:r>
              <a:rPr lang="en-GB" dirty="0"/>
              <a:t> für </a:t>
            </a:r>
            <a:r>
              <a:rPr lang="en-GB" dirty="0" err="1"/>
              <a:t>Konfiguration</a:t>
            </a:r>
            <a:r>
              <a:rPr lang="en-GB" dirty="0"/>
              <a:t> der neuen Features</a:t>
            </a:r>
            <a:br>
              <a:rPr lang="en-GB" dirty="0"/>
            </a:br>
            <a:endParaRPr lang="en-GB" dirty="0"/>
          </a:p>
          <a:p>
            <a:r>
              <a:rPr lang="en-GB" dirty="0"/>
              <a:t>IOS App</a:t>
            </a:r>
          </a:p>
          <a:p>
            <a:pPr lvl="1"/>
            <a:r>
              <a:rPr lang="en-GB" dirty="0" err="1"/>
              <a:t>Neuetwicklung</a:t>
            </a:r>
            <a:endParaRPr lang="en-GB" dirty="0"/>
          </a:p>
          <a:p>
            <a:pPr lvl="1"/>
            <a:r>
              <a:rPr lang="en-GB" dirty="0"/>
              <a:t>Migration </a:t>
            </a:r>
            <a:r>
              <a:rPr lang="en-GB" dirty="0" err="1"/>
              <a:t>bestehendes</a:t>
            </a:r>
            <a:endParaRPr lang="en-GB" dirty="0"/>
          </a:p>
          <a:p>
            <a:pPr lvl="1"/>
            <a:r>
              <a:rPr lang="en-GB" dirty="0"/>
              <a:t>Integration </a:t>
            </a:r>
            <a:r>
              <a:rPr lang="en-GB" dirty="0" err="1"/>
              <a:t>neuer</a:t>
            </a:r>
            <a:r>
              <a:rPr lang="en-GB" dirty="0"/>
              <a:t> </a:t>
            </a:r>
            <a:r>
              <a:rPr lang="en-GB" dirty="0" err="1"/>
              <a:t>Funktionen</a:t>
            </a:r>
            <a:br>
              <a:rPr lang="en-GB" dirty="0"/>
            </a:br>
            <a:endParaRPr lang="en-GB" dirty="0"/>
          </a:p>
          <a:p>
            <a:r>
              <a:rPr lang="en-GB" dirty="0"/>
              <a:t>Admin UI</a:t>
            </a:r>
          </a:p>
          <a:p>
            <a:pPr lvl="1"/>
            <a:r>
              <a:rPr lang="en-GB" dirty="0" err="1"/>
              <a:t>Erweiterung</a:t>
            </a:r>
            <a:r>
              <a:rPr lang="en-GB" dirty="0"/>
              <a:t> für </a:t>
            </a:r>
            <a:r>
              <a:rPr lang="en-GB" dirty="0" err="1"/>
              <a:t>Konfiguration</a:t>
            </a:r>
            <a:r>
              <a:rPr lang="en-GB" dirty="0"/>
              <a:t> der neuen Features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DD15B-FA35-4EAF-869E-55858A36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727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>
                <a:cs typeface="Calibri Light"/>
              </a:rPr>
              <a:t>Sprachsynthese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D6E0C-BCEC-46C3-AB49-890F394C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46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9AB1-F0E1-4950-B67A-C11CE3FA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Integration </a:t>
            </a:r>
            <a:r>
              <a:rPr lang="en-US" dirty="0" err="1">
                <a:cs typeface="Calibri Light"/>
              </a:rPr>
              <a:t>Sprachsynthese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B204-DE19-46C6-A441-5544B4D57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Amazon Polly</a:t>
            </a:r>
          </a:p>
          <a:p>
            <a:pPr lvl="1"/>
            <a:r>
              <a:rPr lang="en-GB" dirty="0" err="1"/>
              <a:t>Dienst</a:t>
            </a:r>
            <a:r>
              <a:rPr lang="en-GB" dirty="0"/>
              <a:t> von </a:t>
            </a:r>
            <a:r>
              <a:rPr lang="en-GB" dirty="0" err="1"/>
              <a:t>AmazonWebservices</a:t>
            </a:r>
            <a:endParaRPr lang="en-GB" dirty="0"/>
          </a:p>
          <a:p>
            <a:pPr lvl="1"/>
            <a:r>
              <a:rPr lang="en-GB" dirty="0" err="1"/>
              <a:t>Sprachsynthese</a:t>
            </a:r>
            <a:r>
              <a:rPr lang="en-GB" dirty="0"/>
              <a:t> von </a:t>
            </a:r>
            <a:r>
              <a:rPr lang="en-GB" dirty="0" err="1"/>
              <a:t>Textdaten</a:t>
            </a:r>
            <a:br>
              <a:rPr lang="en-GB" dirty="0"/>
            </a:br>
            <a:endParaRPr lang="en-GB" dirty="0"/>
          </a:p>
          <a:p>
            <a:r>
              <a:rPr lang="en-GB" dirty="0"/>
              <a:t>Modul </a:t>
            </a:r>
            <a:r>
              <a:rPr lang="en-GB" dirty="0" err="1"/>
              <a:t>SpeechSynthesis</a:t>
            </a:r>
            <a:r>
              <a:rPr lang="en-GB" dirty="0"/>
              <a:t> in </a:t>
            </a:r>
            <a:r>
              <a:rPr lang="en-GB" dirty="0" err="1"/>
              <a:t>Cloudservice</a:t>
            </a:r>
            <a:br>
              <a:rPr lang="en-GB" dirty="0"/>
            </a:br>
            <a:endParaRPr lang="en-GB" dirty="0"/>
          </a:p>
          <a:p>
            <a:r>
              <a:rPr lang="en-GB" dirty="0"/>
              <a:t>API Integration in </a:t>
            </a:r>
            <a:r>
              <a:rPr lang="en-GB" dirty="0" err="1"/>
              <a:t>Cloudservice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Sprachdaten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API </a:t>
            </a:r>
            <a:r>
              <a:rPr lang="en-GB" dirty="0" err="1"/>
              <a:t>bezogen</a:t>
            </a:r>
            <a:br>
              <a:rPr lang="en-GB" dirty="0"/>
            </a:br>
            <a:endParaRPr lang="en-GB" dirty="0"/>
          </a:p>
          <a:p>
            <a:r>
              <a:rPr lang="en-GB" dirty="0"/>
              <a:t>Nur </a:t>
            </a:r>
            <a:r>
              <a:rPr lang="en-GB" dirty="0" err="1"/>
              <a:t>Sprachdaten</a:t>
            </a:r>
            <a:r>
              <a:rPr lang="en-GB" dirty="0"/>
              <a:t> von </a:t>
            </a:r>
            <a:r>
              <a:rPr lang="en-GB" dirty="0" err="1"/>
              <a:t>Benachrichtigungen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Empfänger</a:t>
            </a:r>
            <a:r>
              <a:rPr lang="en-GB" dirty="0"/>
              <a:t> </a:t>
            </a:r>
            <a:r>
              <a:rPr lang="en-GB" dirty="0" err="1"/>
              <a:t>abfragbar</a:t>
            </a:r>
            <a:r>
              <a:rPr lang="en-GB" dirty="0"/>
              <a:t>. </a:t>
            </a:r>
            <a:br>
              <a:rPr lang="en-GB" dirty="0"/>
            </a:br>
            <a:endParaRPr lang="en-GB" dirty="0"/>
          </a:p>
          <a:p>
            <a:pPr lvl="1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C7F8A-B013-464C-B34C-6D17E982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3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1652-9FAC-4F11-9B5D-172F35DD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Ablauf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Sprachsynthese</a:t>
            </a:r>
            <a:endParaRPr lang="en-US" dirty="0">
              <a:cs typeface="Calibri Light"/>
            </a:endParaRPr>
          </a:p>
        </p:txBody>
      </p:sp>
      <p:pic>
        <p:nvPicPr>
          <p:cNvPr id="10" name="Graphic 5" descr="Tablet outline">
            <a:extLst>
              <a:ext uri="{FF2B5EF4-FFF2-40B4-BE49-F238E27FC236}">
                <a16:creationId xmlns:a16="http://schemas.microsoft.com/office/drawing/2014/main" id="{2903E223-719F-4FDF-B760-3C19C37C2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000" y="3882162"/>
            <a:ext cx="1367882" cy="1367882"/>
          </a:xfrm>
          <a:prstGeom prst="rect">
            <a:avLst/>
          </a:prstGeom>
        </p:spPr>
      </p:pic>
      <p:pic>
        <p:nvPicPr>
          <p:cNvPr id="12" name="Graphic 12" descr="Cloud outline">
            <a:extLst>
              <a:ext uri="{FF2B5EF4-FFF2-40B4-BE49-F238E27FC236}">
                <a16:creationId xmlns:a16="http://schemas.microsoft.com/office/drawing/2014/main" id="{7E2EF43D-593A-4B03-8975-956A7E339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6340" y="1598661"/>
            <a:ext cx="1830339" cy="1830339"/>
          </a:xfrm>
          <a:prstGeom prst="rect">
            <a:avLst/>
          </a:prstGeom>
        </p:spPr>
      </p:pic>
      <p:pic>
        <p:nvPicPr>
          <p:cNvPr id="15" name="Graphic 21" descr="Envelope with solid fill">
            <a:extLst>
              <a:ext uri="{FF2B5EF4-FFF2-40B4-BE49-F238E27FC236}">
                <a16:creationId xmlns:a16="http://schemas.microsoft.com/office/drawing/2014/main" id="{0C3755D1-529F-4962-87EB-714C1DA5DA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5292" y="2060263"/>
            <a:ext cx="1134989" cy="113498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C7BE024-D5AF-4D24-9277-4539704C8847}"/>
              </a:ext>
            </a:extLst>
          </p:cNvPr>
          <p:cNvCxnSpPr>
            <a:cxnSpLocks/>
          </p:cNvCxnSpPr>
          <p:nvPr/>
        </p:nvCxnSpPr>
        <p:spPr>
          <a:xfrm>
            <a:off x="1929349" y="3191386"/>
            <a:ext cx="0" cy="874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F29F19-F4EF-434A-BF44-E55F3B4E1161}"/>
              </a:ext>
            </a:extLst>
          </p:cNvPr>
          <p:cNvCxnSpPr>
            <a:cxnSpLocks/>
          </p:cNvCxnSpPr>
          <p:nvPr/>
        </p:nvCxnSpPr>
        <p:spPr>
          <a:xfrm flipV="1">
            <a:off x="2607948" y="2922456"/>
            <a:ext cx="2529015" cy="1566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C1C1E1-2256-468F-83A1-B967C6C90AB3}"/>
              </a:ext>
            </a:extLst>
          </p:cNvPr>
          <p:cNvSpPr txBox="1"/>
          <p:nvPr/>
        </p:nvSpPr>
        <p:spPr>
          <a:xfrm>
            <a:off x="7575739" y="2011556"/>
            <a:ext cx="44588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000" dirty="0" err="1"/>
              <a:t>Benachrichtigung</a:t>
            </a:r>
            <a:r>
              <a:rPr lang="en-GB" sz="2000" dirty="0"/>
              <a:t> </a:t>
            </a:r>
            <a:r>
              <a:rPr lang="en-GB" sz="2000" dirty="0" err="1"/>
              <a:t>zustellen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TextToSpeech</a:t>
            </a:r>
            <a:r>
              <a:rPr lang="en-GB" sz="2000" dirty="0"/>
              <a:t> </a:t>
            </a:r>
            <a:r>
              <a:rPr lang="en-GB" sz="2000" dirty="0" err="1"/>
              <a:t>prüfen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Einstellungen</a:t>
            </a:r>
            <a:r>
              <a:rPr lang="en-GB" sz="2000" dirty="0"/>
              <a:t> </a:t>
            </a:r>
            <a:r>
              <a:rPr lang="en-GB" sz="2000" dirty="0" err="1"/>
              <a:t>prüfen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Cache </a:t>
            </a:r>
            <a:r>
              <a:rPr lang="en-GB" sz="2000" dirty="0" err="1"/>
              <a:t>prüfen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Sprachdaten</a:t>
            </a:r>
            <a:r>
              <a:rPr lang="en-GB" sz="2000" dirty="0"/>
              <a:t> </a:t>
            </a:r>
            <a:r>
              <a:rPr lang="en-GB" sz="2000" dirty="0" err="1"/>
              <a:t>anfragen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Konfiguration</a:t>
            </a:r>
            <a:r>
              <a:rPr lang="en-GB" sz="2000" dirty="0"/>
              <a:t> laden</a:t>
            </a:r>
          </a:p>
          <a:p>
            <a:pPr marL="342900" indent="-342900">
              <a:buAutoNum type="arabicPeriod"/>
            </a:pPr>
            <a:r>
              <a:rPr lang="en-GB" sz="2000" dirty="0" err="1"/>
              <a:t>Sprachdaten</a:t>
            </a:r>
            <a:r>
              <a:rPr lang="en-GB" sz="2000" dirty="0"/>
              <a:t> </a:t>
            </a:r>
            <a:r>
              <a:rPr lang="en-GB" sz="2000" dirty="0" err="1"/>
              <a:t>anfragen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Sprachdaten</a:t>
            </a:r>
            <a:r>
              <a:rPr lang="en-GB" sz="2000" dirty="0"/>
              <a:t> </a:t>
            </a:r>
            <a:r>
              <a:rPr lang="en-GB" sz="2000" dirty="0" err="1"/>
              <a:t>zurückgeben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Sprachdaten</a:t>
            </a:r>
            <a:r>
              <a:rPr lang="en-GB" sz="2000" dirty="0"/>
              <a:t> </a:t>
            </a:r>
            <a:r>
              <a:rPr lang="en-GB" sz="2000" dirty="0" err="1"/>
              <a:t>abspielen</a:t>
            </a:r>
            <a:endParaRPr lang="en-GB" sz="2000" dirty="0"/>
          </a:p>
          <a:p>
            <a:pPr marL="342900" indent="-342900">
              <a:buAutoNum type="arabicPeriod"/>
            </a:pPr>
            <a:endParaRPr lang="en-GB" sz="2000" dirty="0"/>
          </a:p>
        </p:txBody>
      </p:sp>
      <p:pic>
        <p:nvPicPr>
          <p:cNvPr id="27" name="Graphic 26" descr="Badge 3 outline">
            <a:extLst>
              <a:ext uri="{FF2B5EF4-FFF2-40B4-BE49-F238E27FC236}">
                <a16:creationId xmlns:a16="http://schemas.microsoft.com/office/drawing/2014/main" id="{2A607488-2703-4CB8-80FA-78686BB949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71903" y="4285541"/>
            <a:ext cx="312626" cy="312626"/>
          </a:xfrm>
          <a:prstGeom prst="rect">
            <a:avLst/>
          </a:prstGeom>
        </p:spPr>
      </p:pic>
      <p:pic>
        <p:nvPicPr>
          <p:cNvPr id="29" name="Graphic 28" descr="Badge 7 outline">
            <a:extLst>
              <a:ext uri="{FF2B5EF4-FFF2-40B4-BE49-F238E27FC236}">
                <a16:creationId xmlns:a16="http://schemas.microsoft.com/office/drawing/2014/main" id="{51DF3257-BD27-4A8D-A497-5B098F6501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68964" y="3434785"/>
            <a:ext cx="312626" cy="312626"/>
          </a:xfrm>
          <a:prstGeom prst="rect">
            <a:avLst/>
          </a:prstGeom>
        </p:spPr>
      </p:pic>
      <p:pic>
        <p:nvPicPr>
          <p:cNvPr id="31" name="Graphic 30" descr="Badge 1 outline">
            <a:extLst>
              <a:ext uri="{FF2B5EF4-FFF2-40B4-BE49-F238E27FC236}">
                <a16:creationId xmlns:a16="http://schemas.microsoft.com/office/drawing/2014/main" id="{6D9A187C-40E2-4E95-9738-5B61B5023F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23171" y="3425661"/>
            <a:ext cx="312626" cy="312626"/>
          </a:xfrm>
          <a:prstGeom prst="rect">
            <a:avLst/>
          </a:prstGeom>
        </p:spPr>
      </p:pic>
      <p:pic>
        <p:nvPicPr>
          <p:cNvPr id="33" name="Graphic 32" descr="Badge outline">
            <a:extLst>
              <a:ext uri="{FF2B5EF4-FFF2-40B4-BE49-F238E27FC236}">
                <a16:creationId xmlns:a16="http://schemas.microsoft.com/office/drawing/2014/main" id="{596F15B2-2DE8-45F3-9AD2-C8761BFFAA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17277" y="4285541"/>
            <a:ext cx="312626" cy="312626"/>
          </a:xfrm>
          <a:prstGeom prst="rect">
            <a:avLst/>
          </a:prstGeom>
        </p:spPr>
      </p:pic>
      <p:pic>
        <p:nvPicPr>
          <p:cNvPr id="37" name="Graphic 36" descr="Badge 5 outline">
            <a:extLst>
              <a:ext uri="{FF2B5EF4-FFF2-40B4-BE49-F238E27FC236}">
                <a16:creationId xmlns:a16="http://schemas.microsoft.com/office/drawing/2014/main" id="{3332BFC3-70DB-4560-8FE1-F2FFE790BF6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96999" y="3367084"/>
            <a:ext cx="312626" cy="312626"/>
          </a:xfrm>
          <a:prstGeom prst="rect">
            <a:avLst/>
          </a:prstGeom>
        </p:spPr>
      </p:pic>
      <p:pic>
        <p:nvPicPr>
          <p:cNvPr id="39" name="Graphic 38" descr="Badge 6 outline">
            <a:extLst>
              <a:ext uri="{FF2B5EF4-FFF2-40B4-BE49-F238E27FC236}">
                <a16:creationId xmlns:a16="http://schemas.microsoft.com/office/drawing/2014/main" id="{9AA5BF7C-16E7-41B8-A05A-BB62BE3D58F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31697" y="2129103"/>
            <a:ext cx="312626" cy="312626"/>
          </a:xfrm>
          <a:prstGeom prst="rect">
            <a:avLst/>
          </a:prstGeom>
        </p:spPr>
      </p:pic>
      <p:pic>
        <p:nvPicPr>
          <p:cNvPr id="41" name="Graphic 40" descr="Badge 4 outline">
            <a:extLst>
              <a:ext uri="{FF2B5EF4-FFF2-40B4-BE49-F238E27FC236}">
                <a16:creationId xmlns:a16="http://schemas.microsoft.com/office/drawing/2014/main" id="{14509692-315E-4BE2-8B55-84B9906EA22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520523" y="4554250"/>
            <a:ext cx="312626" cy="312626"/>
          </a:xfrm>
          <a:prstGeom prst="rect">
            <a:avLst/>
          </a:prstGeom>
        </p:spPr>
      </p:pic>
      <p:pic>
        <p:nvPicPr>
          <p:cNvPr id="43" name="Graphic 42" descr="Badge 9 outline">
            <a:extLst>
              <a:ext uri="{FF2B5EF4-FFF2-40B4-BE49-F238E27FC236}">
                <a16:creationId xmlns:a16="http://schemas.microsoft.com/office/drawing/2014/main" id="{CD215D52-BEBE-4950-AB90-7B0B429E61B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971903" y="4554250"/>
            <a:ext cx="312626" cy="31262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720130-FAA2-4D8E-A72A-5198A0198C04}"/>
              </a:ext>
            </a:extLst>
          </p:cNvPr>
          <p:cNvCxnSpPr>
            <a:cxnSpLocks/>
          </p:cNvCxnSpPr>
          <p:nvPr/>
        </p:nvCxnSpPr>
        <p:spPr>
          <a:xfrm>
            <a:off x="5989347" y="3057899"/>
            <a:ext cx="0" cy="1169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Graphic 10" descr="Voice with solid fill">
            <a:extLst>
              <a:ext uri="{FF2B5EF4-FFF2-40B4-BE49-F238E27FC236}">
                <a16:creationId xmlns:a16="http://schemas.microsoft.com/office/drawing/2014/main" id="{D0307858-A350-40FB-8991-81D1B617F2D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559621" y="4157621"/>
            <a:ext cx="914400" cy="914400"/>
          </a:xfrm>
          <a:prstGeom prst="rect">
            <a:avLst/>
          </a:prstGeom>
        </p:spPr>
      </p:pic>
      <p:pic>
        <p:nvPicPr>
          <p:cNvPr id="34" name="Graphic 33" descr="Badge 8 outline">
            <a:extLst>
              <a:ext uri="{FF2B5EF4-FFF2-40B4-BE49-F238E27FC236}">
                <a16:creationId xmlns:a16="http://schemas.microsoft.com/office/drawing/2014/main" id="{D6470209-DAB3-493A-872E-B64C95514BB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907097" y="3805050"/>
            <a:ext cx="312626" cy="31262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0A7FD1-B873-45B4-AB71-5B23711ECAAC}"/>
              </a:ext>
            </a:extLst>
          </p:cNvPr>
          <p:cNvCxnSpPr>
            <a:cxnSpLocks/>
          </p:cNvCxnSpPr>
          <p:nvPr/>
        </p:nvCxnSpPr>
        <p:spPr>
          <a:xfrm flipH="1">
            <a:off x="2669165" y="3033794"/>
            <a:ext cx="2475864" cy="1579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D5DAD1E-707A-43E2-AA8E-66FF2EAD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13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>
                <a:cs typeface="Calibri Light"/>
              </a:rPr>
              <a:t>Gegensprechanlage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D76E7-AED3-4006-A909-CA70E5DC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25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9AB1-F0E1-4950-B67A-C11CE3FA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WebRTC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B204-DE19-46C6-A441-5544B4D57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Web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R</a:t>
            </a:r>
            <a:r>
              <a:rPr lang="en-GB" dirty="0"/>
              <a:t>eal </a:t>
            </a:r>
            <a:r>
              <a:rPr lang="en-GB" dirty="0">
                <a:solidFill>
                  <a:schemeClr val="bg1"/>
                </a:solidFill>
              </a:rPr>
              <a:t>T</a:t>
            </a:r>
            <a:r>
              <a:rPr lang="en-GB" dirty="0"/>
              <a:t>ime </a:t>
            </a:r>
            <a:r>
              <a:rPr lang="en-GB" dirty="0">
                <a:solidFill>
                  <a:schemeClr val="bg1"/>
                </a:solidFill>
              </a:rPr>
              <a:t>C</a:t>
            </a:r>
            <a:r>
              <a:rPr lang="en-GB" dirty="0"/>
              <a:t>ommunication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Sprach</a:t>
            </a:r>
            <a:r>
              <a:rPr lang="en-GB" dirty="0"/>
              <a:t>- und </a:t>
            </a:r>
            <a:r>
              <a:rPr lang="en-GB" dirty="0" err="1"/>
              <a:t>Videoverbindung</a:t>
            </a:r>
            <a:r>
              <a:rPr lang="en-GB" dirty="0"/>
              <a:t> von Peer </a:t>
            </a:r>
            <a:r>
              <a:rPr lang="en-GB" dirty="0" err="1"/>
              <a:t>zu</a:t>
            </a:r>
            <a:r>
              <a:rPr lang="en-GB" dirty="0"/>
              <a:t> Peer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Signaling</a:t>
            </a:r>
            <a:r>
              <a:rPr lang="en-GB" dirty="0"/>
              <a:t> Server zur </a:t>
            </a:r>
            <a:r>
              <a:rPr lang="en-GB" dirty="0" err="1"/>
              <a:t>Vermittlung</a:t>
            </a:r>
            <a:endParaRPr lang="en-GB" dirty="0"/>
          </a:p>
          <a:p>
            <a:pPr lvl="1"/>
            <a:r>
              <a:rPr lang="en-GB" dirty="0">
                <a:solidFill>
                  <a:schemeClr val="bg1"/>
                </a:solidFill>
              </a:rPr>
              <a:t>I</a:t>
            </a:r>
            <a:r>
              <a:rPr lang="en-GB" dirty="0"/>
              <a:t>nteractive </a:t>
            </a:r>
            <a:r>
              <a:rPr lang="en-GB" dirty="0">
                <a:solidFill>
                  <a:schemeClr val="bg1"/>
                </a:solidFill>
              </a:rPr>
              <a:t>C</a:t>
            </a:r>
            <a:r>
              <a:rPr lang="en-GB" dirty="0"/>
              <a:t>onnection </a:t>
            </a:r>
            <a:r>
              <a:rPr lang="en-GB" dirty="0">
                <a:solidFill>
                  <a:schemeClr val="bg1"/>
                </a:solidFill>
              </a:rPr>
              <a:t>E</a:t>
            </a:r>
            <a:r>
              <a:rPr lang="en-GB" dirty="0"/>
              <a:t>stablishment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</a:t>
            </a:r>
            <a:r>
              <a:rPr lang="en-GB" dirty="0"/>
              <a:t>ession </a:t>
            </a:r>
            <a:r>
              <a:rPr lang="en-GB" dirty="0">
                <a:solidFill>
                  <a:schemeClr val="bg1"/>
                </a:solidFill>
              </a:rPr>
              <a:t>D</a:t>
            </a:r>
            <a:r>
              <a:rPr lang="en-GB" dirty="0"/>
              <a:t>escription </a:t>
            </a:r>
            <a:r>
              <a:rPr lang="en-GB" dirty="0">
                <a:solidFill>
                  <a:schemeClr val="bg1"/>
                </a:solidFill>
              </a:rPr>
              <a:t>P</a:t>
            </a:r>
            <a:r>
              <a:rPr lang="en-GB" dirty="0"/>
              <a:t>rotocol</a:t>
            </a:r>
            <a:br>
              <a:rPr lang="en-GB" dirty="0"/>
            </a:br>
            <a:endParaRPr lang="en-GB" dirty="0"/>
          </a:p>
          <a:p>
            <a:pPr lvl="1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C7F8A-B013-464C-B34C-6D17E982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24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5" descr="Tablet outline">
            <a:extLst>
              <a:ext uri="{FF2B5EF4-FFF2-40B4-BE49-F238E27FC236}">
                <a16:creationId xmlns:a16="http://schemas.microsoft.com/office/drawing/2014/main" id="{5B59C39F-8849-41CA-AE75-34B12EBEF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5030" y="3867598"/>
            <a:ext cx="1367882" cy="13678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3C1652-9FAC-4F11-9B5D-172F35DD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Kommunikationskanäle</a:t>
            </a:r>
            <a:endParaRPr lang="en-US" dirty="0">
              <a:cs typeface="Calibri Light"/>
            </a:endParaRPr>
          </a:p>
        </p:txBody>
      </p:sp>
      <p:pic>
        <p:nvPicPr>
          <p:cNvPr id="10" name="Graphic 5" descr="Tablet outline">
            <a:extLst>
              <a:ext uri="{FF2B5EF4-FFF2-40B4-BE49-F238E27FC236}">
                <a16:creationId xmlns:a16="http://schemas.microsoft.com/office/drawing/2014/main" id="{2903E223-719F-4FDF-B760-3C19C37C2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4964" y="3882162"/>
            <a:ext cx="1367882" cy="1367882"/>
          </a:xfrm>
          <a:prstGeom prst="rect">
            <a:avLst/>
          </a:prstGeom>
        </p:spPr>
      </p:pic>
      <p:pic>
        <p:nvPicPr>
          <p:cNvPr id="12" name="Graphic 12" descr="Cloud outline">
            <a:extLst>
              <a:ext uri="{FF2B5EF4-FFF2-40B4-BE49-F238E27FC236}">
                <a16:creationId xmlns:a16="http://schemas.microsoft.com/office/drawing/2014/main" id="{7E2EF43D-593A-4B03-8975-956A7E339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6340" y="1598661"/>
            <a:ext cx="1830339" cy="1830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C1C1E1-2256-468F-83A1-B967C6C90AB3}"/>
              </a:ext>
            </a:extLst>
          </p:cNvPr>
          <p:cNvSpPr txBox="1"/>
          <p:nvPr/>
        </p:nvSpPr>
        <p:spPr>
          <a:xfrm>
            <a:off x="7575739" y="2011556"/>
            <a:ext cx="4458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000" dirty="0" err="1"/>
              <a:t>Signaling</a:t>
            </a:r>
            <a:r>
              <a:rPr lang="en-GB" sz="2000" dirty="0"/>
              <a:t> </a:t>
            </a:r>
            <a:r>
              <a:rPr lang="en-GB" sz="2000" dirty="0" err="1"/>
              <a:t>Verbindung</a:t>
            </a:r>
            <a:endParaRPr lang="en-GB" sz="2000" dirty="0"/>
          </a:p>
          <a:p>
            <a:pPr marL="457200" indent="-457200">
              <a:buAutoNum type="arabicPeriod"/>
            </a:pPr>
            <a:r>
              <a:rPr lang="en-GB" sz="2000" dirty="0"/>
              <a:t>Peer To Peer </a:t>
            </a:r>
            <a:r>
              <a:rPr lang="en-GB" sz="2000" dirty="0" err="1"/>
              <a:t>Verbindung</a:t>
            </a:r>
            <a:r>
              <a:rPr lang="en-GB" sz="2000" dirty="0"/>
              <a:t> (</a:t>
            </a:r>
            <a:r>
              <a:rPr lang="en-GB" sz="2000" dirty="0" err="1"/>
              <a:t>Sprachedaten</a:t>
            </a:r>
            <a:r>
              <a:rPr lang="en-GB" sz="2000" dirty="0"/>
              <a:t>)</a:t>
            </a:r>
          </a:p>
        </p:txBody>
      </p:sp>
      <p:pic>
        <p:nvPicPr>
          <p:cNvPr id="31" name="Graphic 30" descr="Badge 1 outline">
            <a:extLst>
              <a:ext uri="{FF2B5EF4-FFF2-40B4-BE49-F238E27FC236}">
                <a16:creationId xmlns:a16="http://schemas.microsoft.com/office/drawing/2014/main" id="{6D9A187C-40E2-4E95-9738-5B61B5023F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66116" y="2128418"/>
            <a:ext cx="312626" cy="312626"/>
          </a:xfrm>
          <a:prstGeom prst="rect">
            <a:avLst/>
          </a:prstGeom>
        </p:spPr>
      </p:pic>
      <p:pic>
        <p:nvPicPr>
          <p:cNvPr id="33" name="Graphic 32" descr="Badge outline">
            <a:extLst>
              <a:ext uri="{FF2B5EF4-FFF2-40B4-BE49-F238E27FC236}">
                <a16:creationId xmlns:a16="http://schemas.microsoft.com/office/drawing/2014/main" id="{596F15B2-2DE8-45F3-9AD2-C8761BFFAA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48970" y="3394842"/>
            <a:ext cx="312626" cy="312626"/>
          </a:xfrm>
          <a:prstGeom prst="rect">
            <a:avLst/>
          </a:prstGeom>
        </p:spPr>
      </p:pic>
      <p:pic>
        <p:nvPicPr>
          <p:cNvPr id="22" name="Graphic 5" descr="Tablet outline">
            <a:extLst>
              <a:ext uri="{FF2B5EF4-FFF2-40B4-BE49-F238E27FC236}">
                <a16:creationId xmlns:a16="http://schemas.microsoft.com/office/drawing/2014/main" id="{298A3ACB-A792-4158-844F-4E34C77C4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1476" y="1853248"/>
            <a:ext cx="1367882" cy="136788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FCFDF9-F10C-41E1-AEBF-5EDE185D15CB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2679358" y="2513831"/>
            <a:ext cx="2386982" cy="233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7025E5-4A66-44E7-8631-2431F03F999E}"/>
              </a:ext>
            </a:extLst>
          </p:cNvPr>
          <p:cNvCxnSpPr>
            <a:cxnSpLocks/>
          </p:cNvCxnSpPr>
          <p:nvPr/>
        </p:nvCxnSpPr>
        <p:spPr>
          <a:xfrm flipV="1">
            <a:off x="2782845" y="2933882"/>
            <a:ext cx="2317860" cy="1193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3FA2B7-9F94-4FA7-9DEF-F64907F79C83}"/>
              </a:ext>
            </a:extLst>
          </p:cNvPr>
          <p:cNvCxnSpPr>
            <a:cxnSpLocks/>
          </p:cNvCxnSpPr>
          <p:nvPr/>
        </p:nvCxnSpPr>
        <p:spPr>
          <a:xfrm>
            <a:off x="2000298" y="3003692"/>
            <a:ext cx="0" cy="1086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FCDF4F-18F1-4F6C-8BFE-CDD846944692}"/>
              </a:ext>
            </a:extLst>
          </p:cNvPr>
          <p:cNvCxnSpPr>
            <a:cxnSpLocks/>
          </p:cNvCxnSpPr>
          <p:nvPr/>
        </p:nvCxnSpPr>
        <p:spPr>
          <a:xfrm>
            <a:off x="2841758" y="4566103"/>
            <a:ext cx="25293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D2CE24-3A2E-4848-A0CB-183B34079661}"/>
              </a:ext>
            </a:extLst>
          </p:cNvPr>
          <p:cNvCxnSpPr>
            <a:cxnSpLocks/>
          </p:cNvCxnSpPr>
          <p:nvPr/>
        </p:nvCxnSpPr>
        <p:spPr>
          <a:xfrm>
            <a:off x="5964447" y="3014222"/>
            <a:ext cx="0" cy="1086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Graphic 35" descr="Badge 1 outline">
            <a:extLst>
              <a:ext uri="{FF2B5EF4-FFF2-40B4-BE49-F238E27FC236}">
                <a16:creationId xmlns:a16="http://schemas.microsoft.com/office/drawing/2014/main" id="{27D3DC2D-6C3A-47D6-A95D-A903345DDC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55049" y="3272687"/>
            <a:ext cx="312626" cy="312626"/>
          </a:xfrm>
          <a:prstGeom prst="rect">
            <a:avLst/>
          </a:prstGeom>
        </p:spPr>
      </p:pic>
      <p:pic>
        <p:nvPicPr>
          <p:cNvPr id="38" name="Graphic 37" descr="Badge 1 outline">
            <a:extLst>
              <a:ext uri="{FF2B5EF4-FFF2-40B4-BE49-F238E27FC236}">
                <a16:creationId xmlns:a16="http://schemas.microsoft.com/office/drawing/2014/main" id="{80635269-1F0F-483B-9B7C-0055B246F8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41853" y="3451300"/>
            <a:ext cx="312626" cy="312626"/>
          </a:xfrm>
          <a:prstGeom prst="rect">
            <a:avLst/>
          </a:prstGeom>
        </p:spPr>
      </p:pic>
      <p:pic>
        <p:nvPicPr>
          <p:cNvPr id="40" name="Graphic 39" descr="Badge outline">
            <a:extLst>
              <a:ext uri="{FF2B5EF4-FFF2-40B4-BE49-F238E27FC236}">
                <a16:creationId xmlns:a16="http://schemas.microsoft.com/office/drawing/2014/main" id="{E4B28C05-4B84-4CDA-B70B-5F4BE4C611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66116" y="4638589"/>
            <a:ext cx="312626" cy="312626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3B6C12B-2F8B-4B8F-B794-4E71859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681E-E839-4D8E-B906-4FE89A30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21B76-67F4-43FB-9613-37210EA6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Übersicht</a:t>
            </a:r>
            <a:br>
              <a:rPr lang="en-GB" dirty="0"/>
            </a:br>
            <a:endParaRPr lang="en-GB" dirty="0"/>
          </a:p>
          <a:p>
            <a:r>
              <a:rPr lang="en-GB" dirty="0"/>
              <a:t>Demo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Technologien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Systemarchitektur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Fazit</a:t>
            </a:r>
            <a:br>
              <a:rPr lang="en-GB" dirty="0"/>
            </a:br>
            <a:endParaRPr lang="en-GB" dirty="0"/>
          </a:p>
          <a:p>
            <a:r>
              <a:rPr lang="en-GB" dirty="0"/>
              <a:t>Fragen &amp; </a:t>
            </a:r>
            <a:r>
              <a:rPr lang="en-GB" dirty="0" err="1"/>
              <a:t>Diskussion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8114D-C754-4FE6-948A-C04A02F6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8841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0BC22C-0CFB-4D42-8E76-D1833519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Signalingverbindung</a:t>
            </a:r>
            <a:endParaRPr lang="en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E3654F-D3B5-4003-8738-CE0D04D85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Wird </a:t>
            </a:r>
            <a:r>
              <a:rPr lang="en-GB" dirty="0" err="1"/>
              <a:t>hergestellt</a:t>
            </a:r>
            <a:endParaRPr lang="en-C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975D7B-8F8F-494A-9956-D82D08C5B2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Bei Login</a:t>
            </a:r>
            <a:br>
              <a:rPr lang="en-GB" dirty="0"/>
            </a:br>
            <a:endParaRPr lang="en-GB" dirty="0"/>
          </a:p>
          <a:p>
            <a:r>
              <a:rPr lang="en-GB" dirty="0"/>
              <a:t>Bei Start der App</a:t>
            </a:r>
            <a:br>
              <a:rPr lang="en-GB" dirty="0"/>
            </a:br>
            <a:endParaRPr lang="en-GB" dirty="0"/>
          </a:p>
          <a:p>
            <a:r>
              <a:rPr lang="en-GB" dirty="0"/>
              <a:t>Alle 10 </a:t>
            </a:r>
            <a:r>
              <a:rPr lang="en-GB" dirty="0" err="1"/>
              <a:t>Sekunden</a:t>
            </a:r>
            <a:endParaRPr lang="en-GB" dirty="0"/>
          </a:p>
          <a:p>
            <a:pPr lvl="1"/>
            <a:r>
              <a:rPr lang="en-GB" dirty="0"/>
              <a:t>Falls </a:t>
            </a:r>
            <a:r>
              <a:rPr lang="en-GB" dirty="0" err="1"/>
              <a:t>Verbindung</a:t>
            </a:r>
            <a:r>
              <a:rPr lang="en-GB" dirty="0"/>
              <a:t> </a:t>
            </a:r>
            <a:r>
              <a:rPr lang="en-GB" dirty="0" err="1"/>
              <a:t>getrennt</a:t>
            </a:r>
            <a:br>
              <a:rPr lang="en-GB" dirty="0"/>
            </a:br>
            <a:endParaRPr lang="en-GB" dirty="0"/>
          </a:p>
          <a:p>
            <a:r>
              <a:rPr lang="en-GB" dirty="0"/>
              <a:t>Bei </a:t>
            </a:r>
            <a:r>
              <a:rPr lang="en-GB" dirty="0" err="1"/>
              <a:t>Verbindungsfehler</a:t>
            </a:r>
            <a:endParaRPr lang="en-GB" dirty="0"/>
          </a:p>
          <a:p>
            <a:pPr lvl="1"/>
            <a:r>
              <a:rPr lang="en-GB" dirty="0" err="1"/>
              <a:t>Wenn</a:t>
            </a:r>
            <a:r>
              <a:rPr lang="en-GB" dirty="0"/>
              <a:t> &lt;10 </a:t>
            </a:r>
            <a:r>
              <a:rPr lang="en-GB" dirty="0" err="1"/>
              <a:t>Fehlversuche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8AF2C2-24EF-4D44-93E3-FE325723E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Wird </a:t>
            </a:r>
            <a:r>
              <a:rPr lang="en-GB" dirty="0" err="1"/>
              <a:t>getrennt</a:t>
            </a:r>
            <a:endParaRPr lang="en-C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012FB2-D5D0-42AD-A7E0-3E482A1023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/>
              <a:t>Bei Logout</a:t>
            </a:r>
            <a:br>
              <a:rPr lang="en-GB" dirty="0"/>
            </a:br>
            <a:endParaRPr lang="en-GB" dirty="0"/>
          </a:p>
          <a:p>
            <a:r>
              <a:rPr lang="en-GB" dirty="0"/>
              <a:t>Bei </a:t>
            </a:r>
            <a:r>
              <a:rPr lang="en-GB" dirty="0" err="1"/>
              <a:t>Schliessen</a:t>
            </a:r>
            <a:r>
              <a:rPr lang="en-GB" dirty="0"/>
              <a:t> der App</a:t>
            </a:r>
            <a:br>
              <a:rPr lang="en-GB" dirty="0"/>
            </a:br>
            <a:endParaRPr lang="en-GB" dirty="0"/>
          </a:p>
          <a:p>
            <a:r>
              <a:rPr lang="en-GB" dirty="0"/>
              <a:t>Bei </a:t>
            </a:r>
            <a:r>
              <a:rPr lang="en-GB" dirty="0" err="1"/>
              <a:t>Verbindungsfehler</a:t>
            </a:r>
            <a:endParaRPr lang="en-GB" dirty="0"/>
          </a:p>
          <a:p>
            <a:pPr lvl="1"/>
            <a:r>
              <a:rPr lang="en-GB" dirty="0" err="1"/>
              <a:t>Wenn</a:t>
            </a:r>
            <a:r>
              <a:rPr lang="en-GB" dirty="0"/>
              <a:t>  &gt;= 10 </a:t>
            </a:r>
            <a:r>
              <a:rPr lang="en-GB" dirty="0" err="1"/>
              <a:t>Fehlversuche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672C3-787F-432B-B693-46EE01FF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3253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5" descr="Tablet outline">
            <a:extLst>
              <a:ext uri="{FF2B5EF4-FFF2-40B4-BE49-F238E27FC236}">
                <a16:creationId xmlns:a16="http://schemas.microsoft.com/office/drawing/2014/main" id="{5B59C39F-8849-41CA-AE75-34B12EBEF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2880" y="3995559"/>
            <a:ext cx="1367882" cy="13678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3C1652-9FAC-4F11-9B5D-172F35DD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Sprachverbindung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aufbauen</a:t>
            </a:r>
            <a:endParaRPr lang="en-US" dirty="0">
              <a:cs typeface="Calibri Light"/>
            </a:endParaRPr>
          </a:p>
        </p:txBody>
      </p:sp>
      <p:pic>
        <p:nvPicPr>
          <p:cNvPr id="10" name="Graphic 5" descr="Tablet outline">
            <a:extLst>
              <a:ext uri="{FF2B5EF4-FFF2-40B4-BE49-F238E27FC236}">
                <a16:creationId xmlns:a16="http://schemas.microsoft.com/office/drawing/2014/main" id="{2903E223-719F-4FDF-B760-3C19C37C2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000" y="3882162"/>
            <a:ext cx="1367882" cy="1367882"/>
          </a:xfrm>
          <a:prstGeom prst="rect">
            <a:avLst/>
          </a:prstGeom>
        </p:spPr>
      </p:pic>
      <p:pic>
        <p:nvPicPr>
          <p:cNvPr id="12" name="Graphic 12" descr="Cloud outline">
            <a:extLst>
              <a:ext uri="{FF2B5EF4-FFF2-40B4-BE49-F238E27FC236}">
                <a16:creationId xmlns:a16="http://schemas.microsoft.com/office/drawing/2014/main" id="{7E2EF43D-593A-4B03-8975-956A7E339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6340" y="1598661"/>
            <a:ext cx="1830339" cy="183033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F29F19-F4EF-434A-BF44-E55F3B4E1161}"/>
              </a:ext>
            </a:extLst>
          </p:cNvPr>
          <p:cNvCxnSpPr>
            <a:cxnSpLocks/>
          </p:cNvCxnSpPr>
          <p:nvPr/>
        </p:nvCxnSpPr>
        <p:spPr>
          <a:xfrm flipV="1">
            <a:off x="2607948" y="2922456"/>
            <a:ext cx="2529015" cy="1566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DA31EC-A5BC-48E1-B72B-7BA08EB971D7}"/>
              </a:ext>
            </a:extLst>
          </p:cNvPr>
          <p:cNvCxnSpPr>
            <a:cxnSpLocks/>
          </p:cNvCxnSpPr>
          <p:nvPr/>
        </p:nvCxnSpPr>
        <p:spPr>
          <a:xfrm flipV="1">
            <a:off x="2600515" y="4615588"/>
            <a:ext cx="2755757" cy="20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C1C1E1-2256-468F-83A1-B967C6C90AB3}"/>
              </a:ext>
            </a:extLst>
          </p:cNvPr>
          <p:cNvSpPr txBox="1"/>
          <p:nvPr/>
        </p:nvSpPr>
        <p:spPr>
          <a:xfrm>
            <a:off x="7575739" y="2011556"/>
            <a:ext cx="44588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000" dirty="0" err="1"/>
              <a:t>Empfänger</a:t>
            </a:r>
            <a:r>
              <a:rPr lang="en-GB" sz="2000" dirty="0"/>
              <a:t> laden</a:t>
            </a:r>
          </a:p>
          <a:p>
            <a:pPr marL="342900" indent="-342900">
              <a:buAutoNum type="arabicPeriod"/>
            </a:pPr>
            <a:r>
              <a:rPr lang="en-GB" sz="2000" dirty="0" err="1"/>
              <a:t>Verbindung</a:t>
            </a:r>
            <a:r>
              <a:rPr lang="en-GB" sz="2000" dirty="0"/>
              <a:t> </a:t>
            </a:r>
            <a:r>
              <a:rPr lang="en-GB" sz="2000" dirty="0" err="1"/>
              <a:t>initialisieren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Offer </a:t>
            </a:r>
            <a:r>
              <a:rPr lang="en-GB" sz="2000" dirty="0" err="1"/>
              <a:t>senden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Verbindung</a:t>
            </a:r>
            <a:r>
              <a:rPr lang="en-GB" sz="2000" dirty="0"/>
              <a:t> </a:t>
            </a:r>
            <a:r>
              <a:rPr lang="en-GB" sz="2000" dirty="0" err="1"/>
              <a:t>finden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Offer </a:t>
            </a:r>
            <a:r>
              <a:rPr lang="en-GB" sz="2000" dirty="0" err="1"/>
              <a:t>weiterleiten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Verbindung</a:t>
            </a:r>
            <a:r>
              <a:rPr lang="en-GB" sz="2000" dirty="0"/>
              <a:t> </a:t>
            </a:r>
            <a:r>
              <a:rPr lang="en-GB" sz="2000" dirty="0" err="1"/>
              <a:t>initialisieren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Answer </a:t>
            </a:r>
            <a:r>
              <a:rPr lang="en-GB" sz="2000" dirty="0" err="1"/>
              <a:t>senden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Answer </a:t>
            </a:r>
            <a:r>
              <a:rPr lang="en-GB" sz="2000" dirty="0" err="1"/>
              <a:t>weiterleiten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Answer </a:t>
            </a:r>
            <a:r>
              <a:rPr lang="en-GB" sz="2000" dirty="0" err="1"/>
              <a:t>verarbeiten</a:t>
            </a:r>
            <a:endParaRPr lang="en-GB" sz="2000" dirty="0"/>
          </a:p>
        </p:txBody>
      </p:sp>
      <p:pic>
        <p:nvPicPr>
          <p:cNvPr id="27" name="Graphic 26" descr="Badge 3 outline">
            <a:extLst>
              <a:ext uri="{FF2B5EF4-FFF2-40B4-BE49-F238E27FC236}">
                <a16:creationId xmlns:a16="http://schemas.microsoft.com/office/drawing/2014/main" id="{2A607488-2703-4CB8-80FA-78686BB949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5417" y="4332569"/>
            <a:ext cx="312626" cy="312626"/>
          </a:xfrm>
          <a:prstGeom prst="rect">
            <a:avLst/>
          </a:prstGeom>
        </p:spPr>
      </p:pic>
      <p:pic>
        <p:nvPicPr>
          <p:cNvPr id="29" name="Graphic 28" descr="Badge 7 outline">
            <a:extLst>
              <a:ext uri="{FF2B5EF4-FFF2-40B4-BE49-F238E27FC236}">
                <a16:creationId xmlns:a16="http://schemas.microsoft.com/office/drawing/2014/main" id="{51DF3257-BD27-4A8D-A497-5B098F6501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08871" y="3496934"/>
            <a:ext cx="312626" cy="312626"/>
          </a:xfrm>
          <a:prstGeom prst="rect">
            <a:avLst/>
          </a:prstGeom>
        </p:spPr>
      </p:pic>
      <p:pic>
        <p:nvPicPr>
          <p:cNvPr id="31" name="Graphic 30" descr="Badge 1 outline">
            <a:extLst>
              <a:ext uri="{FF2B5EF4-FFF2-40B4-BE49-F238E27FC236}">
                <a16:creationId xmlns:a16="http://schemas.microsoft.com/office/drawing/2014/main" id="{6D9A187C-40E2-4E95-9738-5B61B5023F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57401" y="3458686"/>
            <a:ext cx="312626" cy="312626"/>
          </a:xfrm>
          <a:prstGeom prst="rect">
            <a:avLst/>
          </a:prstGeom>
        </p:spPr>
      </p:pic>
      <p:pic>
        <p:nvPicPr>
          <p:cNvPr id="33" name="Graphic 32" descr="Badge outline">
            <a:extLst>
              <a:ext uri="{FF2B5EF4-FFF2-40B4-BE49-F238E27FC236}">
                <a16:creationId xmlns:a16="http://schemas.microsoft.com/office/drawing/2014/main" id="{596F15B2-2DE8-45F3-9AD2-C8761BFFAA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69225" y="4332569"/>
            <a:ext cx="312626" cy="312626"/>
          </a:xfrm>
          <a:prstGeom prst="rect">
            <a:avLst/>
          </a:prstGeom>
        </p:spPr>
      </p:pic>
      <p:pic>
        <p:nvPicPr>
          <p:cNvPr id="37" name="Graphic 36" descr="Badge 5 outline">
            <a:extLst>
              <a:ext uri="{FF2B5EF4-FFF2-40B4-BE49-F238E27FC236}">
                <a16:creationId xmlns:a16="http://schemas.microsoft.com/office/drawing/2014/main" id="{3332BFC3-70DB-4560-8FE1-F2FFE790BF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86109" y="3458686"/>
            <a:ext cx="312626" cy="312626"/>
          </a:xfrm>
          <a:prstGeom prst="rect">
            <a:avLst/>
          </a:prstGeom>
        </p:spPr>
      </p:pic>
      <p:pic>
        <p:nvPicPr>
          <p:cNvPr id="39" name="Graphic 38" descr="Badge 6 outline">
            <a:extLst>
              <a:ext uri="{FF2B5EF4-FFF2-40B4-BE49-F238E27FC236}">
                <a16:creationId xmlns:a16="http://schemas.microsoft.com/office/drawing/2014/main" id="{9AA5BF7C-16E7-41B8-A05A-BB62BE3D58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52947" y="4459275"/>
            <a:ext cx="312626" cy="312626"/>
          </a:xfrm>
          <a:prstGeom prst="rect">
            <a:avLst/>
          </a:prstGeom>
        </p:spPr>
      </p:pic>
      <p:pic>
        <p:nvPicPr>
          <p:cNvPr id="41" name="Graphic 40" descr="Badge 4 outline">
            <a:extLst>
              <a:ext uri="{FF2B5EF4-FFF2-40B4-BE49-F238E27FC236}">
                <a16:creationId xmlns:a16="http://schemas.microsoft.com/office/drawing/2014/main" id="{14509692-315E-4BE2-8B55-84B9906EA22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16701" y="2495961"/>
            <a:ext cx="312626" cy="312626"/>
          </a:xfrm>
          <a:prstGeom prst="rect">
            <a:avLst/>
          </a:prstGeom>
        </p:spPr>
      </p:pic>
      <p:pic>
        <p:nvPicPr>
          <p:cNvPr id="43" name="Graphic 42" descr="Badge 9 outline">
            <a:extLst>
              <a:ext uri="{FF2B5EF4-FFF2-40B4-BE49-F238E27FC236}">
                <a16:creationId xmlns:a16="http://schemas.microsoft.com/office/drawing/2014/main" id="{CD215D52-BEBE-4950-AB90-7B0B429E61B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814634" y="4566101"/>
            <a:ext cx="312626" cy="31262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720130-FAA2-4D8E-A72A-5198A0198C04}"/>
              </a:ext>
            </a:extLst>
          </p:cNvPr>
          <p:cNvCxnSpPr>
            <a:cxnSpLocks/>
          </p:cNvCxnSpPr>
          <p:nvPr/>
        </p:nvCxnSpPr>
        <p:spPr>
          <a:xfrm>
            <a:off x="5989347" y="3057899"/>
            <a:ext cx="0" cy="1169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F507FB-0949-4DCB-9214-3E9F6729782E}"/>
              </a:ext>
            </a:extLst>
          </p:cNvPr>
          <p:cNvCxnSpPr>
            <a:cxnSpLocks/>
          </p:cNvCxnSpPr>
          <p:nvPr/>
        </p:nvCxnSpPr>
        <p:spPr>
          <a:xfrm flipH="1" flipV="1">
            <a:off x="6129327" y="3057899"/>
            <a:ext cx="16989" cy="1119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C40764-D1AE-4DC3-9E7C-BF83C558E67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599882" y="3057899"/>
            <a:ext cx="2554807" cy="1508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Graphic 29" descr="Badge 8 outline">
            <a:extLst>
              <a:ext uri="{FF2B5EF4-FFF2-40B4-BE49-F238E27FC236}">
                <a16:creationId xmlns:a16="http://schemas.microsoft.com/office/drawing/2014/main" id="{4631CF91-A6F1-4E71-921B-B1DA45BE09E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07097" y="3805050"/>
            <a:ext cx="312626" cy="312626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6D0A71A-AC43-4BEB-931D-D437E8A9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5" descr="Tablet outline">
            <a:extLst>
              <a:ext uri="{FF2B5EF4-FFF2-40B4-BE49-F238E27FC236}">
                <a16:creationId xmlns:a16="http://schemas.microsoft.com/office/drawing/2014/main" id="{5B59C39F-8849-41CA-AE75-34B12EBEF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2880" y="3995559"/>
            <a:ext cx="1367882" cy="13678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3C1652-9FAC-4F11-9B5D-172F35DD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Verpasste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Anrufe</a:t>
            </a:r>
            <a:endParaRPr lang="en-US" dirty="0">
              <a:cs typeface="Calibri Light"/>
            </a:endParaRPr>
          </a:p>
        </p:txBody>
      </p:sp>
      <p:pic>
        <p:nvPicPr>
          <p:cNvPr id="10" name="Graphic 5" descr="Tablet outline">
            <a:extLst>
              <a:ext uri="{FF2B5EF4-FFF2-40B4-BE49-F238E27FC236}">
                <a16:creationId xmlns:a16="http://schemas.microsoft.com/office/drawing/2014/main" id="{2903E223-719F-4FDF-B760-3C19C37C2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000" y="3882162"/>
            <a:ext cx="1367882" cy="1367882"/>
          </a:xfrm>
          <a:prstGeom prst="rect">
            <a:avLst/>
          </a:prstGeom>
        </p:spPr>
      </p:pic>
      <p:pic>
        <p:nvPicPr>
          <p:cNvPr id="12" name="Graphic 12" descr="Cloud outline">
            <a:extLst>
              <a:ext uri="{FF2B5EF4-FFF2-40B4-BE49-F238E27FC236}">
                <a16:creationId xmlns:a16="http://schemas.microsoft.com/office/drawing/2014/main" id="{7E2EF43D-593A-4B03-8975-956A7E339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6340" y="1598661"/>
            <a:ext cx="1830339" cy="183033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F29F19-F4EF-434A-BF44-E55F3B4E1161}"/>
              </a:ext>
            </a:extLst>
          </p:cNvPr>
          <p:cNvCxnSpPr>
            <a:cxnSpLocks/>
          </p:cNvCxnSpPr>
          <p:nvPr/>
        </p:nvCxnSpPr>
        <p:spPr>
          <a:xfrm flipV="1">
            <a:off x="2607948" y="2922456"/>
            <a:ext cx="2529015" cy="1566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DA31EC-A5BC-48E1-B72B-7BA08EB971D7}"/>
              </a:ext>
            </a:extLst>
          </p:cNvPr>
          <p:cNvCxnSpPr>
            <a:cxnSpLocks/>
          </p:cNvCxnSpPr>
          <p:nvPr/>
        </p:nvCxnSpPr>
        <p:spPr>
          <a:xfrm flipV="1">
            <a:off x="2600515" y="4615588"/>
            <a:ext cx="2755757" cy="20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C1C1E1-2256-468F-83A1-B967C6C90AB3}"/>
              </a:ext>
            </a:extLst>
          </p:cNvPr>
          <p:cNvSpPr txBox="1"/>
          <p:nvPr/>
        </p:nvSpPr>
        <p:spPr>
          <a:xfrm>
            <a:off x="7575739" y="2011556"/>
            <a:ext cx="44588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000" dirty="0" err="1"/>
              <a:t>Empfänger</a:t>
            </a:r>
            <a:r>
              <a:rPr lang="en-GB" sz="2000" dirty="0"/>
              <a:t> laden</a:t>
            </a:r>
          </a:p>
          <a:p>
            <a:pPr marL="342900" indent="-342900">
              <a:buAutoNum type="arabicPeriod"/>
            </a:pPr>
            <a:r>
              <a:rPr lang="en-GB" sz="2000" dirty="0" err="1"/>
              <a:t>Verbindung</a:t>
            </a:r>
            <a:r>
              <a:rPr lang="en-GB" sz="2000" dirty="0"/>
              <a:t> </a:t>
            </a:r>
            <a:r>
              <a:rPr lang="en-GB" sz="2000" dirty="0" err="1"/>
              <a:t>initialisieren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Offer </a:t>
            </a:r>
            <a:r>
              <a:rPr lang="en-GB" sz="2000" dirty="0" err="1"/>
              <a:t>senden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Verbindung</a:t>
            </a:r>
            <a:r>
              <a:rPr lang="en-GB" sz="2000" dirty="0"/>
              <a:t> </a:t>
            </a:r>
            <a:r>
              <a:rPr lang="en-GB" sz="2000" dirty="0" err="1"/>
              <a:t>finden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Unavailable Signal </a:t>
            </a:r>
            <a:r>
              <a:rPr lang="en-GB" sz="2000" dirty="0" err="1"/>
              <a:t>zurücksenden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Benachrichtigung</a:t>
            </a:r>
            <a:r>
              <a:rPr lang="en-GB" sz="2000" dirty="0"/>
              <a:t> für </a:t>
            </a:r>
            <a:r>
              <a:rPr lang="en-GB" sz="2000" dirty="0" err="1"/>
              <a:t>verpassten</a:t>
            </a:r>
            <a:r>
              <a:rPr lang="en-GB" sz="2000" dirty="0"/>
              <a:t> </a:t>
            </a:r>
            <a:r>
              <a:rPr lang="en-GB" sz="2000" dirty="0" err="1"/>
              <a:t>Anruf</a:t>
            </a:r>
            <a:r>
              <a:rPr lang="en-GB" sz="2000" dirty="0"/>
              <a:t> </a:t>
            </a:r>
            <a:r>
              <a:rPr lang="en-GB" sz="2000" dirty="0" err="1"/>
              <a:t>zustellen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Verbindungsstatus</a:t>
            </a:r>
            <a:r>
              <a:rPr lang="en-GB" sz="2000" dirty="0"/>
              <a:t> </a:t>
            </a:r>
            <a:r>
              <a:rPr lang="en-GB" sz="2000" dirty="0" err="1"/>
              <a:t>anpassen</a:t>
            </a: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 err="1"/>
              <a:t>Benachrichtigung</a:t>
            </a:r>
            <a:r>
              <a:rPr lang="en-GB" sz="2000" dirty="0"/>
              <a:t> </a:t>
            </a:r>
            <a:r>
              <a:rPr lang="en-GB" sz="2000" dirty="0" err="1"/>
              <a:t>anzeigen</a:t>
            </a:r>
            <a:endParaRPr lang="en-GB" sz="2000" dirty="0"/>
          </a:p>
        </p:txBody>
      </p:sp>
      <p:pic>
        <p:nvPicPr>
          <p:cNvPr id="27" name="Graphic 26" descr="Badge 3 outline">
            <a:extLst>
              <a:ext uri="{FF2B5EF4-FFF2-40B4-BE49-F238E27FC236}">
                <a16:creationId xmlns:a16="http://schemas.microsoft.com/office/drawing/2014/main" id="{2A607488-2703-4CB8-80FA-78686BB949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61350" y="3302373"/>
            <a:ext cx="312626" cy="312626"/>
          </a:xfrm>
          <a:prstGeom prst="rect">
            <a:avLst/>
          </a:prstGeom>
        </p:spPr>
      </p:pic>
      <p:pic>
        <p:nvPicPr>
          <p:cNvPr id="29" name="Graphic 28" descr="Badge 7 outline">
            <a:extLst>
              <a:ext uri="{FF2B5EF4-FFF2-40B4-BE49-F238E27FC236}">
                <a16:creationId xmlns:a16="http://schemas.microsoft.com/office/drawing/2014/main" id="{51DF3257-BD27-4A8D-A497-5B098F6501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45285" y="4409788"/>
            <a:ext cx="312626" cy="312626"/>
          </a:xfrm>
          <a:prstGeom prst="rect">
            <a:avLst/>
          </a:prstGeom>
        </p:spPr>
      </p:pic>
      <p:pic>
        <p:nvPicPr>
          <p:cNvPr id="31" name="Graphic 30" descr="Badge 1 outline">
            <a:extLst>
              <a:ext uri="{FF2B5EF4-FFF2-40B4-BE49-F238E27FC236}">
                <a16:creationId xmlns:a16="http://schemas.microsoft.com/office/drawing/2014/main" id="{6D9A187C-40E2-4E95-9738-5B61B5023F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57401" y="3458686"/>
            <a:ext cx="312626" cy="312626"/>
          </a:xfrm>
          <a:prstGeom prst="rect">
            <a:avLst/>
          </a:prstGeom>
        </p:spPr>
      </p:pic>
      <p:pic>
        <p:nvPicPr>
          <p:cNvPr id="33" name="Graphic 32" descr="Badge outline">
            <a:extLst>
              <a:ext uri="{FF2B5EF4-FFF2-40B4-BE49-F238E27FC236}">
                <a16:creationId xmlns:a16="http://schemas.microsoft.com/office/drawing/2014/main" id="{596F15B2-2DE8-45F3-9AD2-C8761BFFAA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03315" y="4409788"/>
            <a:ext cx="312626" cy="312626"/>
          </a:xfrm>
          <a:prstGeom prst="rect">
            <a:avLst/>
          </a:prstGeom>
        </p:spPr>
      </p:pic>
      <p:pic>
        <p:nvPicPr>
          <p:cNvPr id="37" name="Graphic 36" descr="Badge 5 outline">
            <a:extLst>
              <a:ext uri="{FF2B5EF4-FFF2-40B4-BE49-F238E27FC236}">
                <a16:creationId xmlns:a16="http://schemas.microsoft.com/office/drawing/2014/main" id="{3332BFC3-70DB-4560-8FE1-F2FFE790BF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08377" y="3642612"/>
            <a:ext cx="312626" cy="312626"/>
          </a:xfrm>
          <a:prstGeom prst="rect">
            <a:avLst/>
          </a:prstGeom>
        </p:spPr>
      </p:pic>
      <p:pic>
        <p:nvPicPr>
          <p:cNvPr id="39" name="Graphic 38" descr="Badge 6 outline">
            <a:extLst>
              <a:ext uri="{FF2B5EF4-FFF2-40B4-BE49-F238E27FC236}">
                <a16:creationId xmlns:a16="http://schemas.microsoft.com/office/drawing/2014/main" id="{9AA5BF7C-16E7-41B8-A05A-BB62BE3D58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338713" y="3458686"/>
            <a:ext cx="312626" cy="312626"/>
          </a:xfrm>
          <a:prstGeom prst="rect">
            <a:avLst/>
          </a:prstGeom>
        </p:spPr>
      </p:pic>
      <p:pic>
        <p:nvPicPr>
          <p:cNvPr id="41" name="Graphic 40" descr="Badge 4 outline">
            <a:extLst>
              <a:ext uri="{FF2B5EF4-FFF2-40B4-BE49-F238E27FC236}">
                <a16:creationId xmlns:a16="http://schemas.microsoft.com/office/drawing/2014/main" id="{14509692-315E-4BE2-8B55-84B9906EA22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16701" y="2495961"/>
            <a:ext cx="312626" cy="31262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720130-FAA2-4D8E-A72A-5198A0198C04}"/>
              </a:ext>
            </a:extLst>
          </p:cNvPr>
          <p:cNvCxnSpPr>
            <a:cxnSpLocks/>
          </p:cNvCxnSpPr>
          <p:nvPr/>
        </p:nvCxnSpPr>
        <p:spPr>
          <a:xfrm>
            <a:off x="5989347" y="3892664"/>
            <a:ext cx="0" cy="334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C40764-D1AE-4DC3-9E7C-BF83C558E67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599882" y="3057899"/>
            <a:ext cx="2554807" cy="1508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Graphic 29" descr="Badge 8 outline">
            <a:extLst>
              <a:ext uri="{FF2B5EF4-FFF2-40B4-BE49-F238E27FC236}">
                <a16:creationId xmlns:a16="http://schemas.microsoft.com/office/drawing/2014/main" id="{4631CF91-A6F1-4E71-921B-B1DA45BE09E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860508" y="4494968"/>
            <a:ext cx="312626" cy="312626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6D0A71A-AC43-4BEB-931D-D437E8A9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/>
          </a:p>
        </p:txBody>
      </p:sp>
      <p:pic>
        <p:nvPicPr>
          <p:cNvPr id="22" name="Graphic 21" descr="Envelope with solid fill">
            <a:extLst>
              <a:ext uri="{FF2B5EF4-FFF2-40B4-BE49-F238E27FC236}">
                <a16:creationId xmlns:a16="http://schemas.microsoft.com/office/drawing/2014/main" id="{D74FE431-0E41-4405-B142-A144A3A2821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764755" y="3375146"/>
            <a:ext cx="463664" cy="46366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0D9B52-174B-4FF7-ADB5-E80BB8531013}"/>
              </a:ext>
            </a:extLst>
          </p:cNvPr>
          <p:cNvCxnSpPr>
            <a:cxnSpLocks/>
          </p:cNvCxnSpPr>
          <p:nvPr/>
        </p:nvCxnSpPr>
        <p:spPr>
          <a:xfrm>
            <a:off x="5989347" y="3057899"/>
            <a:ext cx="0" cy="334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84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Fazit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07838-01F9-458D-AC35-C4A456BF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76272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C944-50CA-418E-8CF8-BCFED678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Fazit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AFCA1-3116-4BF5-AD60-1F9A0A74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Konzept</a:t>
            </a:r>
            <a:r>
              <a:rPr lang="en-US" dirty="0"/>
              <a:t> und </a:t>
            </a:r>
            <a:r>
              <a:rPr lang="en-US" dirty="0" err="1"/>
              <a:t>Architektur</a:t>
            </a:r>
            <a:r>
              <a:rPr lang="en-US" dirty="0"/>
              <a:t> gut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Solider </a:t>
            </a:r>
            <a:r>
              <a:rPr lang="en-US" dirty="0" err="1"/>
              <a:t>Prototyp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Grundlage</a:t>
            </a:r>
            <a:r>
              <a:rPr lang="en-US" dirty="0"/>
              <a:t> für </a:t>
            </a:r>
            <a:r>
              <a:rPr lang="en-US" dirty="0" err="1"/>
              <a:t>kommerzielle</a:t>
            </a:r>
            <a:r>
              <a:rPr lang="en-US" dirty="0"/>
              <a:t> </a:t>
            </a:r>
            <a:r>
              <a:rPr lang="en-US" dirty="0" err="1"/>
              <a:t>Nutzung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UI/UX </a:t>
            </a:r>
            <a:r>
              <a:rPr lang="en-US" dirty="0" err="1"/>
              <a:t>verbessern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Stabilität</a:t>
            </a:r>
            <a:r>
              <a:rPr lang="en-US" dirty="0"/>
              <a:t> und Performance </a:t>
            </a:r>
            <a:r>
              <a:rPr lang="en-US" dirty="0" err="1"/>
              <a:t>testen</a:t>
            </a:r>
            <a:endParaRPr lang="en-US" dirty="0"/>
          </a:p>
        </p:txBody>
      </p:sp>
      <p:pic>
        <p:nvPicPr>
          <p:cNvPr id="4" name="Graphic 4" descr="Bullseye with solid fill">
            <a:extLst>
              <a:ext uri="{FF2B5EF4-FFF2-40B4-BE49-F238E27FC236}">
                <a16:creationId xmlns:a16="http://schemas.microsoft.com/office/drawing/2014/main" id="{2F2ED496-B6D3-4094-9256-DA6854D75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34655" y="2145861"/>
            <a:ext cx="4008888" cy="40088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3ACE8-555D-4D6A-AB2E-A5F236D2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9903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C944-50CA-418E-8CF8-BCFED678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Lessons Learned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AFCA1-3116-4BF5-AD60-1F9A0A74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If you can: Go Native !</a:t>
            </a:r>
            <a:br>
              <a:rPr lang="en-US" dirty="0"/>
            </a:b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WebRTC is good, but has high entry barrier</a:t>
            </a:r>
            <a:br>
              <a:rPr lang="en-US" dirty="0"/>
            </a:b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Amazon Polly is amazingly easy to use</a:t>
            </a:r>
            <a:br>
              <a:rPr lang="en-US" dirty="0"/>
            </a:b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Limit Scope if needed</a:t>
            </a:r>
            <a:br>
              <a:rPr lang="en-US" dirty="0"/>
            </a:b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Plan for the unexpected</a:t>
            </a:r>
            <a:br>
              <a:rPr lang="en-US" dirty="0"/>
            </a:b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Plan more time for testing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Graphic 4" descr="Lights On with solid fill">
            <a:extLst>
              <a:ext uri="{FF2B5EF4-FFF2-40B4-BE49-F238E27FC236}">
                <a16:creationId xmlns:a16="http://schemas.microsoft.com/office/drawing/2014/main" id="{2F2ED496-B6D3-4094-9256-DA6854D75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4655" y="2145861"/>
            <a:ext cx="4008888" cy="40088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3ACE8-555D-4D6A-AB2E-A5F236D2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151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BF33-36CD-4C57-B65D-CFB2DE37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err="1"/>
              <a:t>Ausblick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ECA35-6C12-4436-AA6D-B23F2CF52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Praxisruf</a:t>
            </a:r>
            <a:r>
              <a:rPr lang="en-US" dirty="0"/>
              <a:t> </a:t>
            </a:r>
            <a:r>
              <a:rPr lang="en-US" dirty="0" err="1"/>
              <a:t>einsetzen</a:t>
            </a:r>
            <a:endParaRPr lang="en-US" dirty="0"/>
          </a:p>
          <a:p>
            <a:pPr lvl="1"/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empfohlen</a:t>
            </a:r>
            <a:br>
              <a:rPr lang="en-US" dirty="0"/>
            </a:b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 err="1"/>
              <a:t>Weiterentwicklung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Pilotbetrieb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dirty="0" err="1"/>
              <a:t>Unbedingt</a:t>
            </a:r>
            <a:r>
              <a:rPr lang="en-US" dirty="0"/>
              <a:t> </a:t>
            </a:r>
            <a:r>
              <a:rPr lang="en-US" dirty="0" err="1"/>
              <a:t>empfohlen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dirty="0" err="1"/>
              <a:t>Stabilisierung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dirty="0" err="1"/>
              <a:t>Verbesserung</a:t>
            </a:r>
            <a:r>
              <a:rPr lang="en-US" dirty="0"/>
              <a:t> UI/UX</a:t>
            </a:r>
            <a:br>
              <a:rPr lang="en-US" dirty="0"/>
            </a:b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Weiterentwicklung</a:t>
            </a:r>
            <a:r>
              <a:rPr lang="en-US" dirty="0">
                <a:ea typeface="+mj-lt"/>
                <a:cs typeface="+mj-lt"/>
              </a:rPr>
              <a:t> für </a:t>
            </a:r>
            <a:r>
              <a:rPr lang="en-US" dirty="0" err="1">
                <a:ea typeface="+mj-lt"/>
                <a:cs typeface="+mj-lt"/>
              </a:rPr>
              <a:t>Kommerzialisierung</a:t>
            </a:r>
            <a:endParaRPr lang="en-US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Empfohlen</a:t>
            </a:r>
            <a:r>
              <a:rPr lang="en-US" dirty="0">
                <a:ea typeface="+mj-lt"/>
                <a:cs typeface="+mj-lt"/>
              </a:rPr>
              <a:t>, </a:t>
            </a:r>
            <a:r>
              <a:rPr lang="en-US" dirty="0" err="1">
                <a:ea typeface="+mj-lt"/>
                <a:cs typeface="+mj-lt"/>
              </a:rPr>
              <a:t>wenn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gewünscht</a:t>
            </a:r>
            <a:endParaRPr lang="en-US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Erweiterung</a:t>
            </a:r>
            <a:r>
              <a:rPr lang="en-US" dirty="0">
                <a:ea typeface="+mj-lt"/>
                <a:cs typeface="+mj-lt"/>
              </a:rPr>
              <a:t> für </a:t>
            </a:r>
            <a:r>
              <a:rPr lang="en-US" dirty="0" err="1">
                <a:ea typeface="+mj-lt"/>
                <a:cs typeface="+mj-lt"/>
              </a:rPr>
              <a:t>Mandantenfähigkeit</a:t>
            </a:r>
            <a:br>
              <a:rPr lang="en-US" dirty="0"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</p:txBody>
      </p:sp>
      <p:pic>
        <p:nvPicPr>
          <p:cNvPr id="4" name="Graphic 4" descr="Signpost outline">
            <a:extLst>
              <a:ext uri="{FF2B5EF4-FFF2-40B4-BE49-F238E27FC236}">
                <a16:creationId xmlns:a16="http://schemas.microsoft.com/office/drawing/2014/main" id="{52F4A49A-08AD-4324-8394-BCDABD22A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4655" y="2145861"/>
            <a:ext cx="4008888" cy="40088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272E1-5610-42FC-8FCC-A68775B0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26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2309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56AF-30C9-4424-B532-D231EAF0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4" descr="Customer review outline">
            <a:extLst>
              <a:ext uri="{FF2B5EF4-FFF2-40B4-BE49-F238E27FC236}">
                <a16:creationId xmlns:a16="http://schemas.microsoft.com/office/drawing/2014/main" id="{35530C62-6D8F-4D5E-8BEB-0025B7EC4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6513" y="811452"/>
            <a:ext cx="5125961" cy="514069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9401B2-F90D-4408-9F2B-F214B1AE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27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202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Übersicht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5E095-D4DB-4009-86BA-C764F3F3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3652-CCC9-43C2-A2DE-496456C0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Praxisrufsystem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62B5-E3F2-4050-9E5B-C76F4C2EB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en-GB" i="1" dirty="0"/>
              <a:t>Ein </a:t>
            </a:r>
            <a:r>
              <a:rPr lang="en-GB" i="1" dirty="0" err="1"/>
              <a:t>Praxisrufsystem</a:t>
            </a:r>
            <a:r>
              <a:rPr lang="en-GB" i="1" dirty="0"/>
              <a:t> </a:t>
            </a:r>
            <a:r>
              <a:rPr lang="en-GB" i="1" dirty="0" err="1"/>
              <a:t>erlaubt</a:t>
            </a:r>
            <a:r>
              <a:rPr lang="en-GB" i="1" dirty="0"/>
              <a:t> es </a:t>
            </a:r>
            <a:r>
              <a:rPr lang="en-GB" i="1" dirty="0" err="1"/>
              <a:t>behandelnden</a:t>
            </a:r>
            <a:r>
              <a:rPr lang="en-GB" i="1" dirty="0"/>
              <a:t> </a:t>
            </a:r>
            <a:r>
              <a:rPr lang="en-GB" i="1" dirty="0" err="1"/>
              <a:t>Ärzten</a:t>
            </a:r>
            <a:r>
              <a:rPr lang="en-GB" i="1" dirty="0"/>
              <a:t> </a:t>
            </a:r>
            <a:r>
              <a:rPr lang="en-GB" i="1" dirty="0" err="1"/>
              <a:t>über</a:t>
            </a:r>
            <a:r>
              <a:rPr lang="en-GB" i="1" dirty="0"/>
              <a:t> </a:t>
            </a:r>
            <a:r>
              <a:rPr lang="en-GB" i="1" dirty="0" err="1"/>
              <a:t>Knopfdruck</a:t>
            </a:r>
            <a:r>
              <a:rPr lang="en-GB" i="1" dirty="0"/>
              <a:t> </a:t>
            </a:r>
            <a:r>
              <a:rPr lang="en-GB" i="1" dirty="0" err="1"/>
              <a:t>Hilfe</a:t>
            </a:r>
            <a:r>
              <a:rPr lang="en-GB" i="1" dirty="0"/>
              <a:t> </a:t>
            </a:r>
            <a:r>
              <a:rPr lang="en-GB" i="1" dirty="0" err="1"/>
              <a:t>anzufordern</a:t>
            </a:r>
            <a:r>
              <a:rPr lang="en-GB" i="1" dirty="0"/>
              <a:t> </a:t>
            </a:r>
            <a:r>
              <a:rPr lang="en-GB" i="1" dirty="0" err="1"/>
              <a:t>oder</a:t>
            </a:r>
            <a:r>
              <a:rPr lang="en-GB" i="1" dirty="0"/>
              <a:t> </a:t>
            </a:r>
            <a:r>
              <a:rPr lang="en-GB" i="1" dirty="0" err="1"/>
              <a:t>Behandlungsmaterial</a:t>
            </a:r>
            <a:r>
              <a:rPr lang="en-GB" i="1" dirty="0"/>
              <a:t> </a:t>
            </a:r>
            <a:r>
              <a:rPr lang="en-GB" i="1" dirty="0" err="1"/>
              <a:t>zu</a:t>
            </a:r>
            <a:r>
              <a:rPr lang="en-GB" i="1" dirty="0"/>
              <a:t> </a:t>
            </a:r>
            <a:r>
              <a:rPr lang="en-GB" i="1" dirty="0" err="1"/>
              <a:t>bestellen</a:t>
            </a:r>
            <a:r>
              <a:rPr lang="en-GB" i="1" dirty="0"/>
              <a:t>. [1]</a:t>
            </a:r>
            <a:endParaRPr lang="en-CH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5B6C0-D0BD-45E1-BAA5-8C76BA2C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0D67559-EE8C-4B1D-AB89-B9C64B429F77}"/>
              </a:ext>
            </a:extLst>
          </p:cNvPr>
          <p:cNvSpPr/>
          <p:nvPr/>
        </p:nvSpPr>
        <p:spPr>
          <a:xfrm>
            <a:off x="4930284" y="3033374"/>
            <a:ext cx="1762605" cy="15621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C8474-61E7-43D8-B0A5-1C0B0D10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Praxisrufsystem</a:t>
            </a:r>
            <a:endParaRPr lang="en-US" dirty="0"/>
          </a:p>
        </p:txBody>
      </p:sp>
      <p:pic>
        <p:nvPicPr>
          <p:cNvPr id="3" name="Graphic 4" descr="Doctor female with solid fill">
            <a:extLst>
              <a:ext uri="{FF2B5EF4-FFF2-40B4-BE49-F238E27FC236}">
                <a16:creationId xmlns:a16="http://schemas.microsoft.com/office/drawing/2014/main" id="{C5788BBB-EB7D-4A30-9491-288BCCB2D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5300" y="3355975"/>
            <a:ext cx="914400" cy="914400"/>
          </a:xfrm>
          <a:prstGeom prst="rect">
            <a:avLst/>
          </a:prstGeom>
        </p:spPr>
      </p:pic>
      <p:pic>
        <p:nvPicPr>
          <p:cNvPr id="5" name="Graphic 15" descr="Doctor female outline">
            <a:extLst>
              <a:ext uri="{FF2B5EF4-FFF2-40B4-BE49-F238E27FC236}">
                <a16:creationId xmlns:a16="http://schemas.microsoft.com/office/drawing/2014/main" id="{50B87C34-9BCE-47F6-90AC-EF1D0D9C0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7150" y="3355975"/>
            <a:ext cx="914400" cy="914400"/>
          </a:xfrm>
          <a:prstGeom prst="rect">
            <a:avLst/>
          </a:prstGeom>
        </p:spPr>
      </p:pic>
      <p:pic>
        <p:nvPicPr>
          <p:cNvPr id="21" name="Graphic 21" descr="Envelope with solid fill">
            <a:extLst>
              <a:ext uri="{FF2B5EF4-FFF2-40B4-BE49-F238E27FC236}">
                <a16:creationId xmlns:a16="http://schemas.microsoft.com/office/drawing/2014/main" id="{D51F1331-5024-413F-B637-71153F45DC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56225" y="3355975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62AC67-287B-441A-A200-481A38F5D5E1}"/>
              </a:ext>
            </a:extLst>
          </p:cNvPr>
          <p:cNvCxnSpPr/>
          <p:nvPr/>
        </p:nvCxnSpPr>
        <p:spPr>
          <a:xfrm flipV="1">
            <a:off x="2679700" y="3805741"/>
            <a:ext cx="2204457" cy="14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4764A1-73CD-488C-BD72-E92711A8963D}"/>
              </a:ext>
            </a:extLst>
          </p:cNvPr>
          <p:cNvCxnSpPr>
            <a:cxnSpLocks/>
          </p:cNvCxnSpPr>
          <p:nvPr/>
        </p:nvCxnSpPr>
        <p:spPr>
          <a:xfrm>
            <a:off x="6746410" y="3805741"/>
            <a:ext cx="2200740" cy="14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Graphic 26" descr="Tooth outline">
            <a:extLst>
              <a:ext uri="{FF2B5EF4-FFF2-40B4-BE49-F238E27FC236}">
                <a16:creationId xmlns:a16="http://schemas.microsoft.com/office/drawing/2014/main" id="{2ED22788-3B47-4BAC-853A-A6ACFD3E8F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1526" y="4271080"/>
            <a:ext cx="914400" cy="914400"/>
          </a:xfrm>
          <a:prstGeom prst="rect">
            <a:avLst/>
          </a:prstGeom>
        </p:spPr>
      </p:pic>
      <p:pic>
        <p:nvPicPr>
          <p:cNvPr id="30" name="Graphic 30" descr="Dental Tools outline">
            <a:extLst>
              <a:ext uri="{FF2B5EF4-FFF2-40B4-BE49-F238E27FC236}">
                <a16:creationId xmlns:a16="http://schemas.microsoft.com/office/drawing/2014/main" id="{98A340BF-5218-45EB-9AEB-7DAD4A9203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04250" y="4271649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B1805-E77C-4CEC-B5FC-A98C4B6B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486206-93BC-4382-B272-704C5CAD82D9}"/>
              </a:ext>
            </a:extLst>
          </p:cNvPr>
          <p:cNvSpPr txBox="1"/>
          <p:nvPr/>
        </p:nvSpPr>
        <p:spPr>
          <a:xfrm>
            <a:off x="1078722" y="5247424"/>
            <a:ext cx="24612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Behandlungszimmer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181284-D9CC-4854-9C35-CF0A4B96BED2}"/>
              </a:ext>
            </a:extLst>
          </p:cNvPr>
          <p:cNvSpPr txBox="1"/>
          <p:nvPr/>
        </p:nvSpPr>
        <p:spPr>
          <a:xfrm>
            <a:off x="8652044" y="5348757"/>
            <a:ext cx="18348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Arbeitszimmer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F0D55C-CE9F-4D66-AA60-96E26E382F5A}"/>
              </a:ext>
            </a:extLst>
          </p:cNvPr>
          <p:cNvSpPr txBox="1"/>
          <p:nvPr/>
        </p:nvSpPr>
        <p:spPr>
          <a:xfrm>
            <a:off x="4884157" y="2536172"/>
            <a:ext cx="1990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Praxisrufsystem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0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373C-604C-4AA6-9A03-6E904372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Ausgangslage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D99AB-831D-4FD9-8A68-E8BE169E8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Kommerziell</a:t>
            </a:r>
            <a:r>
              <a:rPr lang="en-GB" dirty="0"/>
              <a:t> </a:t>
            </a:r>
            <a:r>
              <a:rPr lang="en-GB" dirty="0" err="1"/>
              <a:t>erhältlich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8BC8-9FAD-471E-BE42-7ECD66761A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Proprietäre</a:t>
            </a:r>
            <a:r>
              <a:rPr lang="en-GB" dirty="0"/>
              <a:t> Standards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Veraltete</a:t>
            </a:r>
            <a:r>
              <a:rPr lang="en-GB" dirty="0"/>
              <a:t> </a:t>
            </a:r>
            <a:r>
              <a:rPr lang="en-GB" dirty="0" err="1"/>
              <a:t>Funktechnologien</a:t>
            </a:r>
            <a:br>
              <a:rPr lang="en-GB" dirty="0"/>
            </a:br>
            <a:endParaRPr lang="en-GB" dirty="0"/>
          </a:p>
          <a:p>
            <a:r>
              <a:rPr lang="en-GB" dirty="0"/>
              <a:t>Keine </a:t>
            </a:r>
            <a:r>
              <a:rPr lang="en-GB" dirty="0" err="1"/>
              <a:t>Netzwerkintegration</a:t>
            </a:r>
            <a:br>
              <a:rPr lang="en-GB" dirty="0"/>
            </a:br>
            <a:endParaRPr lang="en-GB" dirty="0"/>
          </a:p>
          <a:p>
            <a:r>
              <a:rPr lang="en-GB" dirty="0"/>
              <a:t>Keine API </a:t>
            </a:r>
            <a:r>
              <a:rPr lang="en-GB" dirty="0" err="1"/>
              <a:t>Anbindungen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1C3F1-EF80-4D24-AD58-1223F3023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Praxisruf</a:t>
            </a:r>
            <a:endParaRPr lang="en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2E5A5-89AC-413F-90E1-A2CD052B5E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 </a:t>
            </a:r>
            <a:r>
              <a:rPr lang="en-GB" dirty="0" err="1"/>
              <a:t>Vorgängerprojekt</a:t>
            </a:r>
            <a:r>
              <a:rPr lang="en-GB" dirty="0"/>
              <a:t> </a:t>
            </a:r>
            <a:r>
              <a:rPr lang="en-GB" dirty="0" err="1"/>
              <a:t>entwickelt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Cloudbasiertes</a:t>
            </a:r>
            <a:r>
              <a:rPr lang="en-GB" dirty="0"/>
              <a:t> </a:t>
            </a:r>
            <a:r>
              <a:rPr lang="en-GB" dirty="0" err="1"/>
              <a:t>Praxisrufsystem</a:t>
            </a:r>
            <a:endParaRPr lang="en-GB" dirty="0"/>
          </a:p>
          <a:p>
            <a:pPr lvl="1"/>
            <a:r>
              <a:rPr lang="en-GB" dirty="0" err="1"/>
              <a:t>Proprietäre</a:t>
            </a:r>
            <a:r>
              <a:rPr lang="en-GB" dirty="0"/>
              <a:t> Server </a:t>
            </a:r>
            <a:r>
              <a:rPr lang="en-GB" dirty="0" err="1"/>
              <a:t>Applikation</a:t>
            </a:r>
            <a:endParaRPr lang="en-GB" dirty="0"/>
          </a:p>
          <a:p>
            <a:pPr lvl="1"/>
            <a:r>
              <a:rPr lang="en-GB" dirty="0"/>
              <a:t>Firebase Cloud Messaging</a:t>
            </a:r>
          </a:p>
          <a:p>
            <a:pPr lvl="1"/>
            <a:r>
              <a:rPr lang="en-GB" dirty="0"/>
              <a:t>HTTP API</a:t>
            </a:r>
            <a:br>
              <a:rPr lang="en-GB" dirty="0"/>
            </a:br>
            <a:endParaRPr lang="en-GB" dirty="0"/>
          </a:p>
          <a:p>
            <a:r>
              <a:rPr lang="en-GB" dirty="0"/>
              <a:t>Tablets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Endgeräte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Eingeschränkter</a:t>
            </a:r>
            <a:r>
              <a:rPr lang="en-GB" dirty="0"/>
              <a:t> </a:t>
            </a:r>
            <a:r>
              <a:rPr lang="en-GB" dirty="0" err="1"/>
              <a:t>Funktionsumfang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Instabile</a:t>
            </a:r>
            <a:r>
              <a:rPr lang="en-GB" dirty="0"/>
              <a:t> Mobile </a:t>
            </a:r>
            <a:r>
              <a:rPr lang="en-GB" dirty="0" err="1"/>
              <a:t>Applikation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267EE-5E4E-4C17-BFFC-4B092A20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4F62-8AC4-43F7-BEF2-93678F5D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Aufgabenstellung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FF13-911A-4353-8CA6-84BBF7024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Erweiterung</a:t>
            </a:r>
            <a:r>
              <a:rPr lang="en-GB" dirty="0"/>
              <a:t> von </a:t>
            </a:r>
            <a:r>
              <a:rPr lang="en-GB" dirty="0" err="1"/>
              <a:t>Praxisruf</a:t>
            </a:r>
            <a:endParaRPr lang="en-GB" dirty="0"/>
          </a:p>
          <a:p>
            <a:pPr lvl="1"/>
            <a:r>
              <a:rPr lang="en-GB" dirty="0" err="1"/>
              <a:t>Systemarchitektur</a:t>
            </a:r>
            <a:endParaRPr lang="en-GB" dirty="0"/>
          </a:p>
          <a:p>
            <a:pPr lvl="1"/>
            <a:r>
              <a:rPr lang="en-GB" dirty="0" err="1"/>
              <a:t>Funktionsumfang</a:t>
            </a:r>
            <a:endParaRPr lang="en-GB" dirty="0"/>
          </a:p>
          <a:p>
            <a:pPr lvl="1"/>
            <a:r>
              <a:rPr lang="en-GB" dirty="0"/>
              <a:t>Native iOS </a:t>
            </a:r>
            <a:r>
              <a:rPr lang="en-GB" dirty="0" err="1"/>
              <a:t>Applikation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Sprachübertragung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Gegensprechfunktion</a:t>
            </a:r>
            <a:endParaRPr lang="en-GB" dirty="0"/>
          </a:p>
          <a:p>
            <a:pPr lvl="1"/>
            <a:r>
              <a:rPr lang="en-GB" dirty="0" err="1"/>
              <a:t>Kommunikation</a:t>
            </a:r>
            <a:r>
              <a:rPr lang="en-GB" dirty="0"/>
              <a:t> in </a:t>
            </a:r>
            <a:r>
              <a:rPr lang="en-GB" dirty="0" err="1"/>
              <a:t>Echtzeit</a:t>
            </a:r>
            <a:endParaRPr lang="en-GB" dirty="0"/>
          </a:p>
          <a:p>
            <a:pPr lvl="1"/>
            <a:r>
              <a:rPr lang="en-GB" dirty="0"/>
              <a:t>1 : 1    (</a:t>
            </a:r>
            <a:r>
              <a:rPr lang="en-GB" dirty="0" err="1"/>
              <a:t>Einzelanruf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1 : m   (</a:t>
            </a:r>
            <a:r>
              <a:rPr lang="en-GB" dirty="0" err="1"/>
              <a:t>Gruppenunterhaltung</a:t>
            </a:r>
            <a:r>
              <a:rPr lang="en-GB" dirty="0"/>
              <a:t>)</a:t>
            </a:r>
            <a:br>
              <a:rPr lang="en-GB" dirty="0"/>
            </a:br>
            <a:endParaRPr lang="en-GB" dirty="0"/>
          </a:p>
          <a:p>
            <a:r>
              <a:rPr lang="en-GB" dirty="0"/>
              <a:t>Text-To-Speech </a:t>
            </a:r>
            <a:r>
              <a:rPr lang="en-GB" dirty="0" err="1"/>
              <a:t>Funktion</a:t>
            </a:r>
            <a:endParaRPr lang="en-GB" dirty="0"/>
          </a:p>
          <a:p>
            <a:pPr lvl="1"/>
            <a:r>
              <a:rPr lang="en-GB" dirty="0" err="1"/>
              <a:t>Erweiterung</a:t>
            </a:r>
            <a:r>
              <a:rPr lang="en-GB" dirty="0"/>
              <a:t> der </a:t>
            </a:r>
            <a:r>
              <a:rPr lang="en-GB" dirty="0" err="1"/>
              <a:t>bestehenden</a:t>
            </a:r>
            <a:r>
              <a:rPr lang="en-GB" dirty="0"/>
              <a:t> </a:t>
            </a:r>
            <a:r>
              <a:rPr lang="en-GB" dirty="0" err="1"/>
              <a:t>Benachrichtigungsfunktion</a:t>
            </a:r>
            <a:endParaRPr lang="en-GB" dirty="0"/>
          </a:p>
          <a:p>
            <a:pPr lvl="1"/>
            <a:r>
              <a:rPr lang="en-GB" dirty="0" err="1"/>
              <a:t>Empfangene</a:t>
            </a:r>
            <a:r>
              <a:rPr lang="en-GB" dirty="0"/>
              <a:t> </a:t>
            </a:r>
            <a:r>
              <a:rPr lang="en-GB" dirty="0" err="1"/>
              <a:t>Benachrichtigungen</a:t>
            </a:r>
            <a:r>
              <a:rPr lang="en-GB" dirty="0"/>
              <a:t> </a:t>
            </a:r>
            <a:r>
              <a:rPr lang="en-GB" dirty="0" err="1"/>
              <a:t>vorlesen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DD1BD-174E-4B9A-BFC0-7F7091B6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8F6F-CF04-4155-8D49-7918296B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Resultate</a:t>
            </a:r>
            <a:endParaRPr lang="en-CH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795F8BB2-999B-48E5-A52E-A38EA0952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Erfüllt</a:t>
            </a:r>
            <a:endParaRPr lang="en-CH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0A7393AF-7590-48D9-ACDD-5609C87B4E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Native iOS </a:t>
            </a:r>
            <a:r>
              <a:rPr lang="en-GB" dirty="0" err="1"/>
              <a:t>Applikation</a:t>
            </a:r>
            <a:r>
              <a:rPr lang="en-GB" dirty="0"/>
              <a:t> </a:t>
            </a:r>
            <a:r>
              <a:rPr lang="en-GB" dirty="0" err="1"/>
              <a:t>entwickelt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Systemarchitektur</a:t>
            </a:r>
            <a:r>
              <a:rPr lang="en-GB" dirty="0"/>
              <a:t> </a:t>
            </a:r>
            <a:r>
              <a:rPr lang="en-GB" dirty="0" err="1"/>
              <a:t>erweitert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Vorbereitung</a:t>
            </a:r>
            <a:r>
              <a:rPr lang="en-GB" dirty="0"/>
              <a:t> für </a:t>
            </a:r>
            <a:r>
              <a:rPr lang="en-GB" dirty="0" err="1"/>
              <a:t>bessere</a:t>
            </a:r>
            <a:r>
              <a:rPr lang="en-GB" dirty="0"/>
              <a:t> </a:t>
            </a:r>
            <a:r>
              <a:rPr lang="en-GB" dirty="0" err="1"/>
              <a:t>Skalierbarkeit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Gegensprechanalge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Sprachsynthese</a:t>
            </a:r>
            <a:br>
              <a:rPr lang="en-GB" dirty="0"/>
            </a:br>
            <a:endParaRPr lang="en-GB" dirty="0"/>
          </a:p>
          <a:p>
            <a:endParaRPr lang="en-CH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8C0F5BF-E51A-4DA4-9C9A-056192D35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Potential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EE353-1E10-4D26-95A6-964E398D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1A5CDEA4-BFB9-4134-938B-AD45130AA1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Feedback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Sprachübertragung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Stabilität</a:t>
            </a:r>
            <a:r>
              <a:rPr lang="en-GB" dirty="0"/>
              <a:t> </a:t>
            </a:r>
            <a:r>
              <a:rPr lang="en-GB" dirty="0" err="1"/>
              <a:t>Verbindungsaufbau</a:t>
            </a:r>
            <a:br>
              <a:rPr lang="en-GB" dirty="0"/>
            </a:br>
            <a:endParaRPr lang="en-GB" dirty="0"/>
          </a:p>
          <a:p>
            <a:r>
              <a:rPr lang="en-GB" dirty="0"/>
              <a:t>Testing</a:t>
            </a:r>
          </a:p>
          <a:p>
            <a:pPr lvl="1"/>
            <a:r>
              <a:rPr lang="en-GB" dirty="0" err="1"/>
              <a:t>Realistische</a:t>
            </a:r>
            <a:r>
              <a:rPr lang="en-GB" dirty="0"/>
              <a:t> </a:t>
            </a:r>
            <a:r>
              <a:rPr lang="en-GB" dirty="0" err="1"/>
              <a:t>Lasttests</a:t>
            </a:r>
            <a:endParaRPr lang="en-GB" dirty="0"/>
          </a:p>
          <a:p>
            <a:pPr lvl="1"/>
            <a:r>
              <a:rPr lang="en-GB" dirty="0" err="1"/>
              <a:t>Vertiefte</a:t>
            </a:r>
            <a:r>
              <a:rPr lang="en-GB" dirty="0"/>
              <a:t> </a:t>
            </a:r>
            <a:r>
              <a:rPr lang="en-GB" dirty="0" err="1"/>
              <a:t>Funktionstests</a:t>
            </a:r>
            <a:br>
              <a:rPr lang="en-GB" dirty="0"/>
            </a:br>
            <a:endParaRPr lang="en-GB" dirty="0"/>
          </a:p>
          <a:p>
            <a:r>
              <a:rPr lang="en-GB" dirty="0"/>
              <a:t>UI &amp; UX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Benutzerfreundlichkeit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4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Demo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57A74-E15B-42D1-8F1B-4292A102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91E2-1B23-4B1E-8E52-F0F3792D61B9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5101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1422</Words>
  <Application>Microsoft Office PowerPoint</Application>
  <PresentationFormat>Widescreen</PresentationFormat>
  <Paragraphs>346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Ion</vt:lpstr>
      <vt:lpstr>Schlusspräsentation</vt:lpstr>
      <vt:lpstr>Agenda</vt:lpstr>
      <vt:lpstr>Übersicht</vt:lpstr>
      <vt:lpstr>Praxisrufsystem</vt:lpstr>
      <vt:lpstr>Praxisrufsystem</vt:lpstr>
      <vt:lpstr>Ausgangslage</vt:lpstr>
      <vt:lpstr>Aufgabenstellung</vt:lpstr>
      <vt:lpstr>Resultate</vt:lpstr>
      <vt:lpstr>Demo</vt:lpstr>
      <vt:lpstr>Systemarchitektur</vt:lpstr>
      <vt:lpstr>Praxisruf</vt:lpstr>
      <vt:lpstr>Systemüberblick</vt:lpstr>
      <vt:lpstr>Erweiterungen</vt:lpstr>
      <vt:lpstr>Sprachsynthese</vt:lpstr>
      <vt:lpstr>Integration Sprachsynthese</vt:lpstr>
      <vt:lpstr>Ablauf Sprachsynthese</vt:lpstr>
      <vt:lpstr>Gegensprechanlage</vt:lpstr>
      <vt:lpstr>WebRTC</vt:lpstr>
      <vt:lpstr>Kommunikationskanäle</vt:lpstr>
      <vt:lpstr>Signalingverbindung</vt:lpstr>
      <vt:lpstr>Sprachverbindung aufbauen</vt:lpstr>
      <vt:lpstr>Verpasste Anrufe</vt:lpstr>
      <vt:lpstr>Fazit</vt:lpstr>
      <vt:lpstr>Fazit</vt:lpstr>
      <vt:lpstr>Lessons Learned</vt:lpstr>
      <vt:lpstr>Ausblick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Schlusspräsentation</dc:title>
  <dc:creator>Joshua Villing</dc:creator>
  <cp:lastModifiedBy>Joshua Villing</cp:lastModifiedBy>
  <cp:revision>1</cp:revision>
  <dcterms:created xsi:type="dcterms:W3CDTF">2022-04-19T09:40:44Z</dcterms:created>
  <dcterms:modified xsi:type="dcterms:W3CDTF">2022-04-19T13:08:09Z</dcterms:modified>
</cp:coreProperties>
</file>