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19f173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19f173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19f173ae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19f173ae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19f173ae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19f173ae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00350" y="1278150"/>
            <a:ext cx="7143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8"/>
              <a:t>eVTOL Simulation Design</a:t>
            </a:r>
            <a:endParaRPr sz="3488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73375" y="2772275"/>
            <a:ext cx="66357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Jim Wang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2"/>
              <a:t>Dec 2, 2023</a:t>
            </a:r>
            <a:endParaRPr sz="12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2160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eVTOL classes </a:t>
            </a:r>
            <a:endParaRPr sz="2200"/>
          </a:p>
        </p:txBody>
      </p:sp>
      <p:sp>
        <p:nvSpPr>
          <p:cNvPr id="284" name="Google Shape;284;p14"/>
          <p:cNvSpPr/>
          <p:nvPr/>
        </p:nvSpPr>
        <p:spPr>
          <a:xfrm>
            <a:off x="41275" y="1242075"/>
            <a:ext cx="3216000" cy="36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EvtolVehicle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-name: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-cruiseSpeed:-batteryCapacity: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-timeToCharge: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-energyUseAtCruise: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-passengerCount: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 simulateFlight(charger:Charger)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+getFlightTime():float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+getDistanceTraveled():double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+getTimeCharging():float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+getTotalFaults():float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+getTotalPassengerMiles():float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+getName():std::tring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+getVehChargerId():int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+setMinute(numMinutes:int):void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3390738" y="1257600"/>
            <a:ext cx="2268600" cy="2628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Charger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-available: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-chargerId: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+Charger()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+isAvailable():bool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+occupy():void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+release():void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+setId(idNum:int):void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+getChargerId():int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5792800" y="1242075"/>
            <a:ext cx="3216000" cy="36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-chargers: vector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-vehicles: vector: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-vehicleTypes: vector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-totalDistance: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-totalHours: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-totalTimeCharging: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-totalFaults: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-totalPassengerMiles: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-totalFlyVehicles: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 simulateFlight(charger:Charger)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getAvailableCharger(vehChargerId: int): Charger&amp;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runSimulation(): void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getVehicleTypeName(index: int):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40665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eVTOL use cases </a:t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465100" y="1465525"/>
            <a:ext cx="894000" cy="6177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2885200" y="1304150"/>
            <a:ext cx="2654700" cy="9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eVTOl Simulation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3060250" y="2636275"/>
            <a:ext cx="2304600" cy="4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runSimulation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3078700" y="3499513"/>
            <a:ext cx="2267700" cy="504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getVehicleType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2967850" y="4424575"/>
            <a:ext cx="2489400" cy="4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AvailableCharger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7" name="Google Shape;297;p15"/>
          <p:cNvCxnSpPr>
            <a:stCxn id="292" idx="6"/>
            <a:endCxn id="293" idx="2"/>
          </p:cNvCxnSpPr>
          <p:nvPr/>
        </p:nvCxnSpPr>
        <p:spPr>
          <a:xfrm>
            <a:off x="1359100" y="1774375"/>
            <a:ext cx="1526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15"/>
          <p:cNvCxnSpPr>
            <a:stCxn id="293" idx="4"/>
            <a:endCxn id="294" idx="0"/>
          </p:cNvCxnSpPr>
          <p:nvPr/>
        </p:nvCxnSpPr>
        <p:spPr>
          <a:xfrm>
            <a:off x="4212550" y="2258150"/>
            <a:ext cx="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5"/>
          <p:cNvCxnSpPr>
            <a:stCxn id="294" idx="4"/>
            <a:endCxn id="295" idx="0"/>
          </p:cNvCxnSpPr>
          <p:nvPr/>
        </p:nvCxnSpPr>
        <p:spPr>
          <a:xfrm>
            <a:off x="4212550" y="30787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5"/>
          <p:cNvCxnSpPr>
            <a:stCxn id="295" idx="4"/>
            <a:endCxn id="296" idx="0"/>
          </p:cNvCxnSpPr>
          <p:nvPr/>
        </p:nvCxnSpPr>
        <p:spPr>
          <a:xfrm>
            <a:off x="4212550" y="4003813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36093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eVTOL simulation system</a:t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599175" y="1622325"/>
            <a:ext cx="9033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SimManager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546225" y="3027650"/>
            <a:ext cx="10092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RunSimulation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3083250" y="1963400"/>
            <a:ext cx="5231100" cy="264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within 3 hours time window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5115800" y="2203075"/>
            <a:ext cx="1392000" cy="5169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SimulateFlights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5360150" y="3165875"/>
            <a:ext cx="903300" cy="51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Vehicles 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3668700" y="3165875"/>
            <a:ext cx="903300" cy="51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Flying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6936675" y="3165875"/>
            <a:ext cx="903300" cy="51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Not Flying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5360150" y="4018775"/>
            <a:ext cx="903300" cy="51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Available Charger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4" name="Google Shape;314;p16"/>
          <p:cNvCxnSpPr>
            <a:stCxn id="306" idx="4"/>
            <a:endCxn id="307" idx="0"/>
          </p:cNvCxnSpPr>
          <p:nvPr/>
        </p:nvCxnSpPr>
        <p:spPr>
          <a:xfrm>
            <a:off x="1050825" y="2139225"/>
            <a:ext cx="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6"/>
          <p:cNvCxnSpPr>
            <a:stCxn id="307" idx="6"/>
            <a:endCxn id="308" idx="1"/>
          </p:cNvCxnSpPr>
          <p:nvPr/>
        </p:nvCxnSpPr>
        <p:spPr>
          <a:xfrm>
            <a:off x="1555425" y="3286100"/>
            <a:ext cx="15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6"/>
          <p:cNvCxnSpPr>
            <a:stCxn id="309" idx="4"/>
            <a:endCxn id="310" idx="0"/>
          </p:cNvCxnSpPr>
          <p:nvPr/>
        </p:nvCxnSpPr>
        <p:spPr>
          <a:xfrm>
            <a:off x="5811800" y="2719975"/>
            <a:ext cx="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6"/>
          <p:cNvCxnSpPr>
            <a:stCxn id="311" idx="6"/>
            <a:endCxn id="310" idx="2"/>
          </p:cNvCxnSpPr>
          <p:nvPr/>
        </p:nvCxnSpPr>
        <p:spPr>
          <a:xfrm>
            <a:off x="4572000" y="3424325"/>
            <a:ext cx="7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6"/>
          <p:cNvCxnSpPr>
            <a:stCxn id="312" idx="2"/>
            <a:endCxn id="310" idx="6"/>
          </p:cNvCxnSpPr>
          <p:nvPr/>
        </p:nvCxnSpPr>
        <p:spPr>
          <a:xfrm rot="10800000">
            <a:off x="6263475" y="3424325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6"/>
          <p:cNvCxnSpPr>
            <a:stCxn id="313" idx="0"/>
            <a:endCxn id="310" idx="4"/>
          </p:cNvCxnSpPr>
          <p:nvPr/>
        </p:nvCxnSpPr>
        <p:spPr>
          <a:xfrm rot="10800000">
            <a:off x="5811800" y="3682775"/>
            <a:ext cx="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