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4F97-A69F-4F1E-A8B2-BB2DE7DC324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1923-B7F0-4BD2-B825-164BE32AF74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096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4F97-A69F-4F1E-A8B2-BB2DE7DC324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1923-B7F0-4BD2-B825-164BE32AF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7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4F97-A69F-4F1E-A8B2-BB2DE7DC324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1923-B7F0-4BD2-B825-164BE32AF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38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4F97-A69F-4F1E-A8B2-BB2DE7DC324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1923-B7F0-4BD2-B825-164BE32AF74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4437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4F97-A69F-4F1E-A8B2-BB2DE7DC324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1923-B7F0-4BD2-B825-164BE32AF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77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4F97-A69F-4F1E-A8B2-BB2DE7DC324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1923-B7F0-4BD2-B825-164BE32AF74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0763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4F97-A69F-4F1E-A8B2-BB2DE7DC324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1923-B7F0-4BD2-B825-164BE32AF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89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4F97-A69F-4F1E-A8B2-BB2DE7DC324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1923-B7F0-4BD2-B825-164BE32AF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40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4F97-A69F-4F1E-A8B2-BB2DE7DC324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1923-B7F0-4BD2-B825-164BE32AF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89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4F97-A69F-4F1E-A8B2-BB2DE7DC324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1923-B7F0-4BD2-B825-164BE32AF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83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4F97-A69F-4F1E-A8B2-BB2DE7DC324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1923-B7F0-4BD2-B825-164BE32AF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9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4F97-A69F-4F1E-A8B2-BB2DE7DC324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1923-B7F0-4BD2-B825-164BE32AF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00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4F97-A69F-4F1E-A8B2-BB2DE7DC324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1923-B7F0-4BD2-B825-164BE32AF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44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4F97-A69F-4F1E-A8B2-BB2DE7DC324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1923-B7F0-4BD2-B825-164BE32AF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66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4F97-A69F-4F1E-A8B2-BB2DE7DC324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1923-B7F0-4BD2-B825-164BE32AF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7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4F97-A69F-4F1E-A8B2-BB2DE7DC324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1923-B7F0-4BD2-B825-164BE32AF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20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4F97-A69F-4F1E-A8B2-BB2DE7DC324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1923-B7F0-4BD2-B825-164BE32AF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52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CE14F97-A69F-4F1E-A8B2-BB2DE7DC324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75B1923-B7F0-4BD2-B825-164BE32AF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7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02FB0-C349-438E-AEAE-CA2F8EB24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2503" y="1239982"/>
            <a:ext cx="6963497" cy="902855"/>
          </a:xfrm>
        </p:spPr>
        <p:txBody>
          <a:bodyPr>
            <a:normAutofit/>
          </a:bodyPr>
          <a:lstStyle/>
          <a:p>
            <a:r>
              <a:rPr lang="en-US" sz="2800" dirty="0" err="1"/>
              <a:t>Evtol</a:t>
            </a:r>
            <a:r>
              <a:rPr lang="en-US" sz="2800" dirty="0"/>
              <a:t> release runs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41E32-D181-4CF2-A826-491982B52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4249" y="2884826"/>
            <a:ext cx="5411788" cy="763538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Jim Wang</a:t>
            </a:r>
          </a:p>
          <a:p>
            <a:r>
              <a:rPr lang="en-US" sz="1400" dirty="0">
                <a:solidFill>
                  <a:schemeClr val="tx1"/>
                </a:solidFill>
              </a:rPr>
              <a:t>12/11/2023</a:t>
            </a:r>
          </a:p>
        </p:txBody>
      </p:sp>
    </p:spTree>
    <p:extLst>
      <p:ext uri="{BB962C8B-B14F-4D97-AF65-F5344CB8AC3E}">
        <p14:creationId xmlns:p14="http://schemas.microsoft.com/office/powerpoint/2010/main" val="4196042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1A821-C030-4CA1-B858-2F13A1AC6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94" y="386386"/>
            <a:ext cx="7018915" cy="758923"/>
          </a:xfrm>
        </p:spPr>
        <p:txBody>
          <a:bodyPr>
            <a:normAutofit/>
          </a:bodyPr>
          <a:lstStyle/>
          <a:p>
            <a:r>
              <a:rPr lang="en-US" sz="2000" dirty="0"/>
              <a:t>V01-00-03 release run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409C6C-BDFD-4BA3-9D2E-2D18707B2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445" y="1811582"/>
            <a:ext cx="5777282" cy="34340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6BEE4D-3B1E-4A5B-B6A7-D3D49837A719}"/>
              </a:ext>
            </a:extLst>
          </p:cNvPr>
          <p:cNvSpPr txBox="1"/>
          <p:nvPr/>
        </p:nvSpPr>
        <p:spPr>
          <a:xfrm>
            <a:off x="790222" y="1164532"/>
            <a:ext cx="407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3 chargers and 20 vehicles </a:t>
            </a:r>
          </a:p>
        </p:txBody>
      </p:sp>
    </p:spTree>
    <p:extLst>
      <p:ext uri="{BB962C8B-B14F-4D97-AF65-F5344CB8AC3E}">
        <p14:creationId xmlns:p14="http://schemas.microsoft.com/office/powerpoint/2010/main" val="2735571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19EDD-5F74-4376-9F77-634B3BB1B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322" y="294023"/>
            <a:ext cx="5485678" cy="574195"/>
          </a:xfrm>
        </p:spPr>
        <p:txBody>
          <a:bodyPr>
            <a:normAutofit/>
          </a:bodyPr>
          <a:lstStyle/>
          <a:p>
            <a:r>
              <a:rPr lang="en-US" sz="2000" dirty="0"/>
              <a:t>V02-00-03 release run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5D459E-84E7-4D59-98DB-A6073810F720}"/>
              </a:ext>
            </a:extLst>
          </p:cNvPr>
          <p:cNvSpPr txBox="1"/>
          <p:nvPr/>
        </p:nvSpPr>
        <p:spPr>
          <a:xfrm>
            <a:off x="822036" y="960583"/>
            <a:ext cx="4793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3 chargers and 20 vehicles 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BCA47A-8C6F-479C-B87A-6E69CC480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276" y="1606914"/>
            <a:ext cx="6026680" cy="351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363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20</TotalTime>
  <Words>24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Slice</vt:lpstr>
      <vt:lpstr>Evtol release runs</vt:lpstr>
      <vt:lpstr>V01-00-03 release run</vt:lpstr>
      <vt:lpstr>V02-00-03 release run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Evtol release runs</dc:title>
  <dc:creator>Wang, Jim (J.)</dc:creator>
  <cp:lastModifiedBy>Wang, Jim (J.)</cp:lastModifiedBy>
  <cp:revision>3</cp:revision>
  <dcterms:created xsi:type="dcterms:W3CDTF">2023-12-12T01:56:22Z</dcterms:created>
  <dcterms:modified xsi:type="dcterms:W3CDTF">2023-12-12T02:16:40Z</dcterms:modified>
</cp:coreProperties>
</file>