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0" r:id="rId5"/>
    <p:sldId id="261" r:id="rId6"/>
    <p:sldId id="259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B421-B249-47C6-905E-F134E73673EC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3723-0549-4929-B035-7D2526E47B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165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6600" dirty="0" smtClean="0"/>
              <a:t>PUCO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43248"/>
            <a:ext cx="6400800" cy="2495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신촌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강의장 </a:t>
            </a:r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PUCO</a:t>
            </a:r>
          </a:p>
          <a:p>
            <a:pPr algn="l"/>
            <a:r>
              <a:rPr lang="ko-KR" altLang="en-US" dirty="0" smtClean="0"/>
              <a:t>조장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김경은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윤정선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백수진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정성원</a:t>
            </a:r>
            <a:r>
              <a:rPr lang="en-US" altLang="ko-KR" dirty="0" smtClean="0"/>
              <a:t>,</a:t>
            </a:r>
          </a:p>
          <a:p>
            <a:pPr algn="l"/>
            <a:r>
              <a:rPr lang="en-US" altLang="ko-KR" dirty="0" smtClean="0"/>
              <a:t>	</a:t>
            </a:r>
            <a:r>
              <a:rPr lang="ko-KR" altLang="en-US" dirty="0" smtClean="0"/>
              <a:t>이찬재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sz="2000" dirty="0" smtClean="0"/>
              <a:t>자유게시판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Code</a:t>
            </a:r>
            <a:r>
              <a:rPr lang="ko-KR" altLang="en-US" sz="2000" dirty="0" smtClean="0"/>
              <a:t>공개 게시판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sz="2000" dirty="0" smtClean="0"/>
              <a:t>자유게시판 및 </a:t>
            </a:r>
            <a:r>
              <a:rPr lang="en-US" altLang="ko-KR" sz="2000" dirty="0" smtClean="0"/>
              <a:t>Code</a:t>
            </a:r>
            <a:r>
              <a:rPr lang="ko-KR" altLang="en-US" sz="2000" dirty="0" smtClean="0"/>
              <a:t>공개 게시판 </a:t>
            </a:r>
            <a:r>
              <a:rPr lang="en-US" altLang="ko-KR" dirty="0" smtClean="0"/>
              <a:t>Content Page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Q/A </a:t>
            </a:r>
            <a:r>
              <a:rPr lang="ko-KR" altLang="en-US" dirty="0" smtClean="0"/>
              <a:t>게시판 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Q/A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Content Page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강의 그룹</a:t>
            </a:r>
            <a:r>
              <a:rPr lang="en-US" altLang="ko-KR" dirty="0"/>
              <a:t>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개별동영상 강의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P2D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10340"/>
            <a:ext cx="8453704" cy="663734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3" descr="강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59293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자유게시판</a:t>
            </a:r>
            <a:r>
              <a:rPr lang="en-US" altLang="ko-KR" sz="2800" dirty="0" smtClean="0"/>
              <a:t>, Code</a:t>
            </a:r>
            <a:r>
              <a:rPr lang="ko-KR" altLang="en-US" sz="2800" dirty="0" smtClean="0"/>
              <a:t>공개 게시판 </a:t>
            </a:r>
            <a:r>
              <a:rPr lang="en-US" altLang="ko-KR" sz="2800" dirty="0" smtClean="0"/>
              <a:t>page</a:t>
            </a:r>
            <a:endParaRPr lang="ko-KR" altLang="en-US" sz="2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2207" y="4714884"/>
            <a:ext cx="69818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428628" y="2428868"/>
            <a:ext cx="4643438" cy="9286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조회수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댓글수</a:t>
            </a:r>
            <a:r>
              <a:rPr lang="ko-KR" altLang="en-US" sz="1400" dirty="0" smtClean="0"/>
              <a:t> 추천수  제목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태그명</a:t>
            </a:r>
            <a:endParaRPr lang="en-US" altLang="ko-KR" sz="1400" dirty="0" smtClean="0"/>
          </a:p>
          <a:p>
            <a:r>
              <a:rPr lang="en-US" altLang="ko-KR" sz="1400" dirty="0" smtClean="0"/>
              <a:t>			        </a:t>
            </a:r>
            <a:r>
              <a:rPr lang="ko-KR" altLang="en-US" sz="1400" dirty="0" smtClean="0"/>
              <a:t>작성일  게시자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00166" y="1857364"/>
            <a:ext cx="314327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00694" y="1142984"/>
            <a:ext cx="3357586" cy="15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자유게시판</a:t>
            </a:r>
            <a:r>
              <a:rPr lang="en-US" altLang="ko-KR" sz="1400" dirty="0" smtClean="0"/>
              <a:t>, Code</a:t>
            </a:r>
            <a:r>
              <a:rPr lang="ko-KR" altLang="en-US" sz="1400" dirty="0" smtClean="0"/>
              <a:t>공개 게시판은</a:t>
            </a:r>
            <a:endParaRPr lang="en-US" altLang="ko-KR" sz="1400" dirty="0" smtClean="0"/>
          </a:p>
          <a:p>
            <a:r>
              <a:rPr lang="ko-KR" altLang="en-US" sz="1400" dirty="0" smtClean="0"/>
              <a:t>전체적인 틀은 </a:t>
            </a:r>
            <a:r>
              <a:rPr lang="en-US" altLang="ko-KR" sz="1400" dirty="0" smtClean="0"/>
              <a:t>Q/A </a:t>
            </a:r>
            <a:r>
              <a:rPr lang="ko-KR" altLang="en-US" sz="1400" dirty="0" smtClean="0"/>
              <a:t>게시판과 동일하나</a:t>
            </a:r>
            <a:endParaRPr lang="en-US" altLang="ko-KR" sz="1400" dirty="0" smtClean="0"/>
          </a:p>
          <a:p>
            <a:r>
              <a:rPr lang="ko-KR" altLang="en-US" sz="1400" dirty="0" smtClean="0"/>
              <a:t>답변이 없이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댓글형</a:t>
            </a:r>
            <a:r>
              <a:rPr lang="ko-KR" altLang="en-US" sz="1400" dirty="0" smtClean="0">
                <a:solidFill>
                  <a:srgbClr val="FF0000"/>
                </a:solidFill>
              </a:rPr>
              <a:t> 게시판</a:t>
            </a:r>
            <a:r>
              <a:rPr lang="ko-KR" altLang="en-US" sz="1400" dirty="0" smtClean="0"/>
              <a:t>으로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대한 </a:t>
            </a:r>
            <a:r>
              <a:rPr lang="ko-KR" altLang="en-US" sz="1400" dirty="0" err="1" smtClean="0"/>
              <a:t>댓글은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게시글댓글</a:t>
            </a:r>
            <a:r>
              <a:rPr lang="ko-KR" altLang="en-US" sz="1400" dirty="0" smtClean="0">
                <a:solidFill>
                  <a:srgbClr val="FF0000"/>
                </a:solidFill>
              </a:rPr>
              <a:t> 테이블</a:t>
            </a:r>
            <a:r>
              <a:rPr lang="ko-KR" altLang="en-US" sz="1400" dirty="0" smtClean="0"/>
              <a:t>에서 담당한다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3" descr="강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514950"/>
            <a:ext cx="5202046" cy="62001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자유게시판</a:t>
            </a:r>
            <a:r>
              <a:rPr lang="en-US" altLang="ko-KR" sz="2800" dirty="0" smtClean="0"/>
              <a:t>, Code</a:t>
            </a:r>
            <a:r>
              <a:rPr lang="ko-KR" altLang="en-US" sz="2800" dirty="0" smtClean="0"/>
              <a:t>공개 내용 </a:t>
            </a:r>
            <a:r>
              <a:rPr lang="en-US" altLang="ko-KR" sz="2800" dirty="0" smtClean="0"/>
              <a:t>page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655754"/>
            <a:ext cx="4000528" cy="341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286380" y="500042"/>
            <a:ext cx="3357586" cy="17145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	</a:t>
            </a:r>
          </a:p>
          <a:p>
            <a:r>
              <a:rPr lang="ko-KR" altLang="en-US" sz="1400" dirty="0" smtClean="0"/>
              <a:t>추천수 </a:t>
            </a:r>
            <a:r>
              <a:rPr lang="en-US" altLang="ko-KR" sz="1400" dirty="0" smtClean="0"/>
              <a:t>Up, Down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내용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대한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위치 예정</a:t>
            </a:r>
            <a:endParaRPr lang="en-US" altLang="ko-KR" sz="1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332" y="2285992"/>
            <a:ext cx="44577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Q/A </a:t>
            </a:r>
            <a:r>
              <a:rPr lang="ko-KR" altLang="en-US" sz="2800" dirty="0" smtClean="0"/>
              <a:t>게시</a:t>
            </a:r>
            <a:r>
              <a:rPr lang="ko-KR" altLang="en-US" sz="2800" dirty="0"/>
              <a:t>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page</a:t>
            </a:r>
            <a:endParaRPr lang="ko-KR" altLang="en-US" sz="2800" dirty="0"/>
          </a:p>
        </p:txBody>
      </p:sp>
      <p:pic>
        <p:nvPicPr>
          <p:cNvPr id="4" name="내용 개체 틀 3" descr="강의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5929354"/>
          </a:xfrm>
        </p:spPr>
      </p:pic>
      <p:sp>
        <p:nvSpPr>
          <p:cNvPr id="8" name="직사각형 7"/>
          <p:cNvSpPr/>
          <p:nvPr/>
        </p:nvSpPr>
        <p:spPr>
          <a:xfrm>
            <a:off x="428628" y="2428868"/>
            <a:ext cx="4643438" cy="9286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조회수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답변수</a:t>
            </a:r>
            <a:r>
              <a:rPr lang="ko-KR" altLang="en-US" sz="1400" dirty="0" smtClean="0"/>
              <a:t> 추천수  제목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태그명</a:t>
            </a:r>
            <a:endParaRPr lang="en-US" altLang="ko-KR" sz="1400" dirty="0" smtClean="0"/>
          </a:p>
          <a:p>
            <a:r>
              <a:rPr lang="en-US" altLang="ko-KR" sz="1400" dirty="0" smtClean="0"/>
              <a:t>			        </a:t>
            </a:r>
            <a:r>
              <a:rPr lang="ko-KR" altLang="en-US" sz="1400" dirty="0" smtClean="0"/>
              <a:t>작성일  게시자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166" y="1857364"/>
            <a:ext cx="314327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2207" y="4714884"/>
            <a:ext cx="69818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147888"/>
            <a:ext cx="2000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3" descr="강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514950"/>
            <a:ext cx="5202046" cy="62001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Q/A </a:t>
            </a:r>
            <a:r>
              <a:rPr lang="ko-KR" altLang="en-US" sz="2800" dirty="0" smtClean="0"/>
              <a:t>게시판 내용 </a:t>
            </a:r>
            <a:r>
              <a:rPr lang="en-US" altLang="ko-KR" sz="2800" dirty="0" smtClean="0"/>
              <a:t>page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655754"/>
            <a:ext cx="4000528" cy="341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286380" y="571480"/>
            <a:ext cx="3357586" cy="11430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추천수 </a:t>
            </a:r>
            <a:r>
              <a:rPr lang="en-US" altLang="ko-KR" sz="1400" dirty="0" smtClean="0"/>
              <a:t>Up, Down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내용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대한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위치 예정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472" y="5143512"/>
            <a:ext cx="4000528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5286380" y="1785926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Q/A </a:t>
            </a:r>
            <a:r>
              <a:rPr lang="ko-KR" altLang="en-US" sz="1200" dirty="0" smtClean="0"/>
              <a:t>게시판은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답변형</a:t>
            </a:r>
            <a:r>
              <a:rPr lang="en-US" altLang="ko-KR" sz="1200" dirty="0" smtClean="0">
                <a:solidFill>
                  <a:srgbClr val="FF0000"/>
                </a:solidFill>
              </a:rPr>
              <a:t>+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댓글형</a:t>
            </a:r>
            <a:r>
              <a:rPr lang="ko-KR" altLang="en-US" sz="1200" dirty="0" smtClean="0">
                <a:solidFill>
                  <a:srgbClr val="FF0000"/>
                </a:solidFill>
              </a:rPr>
              <a:t> 게시판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/>
              <a:t>게시글과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답변글에</a:t>
            </a:r>
            <a:r>
              <a:rPr lang="ko-KR" altLang="en-US" sz="1200" dirty="0" smtClean="0"/>
              <a:t> 대한 각각의 </a:t>
            </a:r>
            <a:r>
              <a:rPr lang="ko-KR" altLang="en-US" sz="1200" dirty="0" err="1" smtClean="0"/>
              <a:t>댓글이</a:t>
            </a:r>
            <a:r>
              <a:rPr lang="ko-KR" altLang="en-US" sz="1200" dirty="0" smtClean="0"/>
              <a:t> 있음</a:t>
            </a:r>
            <a:endParaRPr lang="en-US" altLang="ko-KR" sz="1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269449"/>
            <a:ext cx="3214710" cy="458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5857892"/>
            <a:ext cx="1819279" cy="77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강의 그룹 </a:t>
            </a:r>
            <a:r>
              <a:rPr lang="en-US" altLang="ko-KR" sz="2800" dirty="0" smtClean="0"/>
              <a:t>page</a:t>
            </a:r>
            <a:endParaRPr lang="ko-KR" altLang="en-US" sz="2800" dirty="0"/>
          </a:p>
        </p:txBody>
      </p:sp>
      <p:pic>
        <p:nvPicPr>
          <p:cNvPr id="4" name="내용 개체 틀 3" descr="강의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4" y="857232"/>
            <a:ext cx="11557080" cy="6500857"/>
          </a:xfrm>
        </p:spPr>
      </p:pic>
      <p:sp>
        <p:nvSpPr>
          <p:cNvPr id="8" name="직사각형 7"/>
          <p:cNvSpPr/>
          <p:nvPr/>
        </p:nvSpPr>
        <p:spPr>
          <a:xfrm>
            <a:off x="3071802" y="2857496"/>
            <a:ext cx="1143008" cy="15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URL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강의 </a:t>
            </a:r>
            <a:r>
              <a:rPr lang="ko-KR" altLang="en-US" sz="1400" dirty="0" err="1" smtClean="0"/>
              <a:t>그룹명</a:t>
            </a:r>
            <a:endParaRPr lang="en-US" altLang="ko-KR" sz="1400" dirty="0" smtClean="0"/>
          </a:p>
          <a:p>
            <a:r>
              <a:rPr lang="ko-KR" altLang="en-US" sz="1400" dirty="0" smtClean="0"/>
              <a:t>강의 소개</a:t>
            </a:r>
            <a:endParaRPr lang="en-US" altLang="ko-KR" sz="1400" dirty="0" smtClean="0"/>
          </a:p>
          <a:p>
            <a:r>
              <a:rPr lang="ko-KR" altLang="en-US" sz="1400" dirty="0" smtClean="0"/>
              <a:t>총 강의수</a:t>
            </a:r>
            <a:endParaRPr lang="en-US" altLang="ko-KR" sz="1400" dirty="0" smtClean="0"/>
          </a:p>
          <a:p>
            <a:r>
              <a:rPr lang="ko-KR" altLang="en-US" sz="1400" dirty="0" smtClean="0"/>
              <a:t>강의평점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8794" y="2880366"/>
            <a:ext cx="1000132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1142984"/>
            <a:ext cx="1357322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28596" y="714356"/>
            <a:ext cx="1285884" cy="357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강의소분류명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500702"/>
            <a:ext cx="43243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5057799"/>
            <a:ext cx="24669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643702" y="3643314"/>
            <a:ext cx="2071702" cy="107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강의댓글의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강의별점을</a:t>
            </a:r>
            <a:endParaRPr lang="en-US" altLang="ko-KR" sz="1400" dirty="0" smtClean="0"/>
          </a:p>
          <a:p>
            <a:r>
              <a:rPr lang="ko-KR" altLang="en-US" sz="1400" dirty="0" smtClean="0"/>
              <a:t>계산하여 평균값으로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강의평점을 출력한다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0694" y="3916924"/>
            <a:ext cx="100013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개별 동영상 강의 </a:t>
            </a:r>
            <a:r>
              <a:rPr lang="en-US" altLang="ko-KR" sz="2800" dirty="0" smtClean="0"/>
              <a:t>page</a:t>
            </a:r>
            <a:endParaRPr lang="ko-KR" altLang="en-US" sz="2800" dirty="0"/>
          </a:p>
        </p:txBody>
      </p:sp>
      <p:pic>
        <p:nvPicPr>
          <p:cNvPr id="4" name="내용 개체 틀 3" descr="강의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79"/>
            <a:ext cx="9144000" cy="6201669"/>
          </a:xfrm>
        </p:spPr>
      </p:pic>
      <p:sp>
        <p:nvSpPr>
          <p:cNvPr id="8" name="직사각형 7"/>
          <p:cNvSpPr/>
          <p:nvPr/>
        </p:nvSpPr>
        <p:spPr>
          <a:xfrm>
            <a:off x="5429256" y="3214686"/>
            <a:ext cx="3143272" cy="285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출력순서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     강의명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      강의시간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857" y="5143512"/>
            <a:ext cx="4448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500034" y="5643578"/>
            <a:ext cx="3286148" cy="10001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강의그룹</a:t>
            </a:r>
            <a:r>
              <a:rPr lang="en-US" altLang="ko-KR" sz="1400" dirty="0" smtClean="0"/>
              <a:t>table – </a:t>
            </a:r>
            <a:r>
              <a:rPr lang="ko-KR" altLang="en-US" sz="1400" dirty="0" smtClean="0"/>
              <a:t>강의소개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강의댓글</a:t>
            </a:r>
            <a:r>
              <a:rPr lang="en-US" altLang="ko-KR" sz="1400" dirty="0" smtClean="0"/>
              <a:t>table – </a:t>
            </a:r>
            <a:r>
              <a:rPr lang="ko-KR" altLang="en-US" sz="1400" dirty="0" err="1" smtClean="0"/>
              <a:t>강의별점</a:t>
            </a:r>
            <a:r>
              <a:rPr lang="ko-KR" altLang="en-US" sz="1400" dirty="0" smtClean="0"/>
              <a:t> 평균치 결과</a:t>
            </a:r>
            <a:endParaRPr lang="en-US" altLang="ko-KR" sz="1400" dirty="0" smtClean="0"/>
          </a:p>
          <a:p>
            <a:r>
              <a:rPr lang="ko-KR" altLang="en-US" sz="1400" dirty="0" smtClean="0"/>
              <a:t>강의소분류번호가 같은 강의그룹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검색결과 제공예정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1643050"/>
            <a:ext cx="3286148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4488428"/>
            <a:ext cx="307183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3570" y="4416990"/>
            <a:ext cx="2786082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코딩사이</a:t>
            </a:r>
            <a:r>
              <a:rPr lang="ko-KR" altLang="en-US" sz="1400" dirty="0">
                <a:solidFill>
                  <a:schemeClr val="bg1"/>
                </a:solidFill>
              </a:rPr>
              <a:t>트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URL </a:t>
            </a:r>
            <a:r>
              <a:rPr lang="ko-KR" altLang="en-US" sz="1400" dirty="0" smtClean="0">
                <a:solidFill>
                  <a:schemeClr val="bg1"/>
                </a:solidFill>
              </a:rPr>
              <a:t>제공위치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177</Words>
  <Application>Microsoft Office PowerPoint</Application>
  <PresentationFormat>화면 슬라이드 쇼(4:3)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PUCO  데이터베이스 설계</vt:lpstr>
      <vt:lpstr>목  차</vt:lpstr>
      <vt:lpstr>슬라이드 3</vt:lpstr>
      <vt:lpstr>자유게시판, Code공개 게시판 page</vt:lpstr>
      <vt:lpstr>자유게시판, Code공개 내용 page</vt:lpstr>
      <vt:lpstr>Q/A 게시판 page</vt:lpstr>
      <vt:lpstr>Q/A 게시판 내용 page</vt:lpstr>
      <vt:lpstr>강의 그룹 page</vt:lpstr>
      <vt:lpstr>개별 동영상 강의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PUCO  데이터베이스 설계</dc:title>
  <dc:creator>sist</dc:creator>
  <cp:lastModifiedBy>sist</cp:lastModifiedBy>
  <cp:revision>16</cp:revision>
  <dcterms:created xsi:type="dcterms:W3CDTF">2016-04-11T01:53:56Z</dcterms:created>
  <dcterms:modified xsi:type="dcterms:W3CDTF">2016-04-19T00:56:52Z</dcterms:modified>
</cp:coreProperties>
</file>