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45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F4717-2F6D-47F0-CDE7-624806534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18243-22E6-4825-C065-5107E7176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E452C-C245-E598-617C-9B490562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4F010-B97A-0F54-0C80-1B6E6B9C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F3F83-984A-8473-966B-7F4F7F5A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9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1F001-9908-A722-201A-170F0606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53911-0146-42C9-5EC5-D2E0DFFB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42EBC-3DCA-764A-86FF-DDCA0B98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01181-9EC2-2589-767A-A9FCDFD9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D34E3-4845-2DD3-435A-3DE5B938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4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D7B906-69B5-6EA5-E8FB-EEB56991C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E04A0-0846-3756-8F7C-F1F630FB9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64243-1DC7-B05F-8B01-09E72B0D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E7DAA-D66F-9AC8-7426-E05BE28D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12434-A3CC-2262-3E14-B92039FA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5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52C63-8692-42BE-DD38-A0C5CB0E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B97C6-C7C5-333A-BBCE-3622F641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9036A-D48C-1C16-C5DA-9A3B5895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4C6D1-53FE-AC60-D442-210189D4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DB70D-A2C0-6F75-9748-7413DFB3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4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A7C5C-4714-DF58-EAD8-AC7A06C2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0C2EA-1B52-4B2F-ED66-26C64168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F4058-4C66-6EB4-AD85-DB4C445A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B8656-BBD7-B585-B5BD-3434AA66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EC3E8-F2ED-1BB0-B7BA-02924F54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2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5C7CB-17F5-429B-E811-79A24709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64D11-B14A-52E1-1095-6FC65FE78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A808CA-082F-CFE3-B9F8-49153D351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3DBD4-B3D0-2592-6453-BFEACBB5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C39F3-A333-5E74-F28E-A06BD42D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F8E6C-7300-5D42-5271-1F90E9A9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2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E9B66-64B4-FF2D-F9CC-BCB4E2B0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F2A17-C418-6AD7-E8DD-819C3E0A3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6B2893-97F1-A75A-7C45-6260242EB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C64054-73C5-0787-56A0-DC8E5CE36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FDACC5-7E53-97C7-1A29-930CF3331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6F2D60-B2A8-6275-EC0D-4ADC78F1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3484BF-1CA3-AAC4-4425-AE7FDCC4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AAC42-BC0C-3BF1-66E2-41BEB53E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D2171-5D30-F94E-0D89-440662D5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2C1164-430B-5592-7F1C-15944824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CA3D0-CF4B-81DC-9DA8-DE80034B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38D3F2-C601-4072-9454-8C8A20CD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4DF98C-344D-F6F2-937A-7C4EF2C7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71287-2E51-CCF5-1D2A-BE9A5744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64F1A-6CCB-7191-F202-C6AC9663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2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67518-72DA-0AA4-E76A-30E323AB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AF680-BF26-793D-DF20-7EF6E4DA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94BB5-3204-7033-C143-8232681B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52677-C69E-B748-2E5B-A7A24FE5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279F7-9C77-6ACB-C1F7-5B1972E8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5E79C-8BB0-6796-332B-98936A47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7AA6F-829B-4BBA-76EF-E82644DD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6AE63D-B5DE-3B03-AA33-F113192C2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6622D-F710-55EC-FB86-9A07A54B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98318-1FE4-80A7-E7AD-244FBC8A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7B91A-8B3F-89D8-6B4B-0D127253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1FC2A-55BD-27C1-5083-64879628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46753-00F3-D494-27FD-474B2B1F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DCCA4-B129-E5A3-A113-79EE3F5FB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32C7A-0CB9-0CA6-48D7-95DD053F4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FA540-AC4B-46C0-9BDC-338C9682A52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6321B-286B-EE05-1373-011A4B8B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7E60F-9D25-FAEA-5CA6-C377E5A78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A8ECD-79EA-4852-97F6-83BF6BFD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C25F0D-5529-28A0-842A-A4D210826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32321"/>
              </p:ext>
            </p:extLst>
          </p:nvPr>
        </p:nvGraphicFramePr>
        <p:xfrm>
          <a:off x="1169851" y="301050"/>
          <a:ext cx="10121680" cy="6328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36">
                  <a:extLst>
                    <a:ext uri="{9D8B030D-6E8A-4147-A177-3AD203B41FA5}">
                      <a16:colId xmlns:a16="http://schemas.microsoft.com/office/drawing/2014/main" val="2681693125"/>
                    </a:ext>
                  </a:extLst>
                </a:gridCol>
                <a:gridCol w="2024336">
                  <a:extLst>
                    <a:ext uri="{9D8B030D-6E8A-4147-A177-3AD203B41FA5}">
                      <a16:colId xmlns:a16="http://schemas.microsoft.com/office/drawing/2014/main" val="2082110424"/>
                    </a:ext>
                  </a:extLst>
                </a:gridCol>
                <a:gridCol w="2024336">
                  <a:extLst>
                    <a:ext uri="{9D8B030D-6E8A-4147-A177-3AD203B41FA5}">
                      <a16:colId xmlns:a16="http://schemas.microsoft.com/office/drawing/2014/main" val="2256760687"/>
                    </a:ext>
                  </a:extLst>
                </a:gridCol>
                <a:gridCol w="2024336">
                  <a:extLst>
                    <a:ext uri="{9D8B030D-6E8A-4147-A177-3AD203B41FA5}">
                      <a16:colId xmlns:a16="http://schemas.microsoft.com/office/drawing/2014/main" val="3377099463"/>
                    </a:ext>
                  </a:extLst>
                </a:gridCol>
                <a:gridCol w="2024336">
                  <a:extLst>
                    <a:ext uri="{9D8B030D-6E8A-4147-A177-3AD203B41FA5}">
                      <a16:colId xmlns:a16="http://schemas.microsoft.com/office/drawing/2014/main" val="3302285786"/>
                    </a:ext>
                  </a:extLst>
                </a:gridCol>
              </a:tblGrid>
              <a:tr h="893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88871"/>
                  </a:ext>
                </a:extLst>
              </a:tr>
              <a:tr h="893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</a:t>
                      </a:r>
                    </a:p>
                    <a:p>
                      <a:pPr algn="ctr" latinLnBrk="1"/>
                      <a:r>
                        <a:rPr lang="en-US" altLang="ko-KR" dirty="0"/>
                        <a:t>FTP,</a:t>
                      </a:r>
                    </a:p>
                    <a:p>
                      <a:pPr algn="ctr" latinLnBrk="1"/>
                      <a:r>
                        <a:rPr lang="en-US" altLang="ko-KR" dirty="0"/>
                        <a:t>SCP,</a:t>
                      </a:r>
                    </a:p>
                    <a:p>
                      <a:pPr algn="ctr" latinLnBrk="1"/>
                      <a:r>
                        <a:rPr lang="en-US" altLang="ko-KR" dirty="0"/>
                        <a:t>SSH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68571"/>
                  </a:ext>
                </a:extLst>
              </a:tr>
              <a:tr h="893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85168"/>
                  </a:ext>
                </a:extLst>
              </a:tr>
              <a:tr h="893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139383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UDP,SCTP,..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79139"/>
                  </a:ext>
                </a:extLst>
              </a:tr>
              <a:tr h="51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IPv6,ARP,..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58962"/>
                  </a:ext>
                </a:extLst>
              </a:tr>
              <a:tr h="893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</a:t>
                      </a:r>
                      <a:r>
                        <a:rPr lang="en-US" altLang="ko-KR" dirty="0" err="1"/>
                        <a:t>Relay,PPP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56747"/>
                  </a:ext>
                </a:extLst>
              </a:tr>
              <a:tr h="893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9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94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A8C-83CA-8E22-1949-F353C717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1AF1-9622-F2E7-6780-4A9D4CC3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2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2FFA3-B199-75C7-815E-146E6968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701FD-AF0F-46EE-1B00-9373B8A5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9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0B218-3B8A-788F-A353-E9D67CCD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54190-DA47-F788-DD36-619345C9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5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정선우[ 학부재학 / 사이버국방학과 ]</dc:creator>
  <cp:lastModifiedBy>정선우[ 학부재학 / 사이버국방학과 ]</cp:lastModifiedBy>
  <cp:revision>2</cp:revision>
  <dcterms:created xsi:type="dcterms:W3CDTF">2024-03-21T09:37:04Z</dcterms:created>
  <dcterms:modified xsi:type="dcterms:W3CDTF">2024-03-23T15:51:20Z</dcterms:modified>
</cp:coreProperties>
</file>