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436" r:id="rId3"/>
    <p:sldId id="437" r:id="rId4"/>
    <p:sldId id="448" r:id="rId5"/>
    <p:sldId id="438" r:id="rId6"/>
    <p:sldId id="435" r:id="rId7"/>
    <p:sldId id="380" r:id="rId8"/>
    <p:sldId id="412" r:id="rId9"/>
    <p:sldId id="445" r:id="rId10"/>
    <p:sldId id="446" r:id="rId11"/>
    <p:sldId id="426" r:id="rId12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J We" userId="518e19de838fc018" providerId="LiveId" clId="{6F88129C-182D-4473-BEF1-3C12E3A0AA43}"/>
    <pc:docChg chg="custSel addSld delSld modSld sldOrd">
      <pc:chgData name="J We" userId="518e19de838fc018" providerId="LiveId" clId="{6F88129C-182D-4473-BEF1-3C12E3A0AA43}" dt="2022-10-08T02:27:24.894" v="494" actId="14100"/>
      <pc:docMkLst>
        <pc:docMk/>
      </pc:docMkLst>
      <pc:sldChg chg="modSp mod">
        <pc:chgData name="J We" userId="518e19de838fc018" providerId="LiveId" clId="{6F88129C-182D-4473-BEF1-3C12E3A0AA43}" dt="2022-10-06T13:18:52.260" v="9" actId="20577"/>
        <pc:sldMkLst>
          <pc:docMk/>
          <pc:sldMk cId="3312810205" sldId="290"/>
        </pc:sldMkLst>
        <pc:spChg chg="mod">
          <ac:chgData name="J We" userId="518e19de838fc018" providerId="LiveId" clId="{6F88129C-182D-4473-BEF1-3C12E3A0AA43}" dt="2022-10-06T13:18:52.260" v="9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ord">
        <pc:chgData name="J We" userId="518e19de838fc018" providerId="LiveId" clId="{6F88129C-182D-4473-BEF1-3C12E3A0AA43}" dt="2022-10-07T12:08:21.989" v="337"/>
        <pc:sldMkLst>
          <pc:docMk/>
          <pc:sldMk cId="497894900" sldId="426"/>
        </pc:sldMkLst>
      </pc:sldChg>
      <pc:sldChg chg="del">
        <pc:chgData name="J We" userId="518e19de838fc018" providerId="LiveId" clId="{6F88129C-182D-4473-BEF1-3C12E3A0AA43}" dt="2022-10-07T12:08:15.977" v="335" actId="47"/>
        <pc:sldMkLst>
          <pc:docMk/>
          <pc:sldMk cId="3170364618" sldId="433"/>
        </pc:sldMkLst>
      </pc:sldChg>
      <pc:sldChg chg="addSp delSp modSp mod">
        <pc:chgData name="J We" userId="518e19de838fc018" providerId="LiveId" clId="{6F88129C-182D-4473-BEF1-3C12E3A0AA43}" dt="2022-10-08T02:16:30.024" v="359" actId="478"/>
        <pc:sldMkLst>
          <pc:docMk/>
          <pc:sldMk cId="3609628229" sldId="436"/>
        </pc:sldMkLst>
        <pc:spChg chg="add mod">
          <ac:chgData name="J We" userId="518e19de838fc018" providerId="LiveId" clId="{6F88129C-182D-4473-BEF1-3C12E3A0AA43}" dt="2022-10-08T02:14:13.801" v="339" actId="1076"/>
          <ac:spMkLst>
            <pc:docMk/>
            <pc:sldMk cId="3609628229" sldId="436"/>
            <ac:spMk id="43" creationId="{BBD2799E-9B80-444D-AC49-92B57E2D1633}"/>
          </ac:spMkLst>
        </pc:spChg>
        <pc:spChg chg="del">
          <ac:chgData name="J We" userId="518e19de838fc018" providerId="LiveId" clId="{6F88129C-182D-4473-BEF1-3C12E3A0AA43}" dt="2022-10-08T02:16:30.024" v="359" actId="478"/>
          <ac:spMkLst>
            <pc:docMk/>
            <pc:sldMk cId="3609628229" sldId="436"/>
            <ac:spMk id="45" creationId="{0F06C7DF-7F22-45AE-B5AF-704B0F8E86B2}"/>
          </ac:spMkLst>
        </pc:spChg>
        <pc:picChg chg="add mod modCrop">
          <ac:chgData name="J We" userId="518e19de838fc018" providerId="LiveId" clId="{6F88129C-182D-4473-BEF1-3C12E3A0AA43}" dt="2022-10-08T02:16:21.880" v="357" actId="14100"/>
          <ac:picMkLst>
            <pc:docMk/>
            <pc:sldMk cId="3609628229" sldId="436"/>
            <ac:picMk id="5" creationId="{BB3BCFE1-C39D-445D-A94B-1A5BD4E4CAC1}"/>
          </ac:picMkLst>
        </pc:picChg>
        <pc:picChg chg="add mod">
          <ac:chgData name="J We" userId="518e19de838fc018" providerId="LiveId" clId="{6F88129C-182D-4473-BEF1-3C12E3A0AA43}" dt="2022-10-08T02:16:24.268" v="358" actId="1076"/>
          <ac:picMkLst>
            <pc:docMk/>
            <pc:sldMk cId="3609628229" sldId="436"/>
            <ac:picMk id="7" creationId="{FE707207-6E29-4990-8006-E54F252D380F}"/>
          </ac:picMkLst>
        </pc:picChg>
      </pc:sldChg>
      <pc:sldChg chg="modSp add mod ord">
        <pc:chgData name="J We" userId="518e19de838fc018" providerId="LiveId" clId="{6F88129C-182D-4473-BEF1-3C12E3A0AA43}" dt="2022-10-07T11:38:04.167" v="300" actId="5793"/>
        <pc:sldMkLst>
          <pc:docMk/>
          <pc:sldMk cId="946058716" sldId="439"/>
        </pc:sldMkLst>
        <pc:spChg chg="mod">
          <ac:chgData name="J We" userId="518e19de838fc018" providerId="LiveId" clId="{6F88129C-182D-4473-BEF1-3C12E3A0AA43}" dt="2022-10-07T11:38:04.167" v="300" actId="5793"/>
          <ac:spMkLst>
            <pc:docMk/>
            <pc:sldMk cId="946058716" sldId="439"/>
            <ac:spMk id="40" creationId="{C6D159A5-412C-4041-8824-055C807FB451}"/>
          </ac:spMkLst>
        </pc:spChg>
      </pc:sldChg>
      <pc:sldChg chg="del">
        <pc:chgData name="J We" userId="518e19de838fc018" providerId="LiveId" clId="{6F88129C-182D-4473-BEF1-3C12E3A0AA43}" dt="2022-10-06T13:23:11.687" v="45" actId="2696"/>
        <pc:sldMkLst>
          <pc:docMk/>
          <pc:sldMk cId="2547974620" sldId="439"/>
        </pc:sldMkLst>
      </pc:sldChg>
      <pc:sldChg chg="addSp delSp modSp add mod">
        <pc:chgData name="J We" userId="518e19de838fc018" providerId="LiveId" clId="{6F88129C-182D-4473-BEF1-3C12E3A0AA43}" dt="2022-10-08T02:26:22.529" v="458" actId="1076"/>
        <pc:sldMkLst>
          <pc:docMk/>
          <pc:sldMk cId="4249804117" sldId="440"/>
        </pc:sldMkLst>
        <pc:spChg chg="del">
          <ac:chgData name="J We" userId="518e19de838fc018" providerId="LiveId" clId="{6F88129C-182D-4473-BEF1-3C12E3A0AA43}" dt="2022-10-06T13:19:29.519" v="11" actId="478"/>
          <ac:spMkLst>
            <pc:docMk/>
            <pc:sldMk cId="4249804117" sldId="440"/>
            <ac:spMk id="40" creationId="{C6D159A5-412C-4041-8824-055C807FB451}"/>
          </ac:spMkLst>
        </pc:spChg>
        <pc:spChg chg="del">
          <ac:chgData name="J We" userId="518e19de838fc018" providerId="LiveId" clId="{6F88129C-182D-4473-BEF1-3C12E3A0AA43}" dt="2022-10-06T13:19:31.527" v="12" actId="478"/>
          <ac:spMkLst>
            <pc:docMk/>
            <pc:sldMk cId="4249804117" sldId="440"/>
            <ac:spMk id="42" creationId="{1DCB2FF0-47D2-4FFA-94B0-966C4772E93B}"/>
          </ac:spMkLst>
        </pc:spChg>
        <pc:spChg chg="add mod">
          <ac:chgData name="J We" userId="518e19de838fc018" providerId="LiveId" clId="{6F88129C-182D-4473-BEF1-3C12E3A0AA43}" dt="2022-10-07T11:29:19.791" v="88" actId="1076"/>
          <ac:spMkLst>
            <pc:docMk/>
            <pc:sldMk cId="4249804117" sldId="440"/>
            <ac:spMk id="47" creationId="{62D6030D-03FA-4B4E-BC78-A2BE38DCAE4E}"/>
          </ac:spMkLst>
        </pc:spChg>
        <pc:spChg chg="add mod">
          <ac:chgData name="J We" userId="518e19de838fc018" providerId="LiveId" clId="{6F88129C-182D-4473-BEF1-3C12E3A0AA43}" dt="2022-10-07T11:46:28.409" v="325" actId="1076"/>
          <ac:spMkLst>
            <pc:docMk/>
            <pc:sldMk cId="4249804117" sldId="440"/>
            <ac:spMk id="48" creationId="{9DCEDF83-24CB-4F71-B6C6-392554634766}"/>
          </ac:spMkLst>
        </pc:spChg>
        <pc:spChg chg="add mod">
          <ac:chgData name="J We" userId="518e19de838fc018" providerId="LiveId" clId="{6F88129C-182D-4473-BEF1-3C12E3A0AA43}" dt="2022-10-07T11:46:41.611" v="330" actId="1076"/>
          <ac:spMkLst>
            <pc:docMk/>
            <pc:sldMk cId="4249804117" sldId="440"/>
            <ac:spMk id="49" creationId="{AAC7EAE2-28E8-44BC-8311-DC877E953B71}"/>
          </ac:spMkLst>
        </pc:spChg>
        <pc:spChg chg="add mod">
          <ac:chgData name="J We" userId="518e19de838fc018" providerId="LiveId" clId="{6F88129C-182D-4473-BEF1-3C12E3A0AA43}" dt="2022-10-08T02:20:45.715" v="369" actId="1076"/>
          <ac:spMkLst>
            <pc:docMk/>
            <pc:sldMk cId="4249804117" sldId="440"/>
            <ac:spMk id="50" creationId="{D767C7BA-AB6B-48B4-BAEA-D0229C2F2080}"/>
          </ac:spMkLst>
        </pc:spChg>
        <pc:spChg chg="add mod">
          <ac:chgData name="J We" userId="518e19de838fc018" providerId="LiveId" clId="{6F88129C-182D-4473-BEF1-3C12E3A0AA43}" dt="2022-10-08T02:23:40.495" v="423" actId="14100"/>
          <ac:spMkLst>
            <pc:docMk/>
            <pc:sldMk cId="4249804117" sldId="440"/>
            <ac:spMk id="52" creationId="{9472084F-9C5B-40E0-87E8-B70E4077E3DA}"/>
          </ac:spMkLst>
        </pc:spChg>
        <pc:picChg chg="add mod">
          <ac:chgData name="J We" userId="518e19de838fc018" providerId="LiveId" clId="{6F88129C-182D-4473-BEF1-3C12E3A0AA43}" dt="2022-10-07T11:46:38.263" v="329" actId="14100"/>
          <ac:picMkLst>
            <pc:docMk/>
            <pc:sldMk cId="4249804117" sldId="440"/>
            <ac:picMk id="3" creationId="{3CC0C90C-C385-42FB-AD54-823042EBAC89}"/>
          </ac:picMkLst>
        </pc:picChg>
        <pc:picChg chg="add mod">
          <ac:chgData name="J We" userId="518e19de838fc018" providerId="LiveId" clId="{6F88129C-182D-4473-BEF1-3C12E3A0AA43}" dt="2022-10-08T02:26:22.529" v="458" actId="1076"/>
          <ac:picMkLst>
            <pc:docMk/>
            <pc:sldMk cId="4249804117" sldId="440"/>
            <ac:picMk id="5" creationId="{CE12A4D6-897C-40A3-82C3-8CE1C1E7C523}"/>
          </ac:picMkLst>
        </pc:picChg>
        <pc:picChg chg="add mod">
          <ac:chgData name="J We" userId="518e19de838fc018" providerId="LiveId" clId="{6F88129C-182D-4473-BEF1-3C12E3A0AA43}" dt="2022-10-06T13:21:49.362" v="34"/>
          <ac:picMkLst>
            <pc:docMk/>
            <pc:sldMk cId="4249804117" sldId="440"/>
            <ac:picMk id="43" creationId="{24BA625E-78D7-4958-97CE-BB6A342830F1}"/>
          </ac:picMkLst>
        </pc:picChg>
        <pc:picChg chg="add del mod">
          <ac:chgData name="J We" userId="518e19de838fc018" providerId="LiveId" clId="{6F88129C-182D-4473-BEF1-3C12E3A0AA43}" dt="2022-10-08T02:22:41.727" v="378" actId="21"/>
          <ac:picMkLst>
            <pc:docMk/>
            <pc:sldMk cId="4249804117" sldId="440"/>
            <ac:picMk id="44" creationId="{644F55D9-88E5-423A-A671-42A07D317C3D}"/>
          </ac:picMkLst>
        </pc:picChg>
        <pc:picChg chg="add mod">
          <ac:chgData name="J We" userId="518e19de838fc018" providerId="LiveId" clId="{6F88129C-182D-4473-BEF1-3C12E3A0AA43}" dt="2022-10-07T11:41:02.174" v="301" actId="1076"/>
          <ac:picMkLst>
            <pc:docMk/>
            <pc:sldMk cId="4249804117" sldId="440"/>
            <ac:picMk id="45" creationId="{B2FF29E1-A67D-44F0-AA75-DDE61DCFD89B}"/>
          </ac:picMkLst>
        </pc:picChg>
        <pc:picChg chg="add mod">
          <ac:chgData name="J We" userId="518e19de838fc018" providerId="LiveId" clId="{6F88129C-182D-4473-BEF1-3C12E3A0AA43}" dt="2022-10-08T02:22:39.970" v="377" actId="14100"/>
          <ac:picMkLst>
            <pc:docMk/>
            <pc:sldMk cId="4249804117" sldId="440"/>
            <ac:picMk id="51" creationId="{E2E397E4-FA51-454E-9AEB-19CC304DCECF}"/>
          </ac:picMkLst>
        </pc:picChg>
      </pc:sldChg>
      <pc:sldChg chg="add del">
        <pc:chgData name="J We" userId="518e19de838fc018" providerId="LiveId" clId="{6F88129C-182D-4473-BEF1-3C12E3A0AA43}" dt="2022-10-06T13:19:45.286" v="15" actId="47"/>
        <pc:sldMkLst>
          <pc:docMk/>
          <pc:sldMk cId="2355029550" sldId="441"/>
        </pc:sldMkLst>
      </pc:sldChg>
      <pc:sldChg chg="add del">
        <pc:chgData name="J We" userId="518e19de838fc018" providerId="LiveId" clId="{6F88129C-182D-4473-BEF1-3C12E3A0AA43}" dt="2022-10-06T13:19:50.814" v="18" actId="47"/>
        <pc:sldMkLst>
          <pc:docMk/>
          <pc:sldMk cId="861883154" sldId="442"/>
        </pc:sldMkLst>
      </pc:sldChg>
      <pc:sldChg chg="addSp modSp add mod ord">
        <pc:chgData name="J We" userId="518e19de838fc018" providerId="LiveId" clId="{6F88129C-182D-4473-BEF1-3C12E3A0AA43}" dt="2022-10-08T02:18:35.712" v="365" actId="1076"/>
        <pc:sldMkLst>
          <pc:docMk/>
          <pc:sldMk cId="707673876" sldId="443"/>
        </pc:sldMkLst>
        <pc:spChg chg="add mod">
          <ac:chgData name="J We" userId="518e19de838fc018" providerId="LiveId" clId="{6F88129C-182D-4473-BEF1-3C12E3A0AA43}" dt="2022-10-07T11:24:32.706" v="66" actId="1076"/>
          <ac:spMkLst>
            <pc:docMk/>
            <pc:sldMk cId="707673876" sldId="443"/>
            <ac:spMk id="41" creationId="{B7CEC584-ED3D-45A0-B397-9531065D5BA0}"/>
          </ac:spMkLst>
        </pc:spChg>
        <pc:spChg chg="add mod">
          <ac:chgData name="J We" userId="518e19de838fc018" providerId="LiveId" clId="{6F88129C-182D-4473-BEF1-3C12E3A0AA43}" dt="2022-10-07T11:24:39.278" v="68" actId="1076"/>
          <ac:spMkLst>
            <pc:docMk/>
            <pc:sldMk cId="707673876" sldId="443"/>
            <ac:spMk id="43" creationId="{AD802DF9-E879-4FFC-AB5E-F2C06BBD2D62}"/>
          </ac:spMkLst>
        </pc:spChg>
        <pc:spChg chg="add mod">
          <ac:chgData name="J We" userId="518e19de838fc018" providerId="LiveId" clId="{6F88129C-182D-4473-BEF1-3C12E3A0AA43}" dt="2022-10-07T11:25:10.353" v="70" actId="1076"/>
          <ac:spMkLst>
            <pc:docMk/>
            <pc:sldMk cId="707673876" sldId="443"/>
            <ac:spMk id="45" creationId="{56CFE2BD-9240-417A-B514-C89AB2CCD59D}"/>
          </ac:spMkLst>
        </pc:spChg>
        <pc:spChg chg="add mod">
          <ac:chgData name="J We" userId="518e19de838fc018" providerId="LiveId" clId="{6F88129C-182D-4473-BEF1-3C12E3A0AA43}" dt="2022-10-07T11:27:29.304" v="81" actId="14100"/>
          <ac:spMkLst>
            <pc:docMk/>
            <pc:sldMk cId="707673876" sldId="443"/>
            <ac:spMk id="47" creationId="{E4F71367-DAEF-41AB-ACFB-CE19AD60A452}"/>
          </ac:spMkLst>
        </pc:spChg>
        <pc:spChg chg="add mod">
          <ac:chgData name="J We" userId="518e19de838fc018" providerId="LiveId" clId="{6F88129C-182D-4473-BEF1-3C12E3A0AA43}" dt="2022-10-08T02:18:35.712" v="365" actId="1076"/>
          <ac:spMkLst>
            <pc:docMk/>
            <pc:sldMk cId="707673876" sldId="443"/>
            <ac:spMk id="48" creationId="{33C41017-A2CC-4C30-B3B1-39EA052B577F}"/>
          </ac:spMkLst>
        </pc:spChg>
      </pc:sldChg>
      <pc:sldChg chg="addSp delSp modSp add mod">
        <pc:chgData name="J We" userId="518e19de838fc018" providerId="LiveId" clId="{6F88129C-182D-4473-BEF1-3C12E3A0AA43}" dt="2022-10-08T02:27:24.894" v="494" actId="14100"/>
        <pc:sldMkLst>
          <pc:docMk/>
          <pc:sldMk cId="3092040739" sldId="444"/>
        </pc:sldMkLst>
        <pc:spChg chg="add mod">
          <ac:chgData name="J We" userId="518e19de838fc018" providerId="LiveId" clId="{6F88129C-182D-4473-BEF1-3C12E3A0AA43}" dt="2022-10-08T02:27:24.894" v="494" actId="14100"/>
          <ac:spMkLst>
            <pc:docMk/>
            <pc:sldMk cId="3092040739" sldId="444"/>
            <ac:spMk id="45" creationId="{D841EFB4-39EB-4C25-A3E5-1F4DA87DA1E4}"/>
          </ac:spMkLst>
        </pc:spChg>
        <pc:spChg chg="add del mod">
          <ac:chgData name="J We" userId="518e19de838fc018" providerId="LiveId" clId="{6F88129C-182D-4473-BEF1-3C12E3A0AA43}" dt="2022-10-08T02:22:49.463" v="381" actId="21"/>
          <ac:spMkLst>
            <pc:docMk/>
            <pc:sldMk cId="3092040739" sldId="444"/>
            <ac:spMk id="47" creationId="{2E5A948E-B875-4ACB-A49F-B5AAD0935A55}"/>
          </ac:spMkLst>
        </pc:spChg>
        <pc:spChg chg="add mod">
          <ac:chgData name="J We" userId="518e19de838fc018" providerId="LiveId" clId="{6F88129C-182D-4473-BEF1-3C12E3A0AA43}" dt="2022-10-08T02:24:52.816" v="456"/>
          <ac:spMkLst>
            <pc:docMk/>
            <pc:sldMk cId="3092040739" sldId="444"/>
            <ac:spMk id="48" creationId="{39480639-3DF7-47DD-87D9-6FA1423713D1}"/>
          </ac:spMkLst>
        </pc:spChg>
        <pc:picChg chg="add del mod">
          <ac:chgData name="J We" userId="518e19de838fc018" providerId="LiveId" clId="{6F88129C-182D-4473-BEF1-3C12E3A0AA43}" dt="2022-10-08T02:22:26.931" v="371" actId="21"/>
          <ac:picMkLst>
            <pc:docMk/>
            <pc:sldMk cId="3092040739" sldId="444"/>
            <ac:picMk id="3" creationId="{EE494B9C-262F-4D1F-8B74-14F13D049CE4}"/>
          </ac:picMkLst>
        </pc:picChg>
        <pc:picChg chg="add mod">
          <ac:chgData name="J We" userId="518e19de838fc018" providerId="LiveId" clId="{6F88129C-182D-4473-BEF1-3C12E3A0AA43}" dt="2022-10-06T13:34:53.661" v="57" actId="14100"/>
          <ac:picMkLst>
            <pc:docMk/>
            <pc:sldMk cId="3092040739" sldId="444"/>
            <ac:picMk id="5" creationId="{7D55B6DE-B950-4BEF-8297-A686404E98A5}"/>
          </ac:picMkLst>
        </pc:picChg>
        <pc:picChg chg="add mod">
          <ac:chgData name="J We" userId="518e19de838fc018" providerId="LiveId" clId="{6F88129C-182D-4473-BEF1-3C12E3A0AA43}" dt="2022-10-08T02:24:13.469" v="427" actId="14100"/>
          <ac:picMkLst>
            <pc:docMk/>
            <pc:sldMk cId="3092040739" sldId="444"/>
            <ac:picMk id="44" creationId="{496711EF-F235-4E1D-9026-7E7BDB0424CE}"/>
          </ac:picMkLst>
        </pc:picChg>
      </pc:sldChg>
      <pc:sldChg chg="addSp modSp add mod ord">
        <pc:chgData name="J We" userId="518e19de838fc018" providerId="LiveId" clId="{6F88129C-182D-4473-BEF1-3C12E3A0AA43}" dt="2022-10-07T12:07:24.622" v="332" actId="14100"/>
        <pc:sldMkLst>
          <pc:docMk/>
          <pc:sldMk cId="2526888079" sldId="445"/>
        </pc:sldMkLst>
        <pc:picChg chg="add mod">
          <ac:chgData name="J We" userId="518e19de838fc018" providerId="LiveId" clId="{6F88129C-182D-4473-BEF1-3C12E3A0AA43}" dt="2022-10-07T12:07:24.622" v="332" actId="14100"/>
          <ac:picMkLst>
            <pc:docMk/>
            <pc:sldMk cId="2526888079" sldId="445"/>
            <ac:picMk id="3" creationId="{B8487A4F-8822-4A79-B9BB-0322B5590F13}"/>
          </ac:picMkLst>
        </pc:picChg>
      </pc:sldChg>
      <pc:sldChg chg="addSp modSp add ord">
        <pc:chgData name="J We" userId="518e19de838fc018" providerId="LiveId" clId="{6F88129C-182D-4473-BEF1-3C12E3A0AA43}" dt="2022-10-08T02:21:11.825" v="370"/>
        <pc:sldMkLst>
          <pc:docMk/>
          <pc:sldMk cId="3033733409" sldId="446"/>
        </pc:sldMkLst>
        <pc:spChg chg="add mod">
          <ac:chgData name="J We" userId="518e19de838fc018" providerId="LiveId" clId="{6F88129C-182D-4473-BEF1-3C12E3A0AA43}" dt="2022-10-08T02:21:11.825" v="370"/>
          <ac:spMkLst>
            <pc:docMk/>
            <pc:sldMk cId="3033733409" sldId="446"/>
            <ac:spMk id="40" creationId="{5EA67E5B-E0F3-4A02-B6EE-50F10F00EB9B}"/>
          </ac:spMkLst>
        </pc:spChg>
      </pc:sldChg>
      <pc:sldChg chg="addSp delSp modSp add mod ord">
        <pc:chgData name="J We" userId="518e19de838fc018" providerId="LiveId" clId="{6F88129C-182D-4473-BEF1-3C12E3A0AA43}" dt="2022-10-06T13:24:40.072" v="50" actId="14100"/>
        <pc:sldMkLst>
          <pc:docMk/>
          <pc:sldMk cId="2588405057" sldId="447"/>
        </pc:sldMkLst>
        <pc:spChg chg="add mod">
          <ac:chgData name="J We" userId="518e19de838fc018" providerId="LiveId" clId="{6F88129C-182D-4473-BEF1-3C12E3A0AA43}" dt="2022-10-06T13:22:25.596" v="40" actId="1076"/>
          <ac:spMkLst>
            <pc:docMk/>
            <pc:sldMk cId="2588405057" sldId="447"/>
            <ac:spMk id="43" creationId="{E22474B8-5500-4B60-A384-1878E87FDBFE}"/>
          </ac:spMkLst>
        </pc:spChg>
        <pc:picChg chg="add mod">
          <ac:chgData name="J We" userId="518e19de838fc018" providerId="LiveId" clId="{6F88129C-182D-4473-BEF1-3C12E3A0AA43}" dt="2022-10-06T13:21:26.601" v="29" actId="14100"/>
          <ac:picMkLst>
            <pc:docMk/>
            <pc:sldMk cId="2588405057" sldId="447"/>
            <ac:picMk id="40" creationId="{EC9F5C1B-ADB7-4BC0-9690-409E0E52F913}"/>
          </ac:picMkLst>
        </pc:picChg>
        <pc:picChg chg="add del mod">
          <ac:chgData name="J We" userId="518e19de838fc018" providerId="LiveId" clId="{6F88129C-182D-4473-BEF1-3C12E3A0AA43}" dt="2022-10-06T13:24:26.117" v="47" actId="478"/>
          <ac:picMkLst>
            <pc:docMk/>
            <pc:sldMk cId="2588405057" sldId="447"/>
            <ac:picMk id="41" creationId="{5D1D1F21-98D3-4A2B-A2FF-B1901E8DF017}"/>
          </ac:picMkLst>
        </pc:picChg>
        <pc:picChg chg="add mod">
          <ac:chgData name="J We" userId="518e19de838fc018" providerId="LiveId" clId="{6F88129C-182D-4473-BEF1-3C12E3A0AA43}" dt="2022-10-06T13:24:40.072" v="50" actId="14100"/>
          <ac:picMkLst>
            <pc:docMk/>
            <pc:sldMk cId="2588405057" sldId="447"/>
            <ac:picMk id="44" creationId="{D8AA7AFA-8B9D-428F-8332-8377C64A1AA2}"/>
          </ac:picMkLst>
        </pc:picChg>
      </pc:sldChg>
      <pc:sldChg chg="add del">
        <pc:chgData name="J We" userId="518e19de838fc018" providerId="LiveId" clId="{6F88129C-182D-4473-BEF1-3C12E3A0AA43}" dt="2022-10-07T11:28:02.825" v="83" actId="47"/>
        <pc:sldMkLst>
          <pc:docMk/>
          <pc:sldMk cId="1334570961" sldId="448"/>
        </pc:sldMkLst>
      </pc:sldChg>
    </pc:docChg>
  </pc:docChgLst>
  <pc:docChgLst>
    <pc:chgData name="J We" userId="518e19de838fc018" providerId="LiveId" clId="{4B28E48C-B6EF-4D60-8653-3C270CF3DE8F}"/>
    <pc:docChg chg="undo custSel addSld delSld modSld sldOrd">
      <pc:chgData name="J We" userId="518e19de838fc018" providerId="LiveId" clId="{4B28E48C-B6EF-4D60-8653-3C270CF3DE8F}" dt="2023-02-24T13:30:28.533" v="998" actId="1076"/>
      <pc:docMkLst>
        <pc:docMk/>
      </pc:docMkLst>
      <pc:sldChg chg="modSp mod">
        <pc:chgData name="J We" userId="518e19de838fc018" providerId="LiveId" clId="{4B28E48C-B6EF-4D60-8653-3C270CF3DE8F}" dt="2023-02-24T07:32:58.774" v="858" actId="1076"/>
        <pc:sldMkLst>
          <pc:docMk/>
          <pc:sldMk cId="3312810205" sldId="290"/>
        </pc:sldMkLst>
        <pc:spChg chg="mod">
          <ac:chgData name="J We" userId="518e19de838fc018" providerId="LiveId" clId="{4B28E48C-B6EF-4D60-8653-3C270CF3DE8F}" dt="2023-02-23T08:02:29.655" v="14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4B28E48C-B6EF-4D60-8653-3C270CF3DE8F}" dt="2023-02-23T08:02:06.641" v="7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4B28E48C-B6EF-4D60-8653-3C270CF3DE8F}" dt="2023-02-23T08:02:02.489" v="5" actId="14100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4B28E48C-B6EF-4D60-8653-3C270CF3DE8F}" dt="2023-02-24T07:32:58.774" v="858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del mod">
        <pc:chgData name="J We" userId="518e19de838fc018" providerId="LiveId" clId="{4B28E48C-B6EF-4D60-8653-3C270CF3DE8F}" dt="2023-02-23T12:08:02.549" v="207" actId="47"/>
        <pc:sldMkLst>
          <pc:docMk/>
          <pc:sldMk cId="1102628498" sldId="434"/>
        </pc:sldMkLst>
        <pc:spChg chg="del">
          <ac:chgData name="J We" userId="518e19de838fc018" providerId="LiveId" clId="{4B28E48C-B6EF-4D60-8653-3C270CF3DE8F}" dt="2023-02-23T08:25:41.595" v="86" actId="478"/>
          <ac:spMkLst>
            <pc:docMk/>
            <pc:sldMk cId="1102628498" sldId="434"/>
            <ac:spMk id="41" creationId="{28F7A975-ABDD-4A15-95E6-9E2B42BC3162}"/>
          </ac:spMkLst>
        </pc:spChg>
        <pc:spChg chg="del">
          <ac:chgData name="J We" userId="518e19de838fc018" providerId="LiveId" clId="{4B28E48C-B6EF-4D60-8653-3C270CF3DE8F}" dt="2023-02-23T08:25:44.009" v="87" actId="478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4B28E48C-B6EF-4D60-8653-3C270CF3DE8F}" dt="2023-02-24T07:20:24.571" v="632" actId="14100"/>
        <pc:sldMkLst>
          <pc:docMk/>
          <pc:sldMk cId="2765608750" sldId="435"/>
        </pc:sldMkLst>
        <pc:spChg chg="del mod">
          <ac:chgData name="J We" userId="518e19de838fc018" providerId="LiveId" clId="{4B28E48C-B6EF-4D60-8653-3C270CF3DE8F}" dt="2023-02-23T11:41:11.836" v="188" actId="478"/>
          <ac:spMkLst>
            <pc:docMk/>
            <pc:sldMk cId="2765608750" sldId="435"/>
            <ac:spMk id="41" creationId="{E5BB8259-64BE-4D56-95E8-9CD204A989A8}"/>
          </ac:spMkLst>
        </pc:spChg>
        <pc:spChg chg="del">
          <ac:chgData name="J We" userId="518e19de838fc018" providerId="LiveId" clId="{4B28E48C-B6EF-4D60-8653-3C270CF3DE8F}" dt="2023-02-23T11:41:16.317" v="190" actId="478"/>
          <ac:spMkLst>
            <pc:docMk/>
            <pc:sldMk cId="2765608750" sldId="435"/>
            <ac:spMk id="43" creationId="{5569F2CB-D765-413A-BD72-74F4C33FF8CC}"/>
          </ac:spMkLst>
        </pc:spChg>
        <pc:picChg chg="add mod">
          <ac:chgData name="J We" userId="518e19de838fc018" providerId="LiveId" clId="{4B28E48C-B6EF-4D60-8653-3C270CF3DE8F}" dt="2023-02-24T07:19:47.379" v="625" actId="1076"/>
          <ac:picMkLst>
            <pc:docMk/>
            <pc:sldMk cId="2765608750" sldId="435"/>
            <ac:picMk id="2" creationId="{B3AA1575-928B-4566-B3E7-8DDD3B1F47DB}"/>
          </ac:picMkLst>
        </pc:picChg>
        <pc:picChg chg="add mod">
          <ac:chgData name="J We" userId="518e19de838fc018" providerId="LiveId" clId="{4B28E48C-B6EF-4D60-8653-3C270CF3DE8F}" dt="2023-02-24T07:20:24.571" v="632" actId="14100"/>
          <ac:picMkLst>
            <pc:docMk/>
            <pc:sldMk cId="2765608750" sldId="435"/>
            <ac:picMk id="3" creationId="{E1EC1019-300A-424B-9CAC-C02FCEA85A3D}"/>
          </ac:picMkLst>
        </pc:picChg>
        <pc:cxnChg chg="del">
          <ac:chgData name="J We" userId="518e19de838fc018" providerId="LiveId" clId="{4B28E48C-B6EF-4D60-8653-3C270CF3DE8F}" dt="2023-02-23T11:41:14.376" v="189" actId="478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mod">
        <pc:chgData name="J We" userId="518e19de838fc018" providerId="LiveId" clId="{4B28E48C-B6EF-4D60-8653-3C270CF3DE8F}" dt="2023-02-24T07:32:12.098" v="856" actId="14100"/>
        <pc:sldMkLst>
          <pc:docMk/>
          <pc:sldMk cId="3609628229" sldId="436"/>
        </pc:sldMkLst>
        <pc:spChg chg="del">
          <ac:chgData name="J We" userId="518e19de838fc018" providerId="LiveId" clId="{4B28E48C-B6EF-4D60-8653-3C270CF3DE8F}" dt="2023-02-23T08:05:30.001" v="18" actId="478"/>
          <ac:spMkLst>
            <pc:docMk/>
            <pc:sldMk cId="3609628229" sldId="436"/>
            <ac:spMk id="43" creationId="{BBD2799E-9B80-444D-AC49-92B57E2D1633}"/>
          </ac:spMkLst>
        </pc:spChg>
        <pc:spChg chg="add mod">
          <ac:chgData name="J We" userId="518e19de838fc018" providerId="LiveId" clId="{4B28E48C-B6EF-4D60-8653-3C270CF3DE8F}" dt="2023-02-24T07:26:23.058" v="744" actId="1076"/>
          <ac:spMkLst>
            <pc:docMk/>
            <pc:sldMk cId="3609628229" sldId="436"/>
            <ac:spMk id="47" creationId="{747DE409-60A2-4AB8-900C-30A598C53A7E}"/>
          </ac:spMkLst>
        </pc:spChg>
        <pc:spChg chg="add mod">
          <ac:chgData name="J We" userId="518e19de838fc018" providerId="LiveId" clId="{4B28E48C-B6EF-4D60-8653-3C270CF3DE8F}" dt="2023-02-24T07:26:13.556" v="743" actId="1076"/>
          <ac:spMkLst>
            <pc:docMk/>
            <pc:sldMk cId="3609628229" sldId="436"/>
            <ac:spMk id="48" creationId="{A56C1F2C-D94B-476D-89FD-63ADE5F29E1F}"/>
          </ac:spMkLst>
        </pc:spChg>
        <pc:spChg chg="add mod">
          <ac:chgData name="J We" userId="518e19de838fc018" providerId="LiveId" clId="{4B28E48C-B6EF-4D60-8653-3C270CF3DE8F}" dt="2023-02-24T07:26:37.091" v="764"/>
          <ac:spMkLst>
            <pc:docMk/>
            <pc:sldMk cId="3609628229" sldId="436"/>
            <ac:spMk id="49" creationId="{29B37B30-D835-4BAE-ABFF-5184FBDC9C2D}"/>
          </ac:spMkLst>
        </pc:spChg>
        <pc:spChg chg="add mod">
          <ac:chgData name="J We" userId="518e19de838fc018" providerId="LiveId" clId="{4B28E48C-B6EF-4D60-8653-3C270CF3DE8F}" dt="2023-02-24T07:31:44.462" v="851" actId="1076"/>
          <ac:spMkLst>
            <pc:docMk/>
            <pc:sldMk cId="3609628229" sldId="436"/>
            <ac:spMk id="50" creationId="{0D362587-82A3-4E30-BAF7-9FA377CF1290}"/>
          </ac:spMkLst>
        </pc:spChg>
        <pc:spChg chg="add mod">
          <ac:chgData name="J We" userId="518e19de838fc018" providerId="LiveId" clId="{4B28E48C-B6EF-4D60-8653-3C270CF3DE8F}" dt="2023-02-24T07:31:31.817" v="849"/>
          <ac:spMkLst>
            <pc:docMk/>
            <pc:sldMk cId="3609628229" sldId="436"/>
            <ac:spMk id="51" creationId="{2DEABF58-EC16-4333-A0B5-BFBED3849428}"/>
          </ac:spMkLst>
        </pc:spChg>
        <pc:graphicFrameChg chg="add del mod">
          <ac:chgData name="J We" userId="518e19de838fc018" providerId="LiveId" clId="{4B28E48C-B6EF-4D60-8653-3C270CF3DE8F}" dt="2023-02-23T08:06:23.175" v="21"/>
          <ac:graphicFrameMkLst>
            <pc:docMk/>
            <pc:sldMk cId="3609628229" sldId="436"/>
            <ac:graphicFrameMk id="2" creationId="{CD02399D-1EAC-4D2F-899A-32D9F5A7505A}"/>
          </ac:graphicFrameMkLst>
        </pc:graphicFrameChg>
        <pc:picChg chg="del">
          <ac:chgData name="J We" userId="518e19de838fc018" providerId="LiveId" clId="{4B28E48C-B6EF-4D60-8653-3C270CF3DE8F}" dt="2023-02-23T08:05:26.777" v="15" actId="478"/>
          <ac:picMkLst>
            <pc:docMk/>
            <pc:sldMk cId="3609628229" sldId="436"/>
            <ac:picMk id="3" creationId="{BA7B7CCE-C7AE-4CE4-879C-14225EBA6848}"/>
          </ac:picMkLst>
        </pc:picChg>
        <pc:picChg chg="add mod">
          <ac:chgData name="J We" userId="518e19de838fc018" providerId="LiveId" clId="{4B28E48C-B6EF-4D60-8653-3C270CF3DE8F}" dt="2023-02-23T08:14:02.941" v="25" actId="14100"/>
          <ac:picMkLst>
            <pc:docMk/>
            <pc:sldMk cId="3609628229" sldId="436"/>
            <ac:picMk id="4" creationId="{E5CF0871-3609-4D70-A73C-CFFCDE598D57}"/>
          </ac:picMkLst>
        </pc:picChg>
        <pc:picChg chg="del">
          <ac:chgData name="J We" userId="518e19de838fc018" providerId="LiveId" clId="{4B28E48C-B6EF-4D60-8653-3C270CF3DE8F}" dt="2023-02-23T08:05:28.222" v="17" actId="478"/>
          <ac:picMkLst>
            <pc:docMk/>
            <pc:sldMk cId="3609628229" sldId="436"/>
            <ac:picMk id="5" creationId="{BB3BCFE1-C39D-445D-A94B-1A5BD4E4CAC1}"/>
          </ac:picMkLst>
        </pc:picChg>
        <pc:picChg chg="del">
          <ac:chgData name="J We" userId="518e19de838fc018" providerId="LiveId" clId="{4B28E48C-B6EF-4D60-8653-3C270CF3DE8F}" dt="2023-02-23T08:05:27.586" v="16" actId="478"/>
          <ac:picMkLst>
            <pc:docMk/>
            <pc:sldMk cId="3609628229" sldId="436"/>
            <ac:picMk id="7" creationId="{FE707207-6E29-4990-8006-E54F252D380F}"/>
          </ac:picMkLst>
        </pc:picChg>
        <pc:picChg chg="mod">
          <ac:chgData name="J We" userId="518e19de838fc018" providerId="LiveId" clId="{4B28E48C-B6EF-4D60-8653-3C270CF3DE8F}" dt="2023-02-24T07:32:12.098" v="856" actId="14100"/>
          <ac:picMkLst>
            <pc:docMk/>
            <pc:sldMk cId="3609628229" sldId="436"/>
            <ac:picMk id="46" creationId="{6B6D9CBB-F950-4843-B2B2-033C94D99A9E}"/>
          </ac:picMkLst>
        </pc:picChg>
        <pc:cxnChg chg="add mod">
          <ac:chgData name="J We" userId="518e19de838fc018" providerId="LiveId" clId="{4B28E48C-B6EF-4D60-8653-3C270CF3DE8F}" dt="2023-02-24T07:31:58.047" v="854" actId="14100"/>
          <ac:cxnSpMkLst>
            <pc:docMk/>
            <pc:sldMk cId="3609628229" sldId="436"/>
            <ac:cxnSpMk id="52" creationId="{6C692F15-0C30-43DF-A9C2-47EB5E9E8FC4}"/>
          </ac:cxnSpMkLst>
        </pc:cxnChg>
        <pc:cxnChg chg="add mod">
          <ac:chgData name="J We" userId="518e19de838fc018" providerId="LiveId" clId="{4B28E48C-B6EF-4D60-8653-3C270CF3DE8F}" dt="2023-02-24T07:31:54.475" v="853" actId="1076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4B28E48C-B6EF-4D60-8653-3C270CF3DE8F}" dt="2023-02-24T13:28:52.586" v="997" actId="14100"/>
        <pc:sldMkLst>
          <pc:docMk/>
          <pc:sldMk cId="622390646" sldId="437"/>
        </pc:sldMkLst>
        <pc:spChg chg="mod">
          <ac:chgData name="J We" userId="518e19de838fc018" providerId="LiveId" clId="{4B28E48C-B6EF-4D60-8653-3C270CF3DE8F}" dt="2023-02-23T11:46:29.703" v="201" actId="1076"/>
          <ac:spMkLst>
            <pc:docMk/>
            <pc:sldMk cId="622390646" sldId="437"/>
            <ac:spMk id="41" creationId="{D34AAFB7-9346-4E9C-BAFE-6A33AE3533DD}"/>
          </ac:spMkLst>
        </pc:spChg>
        <pc:spChg chg="mod">
          <ac:chgData name="J We" userId="518e19de838fc018" providerId="LiveId" clId="{4B28E48C-B6EF-4D60-8653-3C270CF3DE8F}" dt="2023-02-24T13:22:51.652" v="861" actId="14100"/>
          <ac:spMkLst>
            <pc:docMk/>
            <pc:sldMk cId="622390646" sldId="437"/>
            <ac:spMk id="43" creationId="{8F910AD6-DB18-446B-A7C1-0BFC815CEE94}"/>
          </ac:spMkLst>
        </pc:spChg>
        <pc:spChg chg="add mod">
          <ac:chgData name="J We" userId="518e19de838fc018" providerId="LiveId" clId="{4B28E48C-B6EF-4D60-8653-3C270CF3DE8F}" dt="2023-02-23T11:46:33.853" v="203" actId="14100"/>
          <ac:spMkLst>
            <pc:docMk/>
            <pc:sldMk cId="622390646" sldId="437"/>
            <ac:spMk id="44" creationId="{3CD7BB1B-ED29-40DF-9FE8-AB92D1719A21}"/>
          </ac:spMkLst>
        </pc:spChg>
        <pc:spChg chg="add mod">
          <ac:chgData name="J We" userId="518e19de838fc018" providerId="LiveId" clId="{4B28E48C-B6EF-4D60-8653-3C270CF3DE8F}" dt="2023-02-23T08:21:35.173" v="79" actId="1076"/>
          <ac:spMkLst>
            <pc:docMk/>
            <pc:sldMk cId="622390646" sldId="437"/>
            <ac:spMk id="45" creationId="{3C6AE862-D113-4821-B0BB-F761C439CA11}"/>
          </ac:spMkLst>
        </pc:spChg>
        <pc:spChg chg="add mod">
          <ac:chgData name="J We" userId="518e19de838fc018" providerId="LiveId" clId="{4B28E48C-B6EF-4D60-8653-3C270CF3DE8F}" dt="2023-02-24T13:22:45.965" v="860" actId="14100"/>
          <ac:spMkLst>
            <pc:docMk/>
            <pc:sldMk cId="622390646" sldId="437"/>
            <ac:spMk id="47" creationId="{5360BCEB-4B48-4B88-A1AE-692D1F61422A}"/>
          </ac:spMkLst>
        </pc:spChg>
        <pc:spChg chg="add mod">
          <ac:chgData name="J We" userId="518e19de838fc018" providerId="LiveId" clId="{4B28E48C-B6EF-4D60-8653-3C270CF3DE8F}" dt="2023-02-23T11:40:33.538" v="183"/>
          <ac:spMkLst>
            <pc:docMk/>
            <pc:sldMk cId="622390646" sldId="437"/>
            <ac:spMk id="48" creationId="{FC6BEEBA-F9C6-4F38-B10C-6BCCD7B201C9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49" creationId="{5C3D040F-E26C-4683-AB0A-9579BB7F64EC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50" creationId="{C8B36C43-B665-42EE-A351-4CBF0886CD4C}"/>
          </ac:spMkLst>
        </pc:spChg>
        <pc:spChg chg="add mod">
          <ac:chgData name="J We" userId="518e19de838fc018" providerId="LiveId" clId="{4B28E48C-B6EF-4D60-8653-3C270CF3DE8F}" dt="2023-02-24T13:24:09.162" v="891" actId="1076"/>
          <ac:spMkLst>
            <pc:docMk/>
            <pc:sldMk cId="622390646" sldId="437"/>
            <ac:spMk id="51" creationId="{4C4D132A-536A-4D3B-890D-319DBCDC0944}"/>
          </ac:spMkLst>
        </pc:spChg>
        <pc:spChg chg="add mod">
          <ac:chgData name="J We" userId="518e19de838fc018" providerId="LiveId" clId="{4B28E48C-B6EF-4D60-8653-3C270CF3DE8F}" dt="2023-02-24T13:26:28.056" v="907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4B28E48C-B6EF-4D60-8653-3C270CF3DE8F}" dt="2023-02-24T13:28:52.586" v="997" actId="14100"/>
          <ac:spMkLst>
            <pc:docMk/>
            <pc:sldMk cId="622390646" sldId="437"/>
            <ac:spMk id="55" creationId="{093B7B29-DBB0-4973-9A78-5547B08943A6}"/>
          </ac:spMkLst>
        </pc:spChg>
        <pc:graphicFrameChg chg="add del mod">
          <ac:chgData name="J We" userId="518e19de838fc018" providerId="LiveId" clId="{4B28E48C-B6EF-4D60-8653-3C270CF3DE8F}" dt="2023-02-24T13:23:53.521" v="864"/>
          <ac:graphicFrameMkLst>
            <pc:docMk/>
            <pc:sldMk cId="622390646" sldId="437"/>
            <ac:graphicFrameMk id="2" creationId="{2754454C-E8E0-43BB-9BCC-646E877C1BDB}"/>
          </ac:graphicFrameMkLst>
        </pc:graphicFrameChg>
        <pc:graphicFrameChg chg="add del mod">
          <ac:chgData name="J We" userId="518e19de838fc018" providerId="LiveId" clId="{4B28E48C-B6EF-4D60-8653-3C270CF3DE8F}" dt="2023-02-24T13:23:54.496" v="869"/>
          <ac:graphicFrameMkLst>
            <pc:docMk/>
            <pc:sldMk cId="622390646" sldId="437"/>
            <ac:graphicFrameMk id="4" creationId="{84EF7242-4613-4F6C-A88C-1BF8E1E71722}"/>
          </ac:graphicFrameMkLst>
        </pc:graphicFrameChg>
        <pc:graphicFrameChg chg="add del mod">
          <ac:chgData name="J We" userId="518e19de838fc018" providerId="LiveId" clId="{4B28E48C-B6EF-4D60-8653-3C270CF3DE8F}" dt="2023-02-24T13:27:35.457" v="910"/>
          <ac:graphicFrameMkLst>
            <pc:docMk/>
            <pc:sldMk cId="622390646" sldId="437"/>
            <ac:graphicFrameMk id="6" creationId="{F15B194D-CC7E-495C-99E9-67519B297506}"/>
          </ac:graphicFrameMkLst>
        </pc:graphicFrameChg>
      </pc:sldChg>
      <pc:sldChg chg="addSp delSp modSp mod">
        <pc:chgData name="J We" userId="518e19de838fc018" providerId="LiveId" clId="{4B28E48C-B6EF-4D60-8653-3C270CF3DE8F}" dt="2023-02-24T07:55:20.957" v="859" actId="1076"/>
        <pc:sldMkLst>
          <pc:docMk/>
          <pc:sldMk cId="1547403060" sldId="438"/>
        </pc:sldMkLst>
        <pc:spChg chg="del mod">
          <ac:chgData name="J We" userId="518e19de838fc018" providerId="LiveId" clId="{4B28E48C-B6EF-4D60-8653-3C270CF3DE8F}" dt="2023-02-23T11:40:11.481" v="176" actId="21"/>
          <ac:spMkLst>
            <pc:docMk/>
            <pc:sldMk cId="1547403060" sldId="438"/>
            <ac:spMk id="41" creationId="{FC6BEEBA-F9C6-4F38-B10C-6BCCD7B201C9}"/>
          </ac:spMkLst>
        </pc:spChg>
        <pc:spChg chg="del mod">
          <ac:chgData name="J We" userId="518e19de838fc018" providerId="LiveId" clId="{4B28E48C-B6EF-4D60-8653-3C270CF3DE8F}" dt="2023-02-23T08:22:08.392" v="84" actId="478"/>
          <ac:spMkLst>
            <pc:docMk/>
            <pc:sldMk cId="1547403060" sldId="438"/>
            <ac:spMk id="43" creationId="{98739B2B-B7FC-48B3-BBFE-27538562939F}"/>
          </ac:spMkLst>
        </pc:spChg>
        <pc:spChg chg="del">
          <ac:chgData name="J We" userId="518e19de838fc018" providerId="LiveId" clId="{4B28E48C-B6EF-4D60-8653-3C270CF3DE8F}" dt="2023-02-24T01:08:03.861" v="442" actId="478"/>
          <ac:spMkLst>
            <pc:docMk/>
            <pc:sldMk cId="1547403060" sldId="438"/>
            <ac:spMk id="47" creationId="{2965C849-F1E3-4A42-8491-547DD1533952}"/>
          </ac:spMkLst>
        </pc:spChg>
        <pc:spChg chg="del">
          <ac:chgData name="J We" userId="518e19de838fc018" providerId="LiveId" clId="{4B28E48C-B6EF-4D60-8653-3C270CF3DE8F}" dt="2023-02-24T01:08:05.194" v="443" actId="478"/>
          <ac:spMkLst>
            <pc:docMk/>
            <pc:sldMk cId="1547403060" sldId="438"/>
            <ac:spMk id="48" creationId="{7731B11A-F8C2-40D4-9642-EAB9A722E83A}"/>
          </ac:spMkLst>
        </pc:spChg>
        <pc:spChg chg="add del mod">
          <ac:chgData name="J We" userId="518e19de838fc018" providerId="LiveId" clId="{4B28E48C-B6EF-4D60-8653-3C270CF3DE8F}" dt="2023-02-24T01:07:59.218" v="440" actId="1076"/>
          <ac:spMkLst>
            <pc:docMk/>
            <pc:sldMk cId="1547403060" sldId="438"/>
            <ac:spMk id="49" creationId="{2CE78CF0-67B2-4F6B-B9A8-F9A61DCD41BA}"/>
          </ac:spMkLst>
        </pc:spChg>
        <pc:spChg chg="add del mod">
          <ac:chgData name="J We" userId="518e19de838fc018" providerId="LiveId" clId="{4B28E48C-B6EF-4D60-8653-3C270CF3DE8F}" dt="2023-02-24T02:35:11.313" v="620" actId="14100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4B28E48C-B6EF-4D60-8653-3C270CF3DE8F}" dt="2023-02-24T07:55:20.957" v="859" actId="1076"/>
          <ac:picMkLst>
            <pc:docMk/>
            <pc:sldMk cId="1547403060" sldId="438"/>
            <ac:picMk id="4" creationId="{1C291A17-CAE9-43D4-995E-308DCC3FA2AA}"/>
          </ac:picMkLst>
        </pc:picChg>
        <pc:cxnChg chg="del mod">
          <ac:chgData name="J We" userId="518e19de838fc018" providerId="LiveId" clId="{4B28E48C-B6EF-4D60-8653-3C270CF3DE8F}" dt="2023-02-24T01:08:01.928" v="441" actId="478"/>
          <ac:cxnSpMkLst>
            <pc:docMk/>
            <pc:sldMk cId="1547403060" sldId="438"/>
            <ac:cxnSpMk id="3" creationId="{7B449615-568E-419F-8759-538ECC71E76D}"/>
          </ac:cxnSpMkLst>
        </pc:cxnChg>
        <pc:cxnChg chg="del">
          <ac:chgData name="J We" userId="518e19de838fc018" providerId="LiveId" clId="{4B28E48C-B6EF-4D60-8653-3C270CF3DE8F}" dt="2023-02-23T08:22:04.315" v="82" actId="478"/>
          <ac:cxnSpMkLst>
            <pc:docMk/>
            <pc:sldMk cId="1547403060" sldId="438"/>
            <ac:cxnSpMk id="5" creationId="{02B9D2E0-651A-4DFD-AEB2-FFD181509DDF}"/>
          </ac:cxnSpMkLst>
        </pc:cxnChg>
        <pc:cxnChg chg="del">
          <ac:chgData name="J We" userId="518e19de838fc018" providerId="LiveId" clId="{4B28E48C-B6EF-4D60-8653-3C270CF3DE8F}" dt="2023-02-23T08:22:03.199" v="81" actId="478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del">
        <pc:chgData name="J We" userId="518e19de838fc018" providerId="LiveId" clId="{4B28E48C-B6EF-4D60-8653-3C270CF3DE8F}" dt="2023-02-23T08:28:35.531" v="172" actId="47"/>
        <pc:sldMkLst>
          <pc:docMk/>
          <pc:sldMk cId="946058716" sldId="439"/>
        </pc:sldMkLst>
      </pc:sldChg>
      <pc:sldChg chg="delSp del mod">
        <pc:chgData name="J We" userId="518e19de838fc018" providerId="LiveId" clId="{4B28E48C-B6EF-4D60-8653-3C270CF3DE8F}" dt="2023-02-23T12:08:03.228" v="208" actId="47"/>
        <pc:sldMkLst>
          <pc:docMk/>
          <pc:sldMk cId="4249804117" sldId="440"/>
        </pc:sldMkLst>
        <pc:spChg chg="del">
          <ac:chgData name="J We" userId="518e19de838fc018" providerId="LiveId" clId="{4B28E48C-B6EF-4D60-8653-3C270CF3DE8F}" dt="2023-02-23T08:26:07.025" v="101" actId="478"/>
          <ac:spMkLst>
            <pc:docMk/>
            <pc:sldMk cId="4249804117" sldId="440"/>
            <ac:spMk id="47" creationId="{62D6030D-03FA-4B4E-BC78-A2BE38DCAE4E}"/>
          </ac:spMkLst>
        </pc:spChg>
        <pc:spChg chg="del">
          <ac:chgData name="J We" userId="518e19de838fc018" providerId="LiveId" clId="{4B28E48C-B6EF-4D60-8653-3C270CF3DE8F}" dt="2023-02-23T08:26:06.040" v="100" actId="478"/>
          <ac:spMkLst>
            <pc:docMk/>
            <pc:sldMk cId="4249804117" sldId="440"/>
            <ac:spMk id="48" creationId="{9DCEDF83-24CB-4F71-B6C6-392554634766}"/>
          </ac:spMkLst>
        </pc:spChg>
        <pc:spChg chg="del">
          <ac:chgData name="J We" userId="518e19de838fc018" providerId="LiveId" clId="{4B28E48C-B6EF-4D60-8653-3C270CF3DE8F}" dt="2023-02-23T08:26:02.923" v="98" actId="478"/>
          <ac:spMkLst>
            <pc:docMk/>
            <pc:sldMk cId="4249804117" sldId="440"/>
            <ac:spMk id="52" creationId="{9472084F-9C5B-40E0-87E8-B70E4077E3DA}"/>
          </ac:spMkLst>
        </pc:spChg>
        <pc:picChg chg="del">
          <ac:chgData name="J We" userId="518e19de838fc018" providerId="LiveId" clId="{4B28E48C-B6EF-4D60-8653-3C270CF3DE8F}" dt="2023-02-23T08:26:01.056" v="96" actId="478"/>
          <ac:picMkLst>
            <pc:docMk/>
            <pc:sldMk cId="4249804117" sldId="440"/>
            <ac:picMk id="3" creationId="{3CC0C90C-C385-42FB-AD54-823042EBAC89}"/>
          </ac:picMkLst>
        </pc:picChg>
        <pc:picChg chg="del">
          <ac:chgData name="J We" userId="518e19de838fc018" providerId="LiveId" clId="{4B28E48C-B6EF-4D60-8653-3C270CF3DE8F}" dt="2023-02-23T08:26:03.741" v="99" actId="478"/>
          <ac:picMkLst>
            <pc:docMk/>
            <pc:sldMk cId="4249804117" sldId="440"/>
            <ac:picMk id="45" creationId="{B2FF29E1-A67D-44F0-AA75-DDE61DCFD89B}"/>
          </ac:picMkLst>
        </pc:picChg>
        <pc:picChg chg="del">
          <ac:chgData name="J We" userId="518e19de838fc018" providerId="LiveId" clId="{4B28E48C-B6EF-4D60-8653-3C270CF3DE8F}" dt="2023-02-23T08:26:01.624" v="97" actId="478"/>
          <ac:picMkLst>
            <pc:docMk/>
            <pc:sldMk cId="4249804117" sldId="440"/>
            <ac:picMk id="51" creationId="{E2E397E4-FA51-454E-9AEB-19CC304DCECF}"/>
          </ac:picMkLst>
        </pc:picChg>
      </pc:sldChg>
      <pc:sldChg chg="delSp del mod">
        <pc:chgData name="J We" userId="518e19de838fc018" providerId="LiveId" clId="{4B28E48C-B6EF-4D60-8653-3C270CF3DE8F}" dt="2023-02-23T08:28:32.101" v="171" actId="47"/>
        <pc:sldMkLst>
          <pc:docMk/>
          <pc:sldMk cId="707673876" sldId="443"/>
        </pc:sldMkLst>
        <pc:spChg chg="del">
          <ac:chgData name="J We" userId="518e19de838fc018" providerId="LiveId" clId="{4B28E48C-B6EF-4D60-8653-3C270CF3DE8F}" dt="2023-02-23T08:25:53.724" v="92" actId="478"/>
          <ac:spMkLst>
            <pc:docMk/>
            <pc:sldMk cId="707673876" sldId="443"/>
            <ac:spMk id="41" creationId="{B7CEC584-ED3D-45A0-B397-9531065D5BA0}"/>
          </ac:spMkLst>
        </pc:spChg>
        <pc:spChg chg="del">
          <ac:chgData name="J We" userId="518e19de838fc018" providerId="LiveId" clId="{4B28E48C-B6EF-4D60-8653-3C270CF3DE8F}" dt="2023-02-23T08:25:52.230" v="91" actId="478"/>
          <ac:spMkLst>
            <pc:docMk/>
            <pc:sldMk cId="707673876" sldId="443"/>
            <ac:spMk id="43" creationId="{AD802DF9-E879-4FFC-AB5E-F2C06BBD2D62}"/>
          </ac:spMkLst>
        </pc:spChg>
        <pc:spChg chg="del">
          <ac:chgData name="J We" userId="518e19de838fc018" providerId="LiveId" clId="{4B28E48C-B6EF-4D60-8653-3C270CF3DE8F}" dt="2023-02-23T08:25:50.774" v="90" actId="478"/>
          <ac:spMkLst>
            <pc:docMk/>
            <pc:sldMk cId="707673876" sldId="443"/>
            <ac:spMk id="45" creationId="{56CFE2BD-9240-417A-B514-C89AB2CCD59D}"/>
          </ac:spMkLst>
        </pc:spChg>
        <pc:spChg chg="del">
          <ac:chgData name="J We" userId="518e19de838fc018" providerId="LiveId" clId="{4B28E48C-B6EF-4D60-8653-3C270CF3DE8F}" dt="2023-02-23T08:25:47.758" v="88" actId="478"/>
          <ac:spMkLst>
            <pc:docMk/>
            <pc:sldMk cId="707673876" sldId="443"/>
            <ac:spMk id="47" creationId="{E4F71367-DAEF-41AB-ACFB-CE19AD60A452}"/>
          </ac:spMkLst>
        </pc:spChg>
        <pc:spChg chg="del">
          <ac:chgData name="J We" userId="518e19de838fc018" providerId="LiveId" clId="{4B28E48C-B6EF-4D60-8653-3C270CF3DE8F}" dt="2023-02-23T08:25:49.489" v="89" actId="478"/>
          <ac:spMkLst>
            <pc:docMk/>
            <pc:sldMk cId="707673876" sldId="443"/>
            <ac:spMk id="48" creationId="{33C41017-A2CC-4C30-B3B1-39EA052B577F}"/>
          </ac:spMkLst>
        </pc:spChg>
      </pc:sldChg>
      <pc:sldChg chg="del">
        <pc:chgData name="J We" userId="518e19de838fc018" providerId="LiveId" clId="{4B28E48C-B6EF-4D60-8653-3C270CF3DE8F}" dt="2023-02-24T07:20:35.049" v="633" actId="47"/>
        <pc:sldMkLst>
          <pc:docMk/>
          <pc:sldMk cId="3092040739" sldId="444"/>
        </pc:sldMkLst>
      </pc:sldChg>
      <pc:sldChg chg="delSp del mod">
        <pc:chgData name="J We" userId="518e19de838fc018" providerId="LiveId" clId="{4B28E48C-B6EF-4D60-8653-3C270CF3DE8F}" dt="2023-02-23T08:28:31.292" v="170" actId="47"/>
        <pc:sldMkLst>
          <pc:docMk/>
          <pc:sldMk cId="2588405057" sldId="447"/>
        </pc:sldMkLst>
        <pc:spChg chg="del">
          <ac:chgData name="J We" userId="518e19de838fc018" providerId="LiveId" clId="{4B28E48C-B6EF-4D60-8653-3C270CF3DE8F}" dt="2023-02-23T08:25:58.906" v="95" actId="478"/>
          <ac:spMkLst>
            <pc:docMk/>
            <pc:sldMk cId="2588405057" sldId="447"/>
            <ac:spMk id="43" creationId="{E22474B8-5500-4B60-A384-1878E87FDBFE}"/>
          </ac:spMkLst>
        </pc:spChg>
        <pc:picChg chg="del">
          <ac:chgData name="J We" userId="518e19de838fc018" providerId="LiveId" clId="{4B28E48C-B6EF-4D60-8653-3C270CF3DE8F}" dt="2023-02-23T08:25:56.684" v="93" actId="478"/>
          <ac:picMkLst>
            <pc:docMk/>
            <pc:sldMk cId="2588405057" sldId="447"/>
            <ac:picMk id="40" creationId="{EC9F5C1B-ADB7-4BC0-9690-409E0E52F913}"/>
          </ac:picMkLst>
        </pc:picChg>
        <pc:picChg chg="del">
          <ac:chgData name="J We" userId="518e19de838fc018" providerId="LiveId" clId="{4B28E48C-B6EF-4D60-8653-3C270CF3DE8F}" dt="2023-02-23T08:25:57.250" v="94" actId="478"/>
          <ac:picMkLst>
            <pc:docMk/>
            <pc:sldMk cId="2588405057" sldId="447"/>
            <ac:picMk id="44" creationId="{D8AA7AFA-8B9D-428F-8332-8377C64A1AA2}"/>
          </ac:picMkLst>
        </pc:picChg>
      </pc:sldChg>
      <pc:sldChg chg="addSp delSp modSp add mod ord">
        <pc:chgData name="J We" userId="518e19de838fc018" providerId="LiveId" clId="{4B28E48C-B6EF-4D60-8653-3C270CF3DE8F}" dt="2023-02-24T13:30:28.533" v="998" actId="1076"/>
        <pc:sldMkLst>
          <pc:docMk/>
          <pc:sldMk cId="168183787" sldId="448"/>
        </pc:sldMkLst>
        <pc:spChg chg="mod">
          <ac:chgData name="J We" userId="518e19de838fc018" providerId="LiveId" clId="{4B28E48C-B6EF-4D60-8653-3C270CF3DE8F}" dt="2023-02-24T01:03:55.246" v="410" actId="1076"/>
          <ac:spMkLst>
            <pc:docMk/>
            <pc:sldMk cId="168183787" sldId="448"/>
            <ac:spMk id="40" creationId="{5EA67E5B-E0F3-4A02-B6EE-50F10F00EB9B}"/>
          </ac:spMkLst>
        </pc:spChg>
        <pc:spChg chg="add del mod">
          <ac:chgData name="J We" userId="518e19de838fc018" providerId="LiveId" clId="{4B28E48C-B6EF-4D60-8653-3C270CF3DE8F}" dt="2023-02-23T08:23:19.079" v="85" actId="478"/>
          <ac:spMkLst>
            <pc:docMk/>
            <pc:sldMk cId="168183787" sldId="448"/>
            <ac:spMk id="41" creationId="{189BFE2F-D439-4B64-A53C-EBD96FAA008F}"/>
          </ac:spMkLst>
        </pc:spChg>
        <pc:spChg chg="add mod">
          <ac:chgData name="J We" userId="518e19de838fc018" providerId="LiveId" clId="{4B28E48C-B6EF-4D60-8653-3C270CF3DE8F}" dt="2023-02-24T01:02:14.220" v="213" actId="1076"/>
          <ac:spMkLst>
            <pc:docMk/>
            <pc:sldMk cId="168183787" sldId="448"/>
            <ac:spMk id="43" creationId="{3545DC7C-7DB1-41DE-8724-749B198A72FB}"/>
          </ac:spMkLst>
        </pc:spChg>
        <pc:spChg chg="add mod">
          <ac:chgData name="J We" userId="518e19de838fc018" providerId="LiveId" clId="{4B28E48C-B6EF-4D60-8653-3C270CF3DE8F}" dt="2023-02-24T13:30:28.533" v="998" actId="1076"/>
          <ac:spMkLst>
            <pc:docMk/>
            <pc:sldMk cId="168183787" sldId="448"/>
            <ac:spMk id="44" creationId="{40FCB567-8CA7-4EC9-9912-69F6F4D2685F}"/>
          </ac:spMkLst>
        </pc:spChg>
        <pc:picChg chg="add mod">
          <ac:chgData name="J We" userId="518e19de838fc018" providerId="LiveId" clId="{4B28E48C-B6EF-4D60-8653-3C270CF3DE8F}" dt="2023-02-24T01:01:48.907" v="210" actId="1076"/>
          <ac:picMkLst>
            <pc:docMk/>
            <pc:sldMk cId="168183787" sldId="448"/>
            <ac:picMk id="2" creationId="{EFB287BA-8723-4866-935B-F16A5C48E088}"/>
          </ac:picMkLst>
        </pc:picChg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J We" userId="518e19de838fc018" providerId="LiveId" clId="{9E9F8B6F-A422-4723-8194-43F9DC1C3F5A}"/>
    <pc:docChg chg="undo custSel addSld delSld modSld sldOrd">
      <pc:chgData name="J We" userId="518e19de838fc018" providerId="LiveId" clId="{9E9F8B6F-A422-4723-8194-43F9DC1C3F5A}" dt="2022-09-02T08:10:06.610" v="480" actId="2696"/>
      <pc:docMkLst>
        <pc:docMk/>
      </pc:docMkLst>
      <pc:sldChg chg="addSp modSp mod">
        <pc:chgData name="J We" userId="518e19de838fc018" providerId="LiveId" clId="{9E9F8B6F-A422-4723-8194-43F9DC1C3F5A}" dt="2022-08-31T02:16:12.626" v="20" actId="1076"/>
        <pc:sldMkLst>
          <pc:docMk/>
          <pc:sldMk cId="3312810205" sldId="290"/>
        </pc:sldMkLst>
        <pc:spChg chg="mod">
          <ac:chgData name="J We" userId="518e19de838fc018" providerId="LiveId" clId="{9E9F8B6F-A422-4723-8194-43F9DC1C3F5A}" dt="2022-08-31T02:14:55.692" v="5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9E9F8B6F-A422-4723-8194-43F9DC1C3F5A}" dt="2022-08-31T02:15:30.002" v="8" actId="1076"/>
          <ac:spMkLst>
            <pc:docMk/>
            <pc:sldMk cId="3312810205" sldId="290"/>
            <ac:spMk id="45" creationId="{3AED1BE8-4B39-45B0-8EE2-D3F66B35FE9C}"/>
          </ac:spMkLst>
        </pc:spChg>
        <pc:spChg chg="add mod">
          <ac:chgData name="J We" userId="518e19de838fc018" providerId="LiveId" clId="{9E9F8B6F-A422-4723-8194-43F9DC1C3F5A}" dt="2022-08-31T02:16:01.662" v="18" actId="1076"/>
          <ac:spMkLst>
            <pc:docMk/>
            <pc:sldMk cId="3312810205" sldId="290"/>
            <ac:spMk id="47" creationId="{F9AB1F69-3A1B-4446-A733-D3EE634DFF13}"/>
          </ac:spMkLst>
        </pc:spChg>
        <pc:spChg chg="add mod">
          <ac:chgData name="J We" userId="518e19de838fc018" providerId="LiveId" clId="{9E9F8B6F-A422-4723-8194-43F9DC1C3F5A}" dt="2022-08-31T02:16:12.626" v="20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J We" userId="518e19de838fc018" providerId="LiveId" clId="{9E9F8B6F-A422-4723-8194-43F9DC1C3F5A}" dt="2022-08-31T07:48:20.840" v="129" actId="47"/>
        <pc:sldMkLst>
          <pc:docMk/>
          <pc:sldMk cId="182405913" sldId="380"/>
        </pc:sldMkLst>
      </pc:sldChg>
      <pc:sldChg chg="del">
        <pc:chgData name="J We" userId="518e19de838fc018" providerId="LiveId" clId="{9E9F8B6F-A422-4723-8194-43F9DC1C3F5A}" dt="2022-08-31T02:29:13.722" v="62" actId="2696"/>
        <pc:sldMkLst>
          <pc:docMk/>
          <pc:sldMk cId="1831585225" sldId="427"/>
        </pc:sldMkLst>
      </pc:sldChg>
      <pc:sldChg chg="del">
        <pc:chgData name="J We" userId="518e19de838fc018" providerId="LiveId" clId="{9E9F8B6F-A422-4723-8194-43F9DC1C3F5A}" dt="2022-08-31T02:30:44.164" v="68" actId="47"/>
        <pc:sldMkLst>
          <pc:docMk/>
          <pc:sldMk cId="1678244105" sldId="428"/>
        </pc:sldMkLst>
      </pc:sldChg>
      <pc:sldChg chg="del">
        <pc:chgData name="J We" userId="518e19de838fc018" providerId="LiveId" clId="{9E9F8B6F-A422-4723-8194-43F9DC1C3F5A}" dt="2022-08-31T07:48:14.341" v="127" actId="47"/>
        <pc:sldMkLst>
          <pc:docMk/>
          <pc:sldMk cId="1592180253" sldId="429"/>
        </pc:sldMkLst>
      </pc:sldChg>
      <pc:sldChg chg="del">
        <pc:chgData name="J We" userId="518e19de838fc018" providerId="LiveId" clId="{9E9F8B6F-A422-4723-8194-43F9DC1C3F5A}" dt="2022-09-02T08:10:06.610" v="480" actId="2696"/>
        <pc:sldMkLst>
          <pc:docMk/>
          <pc:sldMk cId="3470059768" sldId="430"/>
        </pc:sldMkLst>
      </pc:sldChg>
      <pc:sldChg chg="del ord">
        <pc:chgData name="J We" userId="518e19de838fc018" providerId="LiveId" clId="{9E9F8B6F-A422-4723-8194-43F9DC1C3F5A}" dt="2022-08-31T07:48:11.260" v="126" actId="47"/>
        <pc:sldMkLst>
          <pc:docMk/>
          <pc:sldMk cId="626095313" sldId="431"/>
        </pc:sldMkLst>
      </pc:sldChg>
      <pc:sldChg chg="del">
        <pc:chgData name="J We" userId="518e19de838fc018" providerId="LiveId" clId="{9E9F8B6F-A422-4723-8194-43F9DC1C3F5A}" dt="2022-08-31T07:51:31.057" v="180" actId="47"/>
        <pc:sldMkLst>
          <pc:docMk/>
          <pc:sldMk cId="2709881646" sldId="432"/>
        </pc:sldMkLst>
      </pc:sldChg>
      <pc:sldChg chg="ord">
        <pc:chgData name="J We" userId="518e19de838fc018" providerId="LiveId" clId="{9E9F8B6F-A422-4723-8194-43F9DC1C3F5A}" dt="2022-08-31T07:47:59.669" v="123"/>
        <pc:sldMkLst>
          <pc:docMk/>
          <pc:sldMk cId="3170364618" sldId="433"/>
        </pc:sldMkLst>
      </pc:sldChg>
      <pc:sldChg chg="addSp delSp modSp mod">
        <pc:chgData name="J We" userId="518e19de838fc018" providerId="LiveId" clId="{9E9F8B6F-A422-4723-8194-43F9DC1C3F5A}" dt="2022-09-02T07:49:10.367" v="462"/>
        <pc:sldMkLst>
          <pc:docMk/>
          <pc:sldMk cId="1102628498" sldId="434"/>
        </pc:sldMkLst>
        <pc:spChg chg="del mod">
          <ac:chgData name="J We" userId="518e19de838fc018" providerId="LiveId" clId="{9E9F8B6F-A422-4723-8194-43F9DC1C3F5A}" dt="2022-08-31T07:56:53.522" v="199" actId="478"/>
          <ac:spMkLst>
            <pc:docMk/>
            <pc:sldMk cId="1102628498" sldId="434"/>
            <ac:spMk id="40" creationId="{C6D159A5-412C-4041-8824-055C807FB451}"/>
          </ac:spMkLst>
        </pc:spChg>
        <pc:spChg chg="add mod">
          <ac:chgData name="J We" userId="518e19de838fc018" providerId="LiveId" clId="{9E9F8B6F-A422-4723-8194-43F9DC1C3F5A}" dt="2022-09-02T07:47:21.110" v="457"/>
          <ac:spMkLst>
            <pc:docMk/>
            <pc:sldMk cId="1102628498" sldId="434"/>
            <ac:spMk id="41" creationId="{28F7A975-ABDD-4A15-95E6-9E2B42BC3162}"/>
          </ac:spMkLst>
        </pc:spChg>
        <pc:spChg chg="add del mod">
          <ac:chgData name="J We" userId="518e19de838fc018" providerId="LiveId" clId="{9E9F8B6F-A422-4723-8194-43F9DC1C3F5A}" dt="2022-08-31T07:56:55.147" v="200" actId="478"/>
          <ac:spMkLst>
            <pc:docMk/>
            <pc:sldMk cId="1102628498" sldId="434"/>
            <ac:spMk id="42" creationId="{1DCB2FF0-47D2-4FFA-94B0-966C4772E93B}"/>
          </ac:spMkLst>
        </pc:spChg>
        <pc:spChg chg="add mod">
          <ac:chgData name="J We" userId="518e19de838fc018" providerId="LiveId" clId="{9E9F8B6F-A422-4723-8194-43F9DC1C3F5A}" dt="2022-09-02T07:49:10.367" v="462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9E9F8B6F-A422-4723-8194-43F9DC1C3F5A}" dt="2022-09-02T07:58:20.552" v="479" actId="1076"/>
        <pc:sldMkLst>
          <pc:docMk/>
          <pc:sldMk cId="2765608750" sldId="435"/>
        </pc:sldMkLst>
        <pc:spChg chg="del">
          <ac:chgData name="J We" userId="518e19de838fc018" providerId="LiveId" clId="{9E9F8B6F-A422-4723-8194-43F9DC1C3F5A}" dt="2022-08-31T02:16:28.635" v="25" actId="478"/>
          <ac:spMkLst>
            <pc:docMk/>
            <pc:sldMk cId="2765608750" sldId="435"/>
            <ac:spMk id="11" creationId="{D495A3AA-D451-4501-8CDF-AB4AF13D4B2E}"/>
          </ac:spMkLst>
        </pc:spChg>
        <pc:spChg chg="del mod">
          <ac:chgData name="J We" userId="518e19de838fc018" providerId="LiveId" clId="{9E9F8B6F-A422-4723-8194-43F9DC1C3F5A}" dt="2022-08-31T02:16:26.235" v="24" actId="478"/>
          <ac:spMkLst>
            <pc:docMk/>
            <pc:sldMk cId="2765608750" sldId="435"/>
            <ac:spMk id="12" creationId="{61AAD1D1-2AEA-4C9A-B39F-71EF014EB80B}"/>
          </ac:spMkLst>
        </pc:spChg>
        <pc:spChg chg="add mod">
          <ac:chgData name="J We" userId="518e19de838fc018" providerId="LiveId" clId="{9E9F8B6F-A422-4723-8194-43F9DC1C3F5A}" dt="2022-09-02T07:58:16.846" v="478" actId="1076"/>
          <ac:spMkLst>
            <pc:docMk/>
            <pc:sldMk cId="2765608750" sldId="435"/>
            <ac:spMk id="41" creationId="{E5BB8259-64BE-4D56-95E8-9CD204A989A8}"/>
          </ac:spMkLst>
        </pc:spChg>
        <pc:spChg chg="add mod">
          <ac:chgData name="J We" userId="518e19de838fc018" providerId="LiveId" clId="{9E9F8B6F-A422-4723-8194-43F9DC1C3F5A}" dt="2022-09-02T07:58:10.001" v="477" actId="1076"/>
          <ac:spMkLst>
            <pc:docMk/>
            <pc:sldMk cId="2765608750" sldId="435"/>
            <ac:spMk id="43" creationId="{5569F2CB-D765-413A-BD72-74F4C33FF8CC}"/>
          </ac:spMkLst>
        </pc:spChg>
        <pc:spChg chg="add del mod">
          <ac:chgData name="J We" userId="518e19de838fc018" providerId="LiveId" clId="{9E9F8B6F-A422-4723-8194-43F9DC1C3F5A}" dt="2022-09-02T07:51:24.246" v="466" actId="21"/>
          <ac:spMkLst>
            <pc:docMk/>
            <pc:sldMk cId="2765608750" sldId="435"/>
            <ac:spMk id="45" creationId="{EEF98259-F0C6-4208-8D69-86487A4F7CCD}"/>
          </ac:spMkLst>
        </pc:spChg>
        <pc:picChg chg="del">
          <ac:chgData name="J We" userId="518e19de838fc018" providerId="LiveId" clId="{9E9F8B6F-A422-4723-8194-43F9DC1C3F5A}" dt="2022-08-31T02:16:22.756" v="21" actId="478"/>
          <ac:picMkLst>
            <pc:docMk/>
            <pc:sldMk cId="2765608750" sldId="435"/>
            <ac:picMk id="8" creationId="{55993172-7747-44EF-B929-9EB64365518C}"/>
          </ac:picMkLst>
        </pc:picChg>
        <pc:picChg chg="del">
          <ac:chgData name="J We" userId="518e19de838fc018" providerId="LiveId" clId="{9E9F8B6F-A422-4723-8194-43F9DC1C3F5A}" dt="2022-08-31T02:16:23.594" v="22" actId="478"/>
          <ac:picMkLst>
            <pc:docMk/>
            <pc:sldMk cId="2765608750" sldId="435"/>
            <ac:picMk id="13" creationId="{DFDE53BF-559E-47C2-A9CE-2A1A80497F94}"/>
          </ac:picMkLst>
        </pc:picChg>
        <pc:cxnChg chg="add mod">
          <ac:chgData name="J We" userId="518e19de838fc018" providerId="LiveId" clId="{9E9F8B6F-A422-4723-8194-43F9DC1C3F5A}" dt="2022-09-02T07:58:20.552" v="479" actId="1076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add mod ord">
        <pc:chgData name="J We" userId="518e19de838fc018" providerId="LiveId" clId="{9E9F8B6F-A422-4723-8194-43F9DC1C3F5A}" dt="2022-08-31T07:52:49.741" v="197" actId="20577"/>
        <pc:sldMkLst>
          <pc:docMk/>
          <pc:sldMk cId="3609628229" sldId="436"/>
        </pc:sldMkLst>
        <pc:spChg chg="add mod">
          <ac:chgData name="J We" userId="518e19de838fc018" providerId="LiveId" clId="{9E9F8B6F-A422-4723-8194-43F9DC1C3F5A}" dt="2022-08-31T07:52:49.741" v="197" actId="20577"/>
          <ac:spMkLst>
            <pc:docMk/>
            <pc:sldMk cId="3609628229" sldId="436"/>
            <ac:spMk id="45" creationId="{0F06C7DF-7F22-45AE-B5AF-704B0F8E86B2}"/>
          </ac:spMkLst>
        </pc:spChg>
        <pc:picChg chg="add del mod">
          <ac:chgData name="J We" userId="518e19de838fc018" providerId="LiveId" clId="{9E9F8B6F-A422-4723-8194-43F9DC1C3F5A}" dt="2022-08-31T02:21:03.918" v="33" actId="478"/>
          <ac:picMkLst>
            <pc:docMk/>
            <pc:sldMk cId="3609628229" sldId="436"/>
            <ac:picMk id="3" creationId="{54C16D9B-1B66-4287-8206-490DB501C7FA}"/>
          </ac:picMkLst>
        </pc:picChg>
        <pc:picChg chg="add mod ord">
          <ac:chgData name="J We" userId="518e19de838fc018" providerId="LiveId" clId="{9E9F8B6F-A422-4723-8194-43F9DC1C3F5A}" dt="2022-08-31T02:22:05.169" v="45" actId="166"/>
          <ac:picMkLst>
            <pc:docMk/>
            <pc:sldMk cId="3609628229" sldId="436"/>
            <ac:picMk id="5" creationId="{B57D6405-614C-4671-932D-52703CF6FDDD}"/>
          </ac:picMkLst>
        </pc:picChg>
        <pc:picChg chg="add del mod ord">
          <ac:chgData name="J We" userId="518e19de838fc018" providerId="LiveId" clId="{9E9F8B6F-A422-4723-8194-43F9DC1C3F5A}" dt="2022-08-31T02:22:18.844" v="49" actId="1076"/>
          <ac:picMkLst>
            <pc:docMk/>
            <pc:sldMk cId="3609628229" sldId="436"/>
            <ac:picMk id="46" creationId="{6B6D9CBB-F950-4843-B2B2-033C94D99A9E}"/>
          </ac:picMkLst>
        </pc:picChg>
      </pc:sldChg>
      <pc:sldChg chg="addSp modSp add mod">
        <pc:chgData name="J We" userId="518e19de838fc018" providerId="LiveId" clId="{9E9F8B6F-A422-4723-8194-43F9DC1C3F5A}" dt="2022-08-31T02:29:40.433" v="67" actId="1076"/>
        <pc:sldMkLst>
          <pc:docMk/>
          <pc:sldMk cId="622390646" sldId="437"/>
        </pc:sldMkLst>
        <pc:spChg chg="add mod">
          <ac:chgData name="J We" userId="518e19de838fc018" providerId="LiveId" clId="{9E9F8B6F-A422-4723-8194-43F9DC1C3F5A}" dt="2022-08-31T02:28:18.138" v="61" actId="14100"/>
          <ac:spMkLst>
            <pc:docMk/>
            <pc:sldMk cId="622390646" sldId="437"/>
            <ac:spMk id="41" creationId="{D34AAFB7-9346-4E9C-BAFE-6A33AE3533DD}"/>
          </ac:spMkLst>
        </pc:spChg>
        <pc:spChg chg="add mod">
          <ac:chgData name="J We" userId="518e19de838fc018" providerId="LiveId" clId="{9E9F8B6F-A422-4723-8194-43F9DC1C3F5A}" dt="2022-08-31T02:29:40.433" v="67" actId="1076"/>
          <ac:spMkLst>
            <pc:docMk/>
            <pc:sldMk cId="622390646" sldId="437"/>
            <ac:spMk id="43" creationId="{8F910AD6-DB18-446B-A7C1-0BFC815CEE94}"/>
          </ac:spMkLst>
        </pc:spChg>
      </pc:sldChg>
      <pc:sldChg chg="addSp modSp add mod">
        <pc:chgData name="J We" userId="518e19de838fc018" providerId="LiveId" clId="{9E9F8B6F-A422-4723-8194-43F9DC1C3F5A}" dt="2022-09-02T03:15:09.699" v="449" actId="1582"/>
        <pc:sldMkLst>
          <pc:docMk/>
          <pc:sldMk cId="1547403060" sldId="438"/>
        </pc:sldMkLst>
        <pc:spChg chg="add mod">
          <ac:chgData name="J We" userId="518e19de838fc018" providerId="LiveId" clId="{9E9F8B6F-A422-4723-8194-43F9DC1C3F5A}" dt="2022-08-31T07:52:01.952" v="181" actId="207"/>
          <ac:spMkLst>
            <pc:docMk/>
            <pc:sldMk cId="1547403060" sldId="438"/>
            <ac:spMk id="41" creationId="{FC6BEEBA-F9C6-4F38-B10C-6BCCD7B201C9}"/>
          </ac:spMkLst>
        </pc:spChg>
        <pc:spChg chg="add mod">
          <ac:chgData name="J We" userId="518e19de838fc018" providerId="LiveId" clId="{9E9F8B6F-A422-4723-8194-43F9DC1C3F5A}" dt="2022-09-02T02:48:06.108" v="356"/>
          <ac:spMkLst>
            <pc:docMk/>
            <pc:sldMk cId="1547403060" sldId="438"/>
            <ac:spMk id="43" creationId="{98739B2B-B7FC-48B3-BBFE-27538562939F}"/>
          </ac:spMkLst>
        </pc:spChg>
        <pc:spChg chg="add mod">
          <ac:chgData name="J We" userId="518e19de838fc018" providerId="LiveId" clId="{9E9F8B6F-A422-4723-8194-43F9DC1C3F5A}" dt="2022-09-02T02:50:11.752" v="445" actId="1076"/>
          <ac:spMkLst>
            <pc:docMk/>
            <pc:sldMk cId="1547403060" sldId="438"/>
            <ac:spMk id="47" creationId="{2965C849-F1E3-4A42-8491-547DD1533952}"/>
          </ac:spMkLst>
        </pc:spChg>
        <pc:spChg chg="add mod">
          <ac:chgData name="J We" userId="518e19de838fc018" providerId="LiveId" clId="{9E9F8B6F-A422-4723-8194-43F9DC1C3F5A}" dt="2022-09-02T02:50:14.728" v="446" actId="1076"/>
          <ac:spMkLst>
            <pc:docMk/>
            <pc:sldMk cId="1547403060" sldId="438"/>
            <ac:spMk id="48" creationId="{7731B11A-F8C2-40D4-9642-EAB9A722E83A}"/>
          </ac:spMkLst>
        </pc:spChg>
        <pc:cxnChg chg="add mod">
          <ac:chgData name="J We" userId="518e19de838fc018" providerId="LiveId" clId="{9E9F8B6F-A422-4723-8194-43F9DC1C3F5A}" dt="2022-09-02T03:15:09.699" v="449" actId="1582"/>
          <ac:cxnSpMkLst>
            <pc:docMk/>
            <pc:sldMk cId="1547403060" sldId="438"/>
            <ac:cxnSpMk id="3" creationId="{7B449615-568E-419F-8759-538ECC71E76D}"/>
          </ac:cxnSpMkLst>
        </pc:cxnChg>
        <pc:cxnChg chg="add mod">
          <ac:chgData name="J We" userId="518e19de838fc018" providerId="LiveId" clId="{9E9F8B6F-A422-4723-8194-43F9DC1C3F5A}" dt="2022-08-31T07:39:20.039" v="95" actId="1582"/>
          <ac:cxnSpMkLst>
            <pc:docMk/>
            <pc:sldMk cId="1547403060" sldId="438"/>
            <ac:cxnSpMk id="5" creationId="{02B9D2E0-651A-4DFD-AEB2-FFD181509DDF}"/>
          </ac:cxnSpMkLst>
        </pc:cxnChg>
        <pc:cxnChg chg="add mod">
          <ac:chgData name="J We" userId="518e19de838fc018" providerId="LiveId" clId="{9E9F8B6F-A422-4723-8194-43F9DC1C3F5A}" dt="2022-08-31T07:39:36.820" v="97" actId="1582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modSp add mod">
        <pc:chgData name="J We" userId="518e19de838fc018" providerId="LiveId" clId="{9E9F8B6F-A422-4723-8194-43F9DC1C3F5A}" dt="2022-09-02T02:47:38.431" v="348"/>
        <pc:sldMkLst>
          <pc:docMk/>
          <pc:sldMk cId="2547974620" sldId="439"/>
        </pc:sldMkLst>
        <pc:spChg chg="mod">
          <ac:chgData name="J We" userId="518e19de838fc018" providerId="LiveId" clId="{9E9F8B6F-A422-4723-8194-43F9DC1C3F5A}" dt="2022-09-02T02:47:38.431" v="348"/>
          <ac:spMkLst>
            <pc:docMk/>
            <pc:sldMk cId="2547974620" sldId="439"/>
            <ac:spMk id="40" creationId="{C6D159A5-412C-4041-8824-055C807FB451}"/>
          </ac:spMkLst>
        </pc:spChg>
      </pc:sldChg>
    </pc:docChg>
  </pc:docChgLst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i.org/10.1007/s11277-014-1818-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208615" y="1167694"/>
            <a:ext cx="11774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11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577255" y="4034602"/>
            <a:ext cx="9277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02</a:t>
            </a:r>
            <a:r>
              <a:rPr lang="zh-CN" altLang="en-US" sz="2800" dirty="0"/>
              <a:t>月</a:t>
            </a:r>
            <a:r>
              <a:rPr lang="en-US" altLang="zh-CN" sz="2800" dirty="0"/>
              <a:t>25</a:t>
            </a:r>
            <a:r>
              <a:rPr lang="zh-CN" altLang="en-US" sz="2800" dirty="0"/>
              <a:t>日</a:t>
            </a:r>
          </a:p>
          <a:p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9AB1F69-3A1B-4446-A733-D3EE634DFF13}"/>
              </a:ext>
            </a:extLst>
          </p:cNvPr>
          <p:cNvSpPr txBox="1"/>
          <p:nvPr/>
        </p:nvSpPr>
        <p:spPr>
          <a:xfrm>
            <a:off x="1003764" y="2517661"/>
            <a:ext cx="10979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Power Control and Task Offloading for Cloud Assisted MEC in Vehicular Networks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CB428E-D1CB-4B40-812B-FD5298F9D63B}"/>
              </a:ext>
            </a:extLst>
          </p:cNvPr>
          <p:cNvSpPr txBox="1"/>
          <p:nvPr/>
        </p:nvSpPr>
        <p:spPr>
          <a:xfrm>
            <a:off x="3639062" y="3373138"/>
            <a:ext cx="627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联合功率控制和移动边缘计算资源分配的车联网</a:t>
            </a:r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EA67E5B-E0F3-4A02-B6EE-50F10F00EB9B}"/>
                  </a:ext>
                </a:extLst>
              </p:cNvPr>
              <p:cNvSpPr txBox="1"/>
              <p:nvPr/>
            </p:nvSpPr>
            <p:spPr>
              <a:xfrm>
                <a:off x="6799157" y="293214"/>
                <a:ext cx="5456716" cy="492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4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上传时间</a:t>
                </a:r>
                <a:r>
                  <a:rPr lang="en-US" altLang="zh-CN" sz="24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4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𝑢𝑝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𝑢𝑝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𝑑𝑎𝑡𝑎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the achievable rate [bits/s] of user </a:t>
                </a:r>
                <a:r>
                  <a:rPr lang="en-US" altLang="zh-CN" sz="2400" kern="100" dirty="0" err="1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4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sending data to RSU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zh-CN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en-US" altLang="zh-CN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altLang="zh-CN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2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2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,0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is the amount of input data necessary to transfer the program execution (including system settings, program codes, and input parameters)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EA67E5B-E0F3-4A02-B6EE-50F10F00E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57" y="293214"/>
                <a:ext cx="5456716" cy="4921797"/>
              </a:xfrm>
              <a:prstGeom prst="rect">
                <a:avLst/>
              </a:prstGeom>
              <a:blipFill>
                <a:blip r:embed="rId6"/>
                <a:stretch>
                  <a:fillRect l="-1676" r="-1788" b="-1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73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6F330FC-0A6A-4090-951B-FC9BB2EAAA03}"/>
                  </a:ext>
                </a:extLst>
              </p:cNvPr>
              <p:cNvSpPr/>
              <p:nvPr/>
            </p:nvSpPr>
            <p:spPr>
              <a:xfrm>
                <a:off x="393710" y="1585814"/>
                <a:ext cx="3835409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000" dirty="0"/>
                  <a:t>上传时间 </a:t>
                </a:r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6F330FC-0A6A-4090-951B-FC9BB2EAA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0" y="1585814"/>
                <a:ext cx="3835409" cy="597856"/>
              </a:xfrm>
              <a:prstGeom prst="rect">
                <a:avLst/>
              </a:prstGeom>
              <a:blipFill>
                <a:blip r:embed="rId2"/>
                <a:stretch>
                  <a:fillRect l="-1749" r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B26ECEC4-194F-437C-BBA4-C68FD3B85EDF}"/>
              </a:ext>
            </a:extLst>
          </p:cNvPr>
          <p:cNvSpPr/>
          <p:nvPr/>
        </p:nvSpPr>
        <p:spPr>
          <a:xfrm>
            <a:off x="412866" y="852277"/>
            <a:ext cx="673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achievable rate [bits/s] of user </a:t>
            </a:r>
            <a:r>
              <a:rPr lang="en-US" altLang="zh-CN" dirty="0" err="1"/>
              <a:t>i</a:t>
            </a:r>
            <a:r>
              <a:rPr lang="zh-CN" altLang="en-US" dirty="0"/>
              <a:t> sending data to 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73B2589-AD71-4A18-99FF-F67E8FCF77B1}"/>
                  </a:ext>
                </a:extLst>
              </p:cNvPr>
              <p:cNvSpPr/>
              <p:nvPr/>
            </p:nvSpPr>
            <p:spPr>
              <a:xfrm>
                <a:off x="6037811" y="632825"/>
                <a:ext cx="4593052" cy="88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zh-CN" alt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,0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73B2589-AD71-4A18-99FF-F67E8FCF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11" y="632825"/>
                <a:ext cx="4593052" cy="88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C6ADD23-2C61-41EA-BF82-17FC24C08296}"/>
                  </a:ext>
                </a:extLst>
              </p:cNvPr>
              <p:cNvSpPr/>
              <p:nvPr/>
            </p:nvSpPr>
            <p:spPr>
              <a:xfrm>
                <a:off x="412866" y="2274915"/>
                <a:ext cx="5064720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/>
                  <a:t>处理时间</a:t>
                </a:r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𝑤𝑜𝑟𝑘𝑙𝑜𝑎𝑑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𝑀𝐸𝐶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𝑎𝑙𝑙𝑜𝑐𝑎𝑡𝑒𝑠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𝑢𝑠𝑒𝑟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C6ADD23-2C61-41EA-BF82-17FC24C08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6" y="2274915"/>
                <a:ext cx="5064720" cy="552972"/>
              </a:xfrm>
              <a:prstGeom prst="rect">
                <a:avLst/>
              </a:prstGeom>
              <a:blipFill>
                <a:blip r:embed="rId4"/>
                <a:stretch>
                  <a:fillRect l="-1324" b="-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38A74E1-0DCD-4E9E-BADF-BA559F8842BF}"/>
                  </a:ext>
                </a:extLst>
              </p:cNvPr>
              <p:cNvSpPr/>
              <p:nvPr/>
            </p:nvSpPr>
            <p:spPr>
              <a:xfrm>
                <a:off x="2190130" y="2975619"/>
                <a:ext cx="201343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38A74E1-0DCD-4E9E-BADF-BA559F884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30" y="2975619"/>
                <a:ext cx="2013436" cy="423770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7F2FA0B3-31DC-4B0C-9186-699274E41A7E}"/>
              </a:ext>
            </a:extLst>
          </p:cNvPr>
          <p:cNvSpPr txBox="1"/>
          <p:nvPr/>
        </p:nvSpPr>
        <p:spPr>
          <a:xfrm>
            <a:off x="393710" y="2992155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上传能量消耗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C9D2F74-D396-41A4-B942-8A19FA21A338}"/>
                  </a:ext>
                </a:extLst>
              </p:cNvPr>
              <p:cNvSpPr/>
              <p:nvPr/>
            </p:nvSpPr>
            <p:spPr>
              <a:xfrm>
                <a:off x="1764524" y="3597662"/>
                <a:ext cx="6725559" cy="728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𝑒𝑥𝑒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C9D2F74-D396-41A4-B942-8A19FA21A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524" y="3597662"/>
                <a:ext cx="6725559" cy="728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49B26E40-CC04-4880-B6BE-9A93DCCAC2F0}"/>
              </a:ext>
            </a:extLst>
          </p:cNvPr>
          <p:cNvSpPr txBox="1"/>
          <p:nvPr/>
        </p:nvSpPr>
        <p:spPr>
          <a:xfrm>
            <a:off x="393709" y="3736914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效用函数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C94C61B-7561-4C99-94D7-02007BB2BC18}"/>
              </a:ext>
            </a:extLst>
          </p:cNvPr>
          <p:cNvSpPr txBox="1"/>
          <p:nvPr/>
        </p:nvSpPr>
        <p:spPr>
          <a:xfrm>
            <a:off x="393708" y="4438628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约束条件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51D4B04-DE0D-4800-84F7-5D09A0F96C6B}"/>
                  </a:ext>
                </a:extLst>
              </p:cNvPr>
              <p:cNvSpPr/>
              <p:nvPr/>
            </p:nvSpPr>
            <p:spPr>
              <a:xfrm>
                <a:off x="1818127" y="4438628"/>
                <a:ext cx="3309176" cy="670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51D4B04-DE0D-4800-84F7-5D09A0F96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7" y="4438628"/>
                <a:ext cx="3309176" cy="670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22E82E1-A237-4C09-BF22-ED85872F6ECB}"/>
                  </a:ext>
                </a:extLst>
              </p:cNvPr>
              <p:cNvSpPr/>
              <p:nvPr/>
            </p:nvSpPr>
            <p:spPr>
              <a:xfrm>
                <a:off x="1856784" y="5329457"/>
                <a:ext cx="17708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22E82E1-A237-4C09-BF22-ED85872F6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84" y="5329457"/>
                <a:ext cx="177086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DB86E4-6131-4BA1-9BA6-E5965E754EC6}"/>
                  </a:ext>
                </a:extLst>
              </p:cNvPr>
              <p:cNvSpPr txBox="1"/>
              <p:nvPr/>
            </p:nvSpPr>
            <p:spPr>
              <a:xfrm>
                <a:off x="6319029" y="2521247"/>
                <a:ext cx="4748363" cy="7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DB86E4-6131-4BA1-9BA6-E5965E75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29" y="2521247"/>
                <a:ext cx="4748363" cy="777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CEEC55-E71C-4C38-ABC7-0D3C6457A534}"/>
                  </a:ext>
                </a:extLst>
              </p:cNvPr>
              <p:cNvSpPr/>
              <p:nvPr/>
            </p:nvSpPr>
            <p:spPr>
              <a:xfrm>
                <a:off x="3302582" y="5555637"/>
                <a:ext cx="7032634" cy="728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𝑒𝑥𝑒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CEEC55-E71C-4C38-ABC7-0D3C6457A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82" y="5555637"/>
                <a:ext cx="7032634" cy="7284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CF0871-3609-4D70-A73C-CFFCDE598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00" y="939568"/>
            <a:ext cx="8148688" cy="462233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47DE409-60A2-4AB8-900C-30A598C53A7E}"/>
              </a:ext>
            </a:extLst>
          </p:cNvPr>
          <p:cNvSpPr txBox="1"/>
          <p:nvPr/>
        </p:nvSpPr>
        <p:spPr>
          <a:xfrm>
            <a:off x="9204577" y="1342239"/>
            <a:ext cx="135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卸载过程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6C1F2C-D94B-476D-89FD-63ADE5F29E1F}"/>
              </a:ext>
            </a:extLst>
          </p:cNvPr>
          <p:cNvSpPr txBox="1"/>
          <p:nvPr/>
        </p:nvSpPr>
        <p:spPr>
          <a:xfrm>
            <a:off x="1728133" y="5730375"/>
            <a:ext cx="413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RSU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的覆盖范围内分成多个地理区域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B37B30-D835-4BAE-ABFF-5184FBDC9C2D}"/>
              </a:ext>
            </a:extLst>
          </p:cNvPr>
          <p:cNvSpPr txBox="1"/>
          <p:nvPr/>
        </p:nvSpPr>
        <p:spPr>
          <a:xfrm>
            <a:off x="9233711" y="2216092"/>
            <a:ext cx="135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绿色车辆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D362587-82A3-4E30-BAF7-9FA377CF1290}"/>
              </a:ext>
            </a:extLst>
          </p:cNvPr>
          <p:cNvSpPr txBox="1"/>
          <p:nvPr/>
        </p:nvSpPr>
        <p:spPr>
          <a:xfrm>
            <a:off x="9204577" y="3257717"/>
            <a:ext cx="1679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路边单元与边缘计算服务器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DEABF58-EC16-4333-A0B5-BFBED3849428}"/>
              </a:ext>
            </a:extLst>
          </p:cNvPr>
          <p:cNvSpPr txBox="1"/>
          <p:nvPr/>
        </p:nvSpPr>
        <p:spPr>
          <a:xfrm>
            <a:off x="9249897" y="4721530"/>
            <a:ext cx="135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云端服务器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C692F15-0C30-43DF-A9C2-47EB5E9E8FC4}"/>
              </a:ext>
            </a:extLst>
          </p:cNvPr>
          <p:cNvCxnSpPr>
            <a:cxnSpLocks/>
          </p:cNvCxnSpPr>
          <p:nvPr/>
        </p:nvCxnSpPr>
        <p:spPr>
          <a:xfrm>
            <a:off x="9711971" y="2625886"/>
            <a:ext cx="12516" cy="6307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8F869D0-AFFE-4456-85A7-948E912270C4}"/>
              </a:ext>
            </a:extLst>
          </p:cNvPr>
          <p:cNvCxnSpPr>
            <a:cxnSpLocks/>
          </p:cNvCxnSpPr>
          <p:nvPr/>
        </p:nvCxnSpPr>
        <p:spPr>
          <a:xfrm>
            <a:off x="9745204" y="4095357"/>
            <a:ext cx="12516" cy="626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34AAFB7-9346-4E9C-BAFE-6A33AE3533DD}"/>
                  </a:ext>
                </a:extLst>
              </p:cNvPr>
              <p:cNvSpPr txBox="1"/>
              <p:nvPr/>
            </p:nvSpPr>
            <p:spPr>
              <a:xfrm>
                <a:off x="371991" y="1049373"/>
                <a:ext cx="4216788" cy="645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000" dirty="0"/>
                  <a:t>处理时间</a:t>
                </a:r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𝑒𝑥𝑒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34AAFB7-9346-4E9C-BAFE-6A33AE35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1" y="1049373"/>
                <a:ext cx="4216788" cy="645241"/>
              </a:xfrm>
              <a:prstGeom prst="rect">
                <a:avLst/>
              </a:prstGeom>
              <a:blipFill>
                <a:blip r:embed="rId6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910AD6-DB18-446B-A7C1-0BFC815CEE94}"/>
                  </a:ext>
                </a:extLst>
              </p:cNvPr>
              <p:cNvSpPr txBox="1"/>
              <p:nvPr/>
            </p:nvSpPr>
            <p:spPr>
              <a:xfrm>
                <a:off x="371991" y="2826776"/>
                <a:ext cx="5642915" cy="1148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000" dirty="0"/>
                  <a:t>优化函数 </a:t>
                </a:r>
                <a:r>
                  <a:rPr lang="en-US" altLang="zh-CN" sz="2000" dirty="0"/>
                  <a:t>      </a:t>
                </a:r>
                <a:r>
                  <a:rPr lang="en-US" altLang="zh-CN" sz="2400" i="1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𝑈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𝑚𝑎𝑥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𝑒𝑥𝑒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𝑢𝑝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910AD6-DB18-446B-A7C1-0BFC815CE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1" y="2826776"/>
                <a:ext cx="5642915" cy="1148841"/>
              </a:xfrm>
              <a:prstGeom prst="rect">
                <a:avLst/>
              </a:prstGeom>
              <a:blipFill>
                <a:blip r:embed="rId7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CD7BB1B-ED29-40DF-9FE8-AB92D1719A21}"/>
                  </a:ext>
                </a:extLst>
              </p:cNvPr>
              <p:cNvSpPr txBox="1"/>
              <p:nvPr/>
            </p:nvSpPr>
            <p:spPr>
              <a:xfrm>
                <a:off x="371991" y="1668921"/>
                <a:ext cx="3688281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000" dirty="0"/>
                  <a:t>处理的效用 </a:t>
                </a:r>
                <a:r>
                  <a:rPr lang="en-US" altLang="zh-CN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𝑒𝑥𝑒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zh-CN" altLang="en-US" sz="1800" i="1" kern="10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𝑒𝑥𝑒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CD7BB1B-ED29-40DF-9FE8-AB92D171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1" y="1668921"/>
                <a:ext cx="3688281" cy="524503"/>
              </a:xfrm>
              <a:prstGeom prst="rect">
                <a:avLst/>
              </a:prstGeom>
              <a:blipFill>
                <a:blip r:embed="rId8"/>
                <a:stretch>
                  <a:fillRect l="-1653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C6AE862-D113-4821-B0BB-F761C439CA11}"/>
                  </a:ext>
                </a:extLst>
              </p:cNvPr>
              <p:cNvSpPr/>
              <p:nvPr/>
            </p:nvSpPr>
            <p:spPr>
              <a:xfrm>
                <a:off x="313267" y="2204059"/>
                <a:ext cx="2751715" cy="595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000" dirty="0"/>
                  <a:t>上传时间 </a:t>
                </a:r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den>
                    </m:f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C6AE862-D113-4821-B0BB-F761C439C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" y="2204059"/>
                <a:ext cx="2751715" cy="595612"/>
              </a:xfrm>
              <a:prstGeom prst="rect">
                <a:avLst/>
              </a:prstGeom>
              <a:blipFill>
                <a:blip r:embed="rId9"/>
                <a:stretch>
                  <a:fillRect l="-2212"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360BCEB-4B48-4B88-A1AE-692D1F61422A}"/>
                  </a:ext>
                </a:extLst>
              </p:cNvPr>
              <p:cNvSpPr txBox="1"/>
              <p:nvPr/>
            </p:nvSpPr>
            <p:spPr>
              <a:xfrm>
                <a:off x="442565" y="3607358"/>
                <a:ext cx="5410668" cy="3195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2400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4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𝑆𝐼𝑁</m:t>
                        </m:r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𝑆𝐼𝑁</m:t>
                        </m:r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1−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2400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sz="24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zh-CN" altLang="zh-CN" sz="24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1−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3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altLang="zh-CN" sz="24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p</m:t>
                    </m:r>
                    <m:r>
                      <a:rPr lang="en-US" altLang="zh-CN" sz="24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360BCEB-4B48-4B88-A1AE-692D1F61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5" y="3607358"/>
                <a:ext cx="5410668" cy="3195555"/>
              </a:xfrm>
              <a:prstGeom prst="rect">
                <a:avLst/>
              </a:prstGeom>
              <a:blipFill>
                <a:blip r:embed="rId10"/>
                <a:stretch>
                  <a:fillRect l="-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5C3D040F-E26C-4683-AB0A-9579BB7F64EC}"/>
              </a:ext>
            </a:extLst>
          </p:cNvPr>
          <p:cNvSpPr txBox="1"/>
          <p:nvPr/>
        </p:nvSpPr>
        <p:spPr>
          <a:xfrm>
            <a:off x="6236217" y="3938939"/>
            <a:ext cx="2181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保证通信质量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8B36C43-B665-42EE-A351-4CBF0886CD4C}"/>
              </a:ext>
            </a:extLst>
          </p:cNvPr>
          <p:cNvSpPr txBox="1"/>
          <p:nvPr/>
        </p:nvSpPr>
        <p:spPr>
          <a:xfrm>
            <a:off x="6236217" y="4559619"/>
            <a:ext cx="2181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保证处理时间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C4D132A-536A-4D3B-890D-319DBCDC0944}"/>
              </a:ext>
            </a:extLst>
          </p:cNvPr>
          <p:cNvSpPr txBox="1"/>
          <p:nvPr/>
        </p:nvSpPr>
        <p:spPr>
          <a:xfrm>
            <a:off x="6385426" y="557678"/>
            <a:ext cx="458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Wingdings2"/>
                <a:ea typeface="宋体" panose="02010600030101010101" pitchFamily="2" charset="-122"/>
                <a:cs typeface="Arial" panose="020B0604020202020204" pitchFamily="34" charset="0"/>
              </a:rPr>
              <a:t>建立了</a:t>
            </a:r>
            <a:r>
              <a:rPr lang="en-US" altLang="zh-CN" sz="1800" dirty="0">
                <a:effectLst/>
                <a:latin typeface="Wingdings2"/>
                <a:ea typeface="宋体" panose="02010600030101010101" pitchFamily="2" charset="-122"/>
                <a:cs typeface="Arial" panose="020B0604020202020204" pitchFamily="34" charset="0"/>
              </a:rPr>
              <a:t>(C-MEC)</a:t>
            </a:r>
            <a:r>
              <a:rPr lang="zh-CN" altLang="en-US" sz="1800" dirty="0">
                <a:effectLst/>
                <a:latin typeface="Wingdings2"/>
                <a:ea typeface="宋体" panose="02010600030101010101" pitchFamily="2" charset="-122"/>
                <a:cs typeface="Arial" panose="020B0604020202020204" pitchFamily="34" charset="0"/>
              </a:rPr>
              <a:t>云边协同</a:t>
            </a:r>
            <a:r>
              <a:rPr lang="zh-CN" altLang="zh-CN" sz="1800" dirty="0">
                <a:effectLst/>
                <a:latin typeface="Wingdings2"/>
                <a:ea typeface="宋体" panose="02010600030101010101" pitchFamily="2" charset="-122"/>
                <a:cs typeface="Arial" panose="020B0604020202020204" pitchFamily="34" charset="0"/>
              </a:rPr>
              <a:t>模型辅助车辆完成任务卸载并保证通信的质量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6A8CAA-01CA-4017-AE24-0E4F8B22F440}"/>
              </a:ext>
            </a:extLst>
          </p:cNvPr>
          <p:cNvSpPr txBox="1"/>
          <p:nvPr/>
        </p:nvSpPr>
        <p:spPr>
          <a:xfrm>
            <a:off x="6385426" y="1547093"/>
            <a:ext cx="4580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考虑车联网场景下车辆高速运动带来的信道不确定性，引入一阶马尔可夫过程描述。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3B7B29-DBB0-4973-9A78-5547B08943A6}"/>
              </a:ext>
            </a:extLst>
          </p:cNvPr>
          <p:cNvSpPr txBox="1"/>
          <p:nvPr/>
        </p:nvSpPr>
        <p:spPr>
          <a:xfrm>
            <a:off x="6385426" y="2501865"/>
            <a:ext cx="437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保证了车辆在通信过程中的</a:t>
            </a:r>
            <a:r>
              <a:rPr lang="en-US" altLang="zh-CN" dirty="0"/>
              <a:t>QoS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3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5EA67E5B-E0F3-4A02-B6EE-50F10F00EB9B}"/>
              </a:ext>
            </a:extLst>
          </p:cNvPr>
          <p:cNvSpPr txBox="1"/>
          <p:nvPr/>
        </p:nvSpPr>
        <p:spPr>
          <a:xfrm>
            <a:off x="8862540" y="2582631"/>
            <a:ext cx="2691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先通过第一个子问题迭代得到功率的最优策略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B287BA-8723-4866-935B-F16A5C48E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88" y="1613883"/>
            <a:ext cx="7916380" cy="4267796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545DC7C-7DB1-41DE-8724-749B198A72FB}"/>
              </a:ext>
            </a:extLst>
          </p:cNvPr>
          <p:cNvSpPr txBox="1"/>
          <p:nvPr/>
        </p:nvSpPr>
        <p:spPr>
          <a:xfrm>
            <a:off x="668203" y="1041232"/>
            <a:ext cx="1505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Wingdings2"/>
                <a:ea typeface="宋体" panose="02010600030101010101" pitchFamily="2" charset="-122"/>
                <a:cs typeface="Arial" panose="020B0604020202020204" pitchFamily="34" charset="0"/>
              </a:rPr>
              <a:t>BCD</a:t>
            </a:r>
            <a:r>
              <a:rPr lang="zh-CN" altLang="en-US" sz="2400" kern="100" dirty="0">
                <a:effectLst/>
                <a:latin typeface="Wingdings2"/>
                <a:ea typeface="宋体" panose="02010600030101010101" pitchFamily="2" charset="-122"/>
                <a:cs typeface="Arial" panose="020B0604020202020204" pitchFamily="34" charset="0"/>
              </a:rPr>
              <a:t>过程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0FCB567-8CA7-4EC9-9912-69F6F4D2685F}"/>
              </a:ext>
            </a:extLst>
          </p:cNvPr>
          <p:cNvSpPr txBox="1"/>
          <p:nvPr/>
        </p:nvSpPr>
        <p:spPr>
          <a:xfrm>
            <a:off x="8862539" y="3747781"/>
            <a:ext cx="2691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然后通过第二个子问题得到计算资源分配的最优策略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2CE78CF0-67B2-4F6B-B9A8-F9A61DCD41BA}"/>
              </a:ext>
            </a:extLst>
          </p:cNvPr>
          <p:cNvSpPr txBox="1"/>
          <p:nvPr/>
        </p:nvSpPr>
        <p:spPr>
          <a:xfrm>
            <a:off x="791762" y="1218165"/>
            <a:ext cx="2181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定性的分析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8CCC814-B7E7-42BA-A4B8-9F14DB1B699B}"/>
              </a:ext>
            </a:extLst>
          </p:cNvPr>
          <p:cNvSpPr txBox="1"/>
          <p:nvPr/>
        </p:nvSpPr>
        <p:spPr>
          <a:xfrm>
            <a:off x="791761" y="1894805"/>
            <a:ext cx="9064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为什么联合优化的方式会比独立优化与只优化一个变量效果更好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91A17-CAE9-43D4-995E-308DCC3FA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78" y="2420028"/>
            <a:ext cx="822586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3AA1575-928B-4566-B3E7-8DDD3B1F4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99" y="1271807"/>
            <a:ext cx="5962134" cy="46372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EC1019-300A-424B-9CAC-C02FCEA8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933" y="1252924"/>
            <a:ext cx="5865357" cy="46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54">
            <a:extLst>
              <a:ext uri="{FF2B5EF4-FFF2-40B4-BE49-F238E27FC236}">
                <a16:creationId xmlns:a16="http://schemas.microsoft.com/office/drawing/2014/main" id="{1A3CB1D1-28AD-4FFE-9597-5BD4A712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77194" y="674204"/>
            <a:ext cx="5364361" cy="5407621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0089212E-A3E2-4A67-865E-E1DC0185DFFC}"/>
              </a:ext>
            </a:extLst>
          </p:cNvPr>
          <p:cNvSpPr txBox="1"/>
          <p:nvPr/>
        </p:nvSpPr>
        <p:spPr>
          <a:xfrm>
            <a:off x="12885838" y="-161544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替换用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1F385C-E93E-4B4C-B387-B8BA2EEAC461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E498B2F-7B75-4F29-876C-25C0286356AA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A28B2BD-A12E-473B-99E5-67D04BA68032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17E716F5-EE39-4512-B140-A64FD8C5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53940CFD-273A-4243-A9F1-CD8DEBFE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B2F828FB-8152-48A7-AD0B-46F5A263E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C882643A-0F0E-4A0D-BDB7-1C270B7B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A78A2C0-CB1A-44A6-9DF9-F4AFACC12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3A4F43E6-7006-4521-AEDA-2BC1776CB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CFA9A1FD-9D90-47EC-A87D-DC06EA5E7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B246CEE5-7198-4752-B1F2-E9FF2ADC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6752B63C-F78C-47CF-B467-7B87FF9D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BE318DC5-C1DB-45C7-962D-931FF1A13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85F1D7FA-9E02-403D-9BE7-DD94080A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7C05A84B-1377-4792-B34C-735EE44E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D3F64CF2-EADA-4924-86B5-80B05CF6F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98DB12E9-D475-4019-8186-52503488C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BA49AC35-A2A9-4038-AFD3-4703F9957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A477625F-B7D8-45CE-A2D0-8BEE5A2E1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F4733C2-8AC9-4D91-9211-738575CC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B16A8FA0-5FBE-4199-9A24-AC4DB15A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5703AE16-271D-48AF-9591-8F091287F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2548388F-D6BE-4BA0-8A0D-DB8F41E3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8E66E85B-0648-4247-8752-D6803C475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7EC96B23-976B-4ECB-A7BD-8CB671D2A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CA1EA2C2-6224-4949-80C3-C1B777D3D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6BFE26ED-A66D-4EC6-AFE5-9B4FD21E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E2AC52B3-C550-4918-8648-2BE0CC79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DEFC1570-CEC7-4FE5-A251-6F848BF05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Rectangle 31">
                <a:extLst>
                  <a:ext uri="{FF2B5EF4-FFF2-40B4-BE49-F238E27FC236}">
                    <a16:creationId xmlns:a16="http://schemas.microsoft.com/office/drawing/2014/main" id="{B777DC28-61E5-42BC-90CB-E2ECA892C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Rectangle 32">
                <a:extLst>
                  <a:ext uri="{FF2B5EF4-FFF2-40B4-BE49-F238E27FC236}">
                    <a16:creationId xmlns:a16="http://schemas.microsoft.com/office/drawing/2014/main" id="{64AC218B-FAEE-475E-A116-4EA25548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Rectangle 33">
                <a:extLst>
                  <a:ext uri="{FF2B5EF4-FFF2-40B4-BE49-F238E27FC236}">
                    <a16:creationId xmlns:a16="http://schemas.microsoft.com/office/drawing/2014/main" id="{433DA214-C5E1-4669-92B2-748983E8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6" name="Picture 35">
                <a:extLst>
                  <a:ext uri="{FF2B5EF4-FFF2-40B4-BE49-F238E27FC236}">
                    <a16:creationId xmlns:a16="http://schemas.microsoft.com/office/drawing/2014/main" id="{45A4D8AA-FC14-4B24-8615-44B1E4560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36">
                <a:extLst>
                  <a:ext uri="{FF2B5EF4-FFF2-40B4-BE49-F238E27FC236}">
                    <a16:creationId xmlns:a16="http://schemas.microsoft.com/office/drawing/2014/main" id="{116BAEE8-D33A-45BD-B560-02622CB5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37">
                <a:extLst>
                  <a:ext uri="{FF2B5EF4-FFF2-40B4-BE49-F238E27FC236}">
                    <a16:creationId xmlns:a16="http://schemas.microsoft.com/office/drawing/2014/main" id="{18135FD9-57FA-44BE-A35F-319C878A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12AD73BD-1EE4-43E4-9743-80D461971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36F141A8-2702-45E9-BD8C-2384C56B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32" name="图片 131" descr="图片包含 游戏机, 钟表, 标志, 站&#10;&#10;描述已自动生成">
            <a:extLst>
              <a:ext uri="{FF2B5EF4-FFF2-40B4-BE49-F238E27FC236}">
                <a16:creationId xmlns:a16="http://schemas.microsoft.com/office/drawing/2014/main" id="{DE7E9D21-F984-49EA-AEB2-15BB778CA16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7" y="427163"/>
            <a:ext cx="2548254" cy="7439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89EFA3-0809-443D-B467-2B432F45F0F7}"/>
              </a:ext>
            </a:extLst>
          </p:cNvPr>
          <p:cNvSpPr txBox="1"/>
          <p:nvPr/>
        </p:nvSpPr>
        <p:spPr>
          <a:xfrm>
            <a:off x="1650987" y="1367073"/>
            <a:ext cx="92707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参考文献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/>
              <a:t>Y. Wang et al., "A Game-Based Computation Offloading Method in Vehicular Multiaccess Edge Computing Networks," in IEEE Internet of Things Journal, vol. 7, no. 6, pp. 4987-4996, June 2020, </a:t>
            </a:r>
            <a:r>
              <a:rPr lang="en-US" altLang="zh-CN" dirty="0" err="1"/>
              <a:t>doi</a:t>
            </a:r>
            <a:r>
              <a:rPr lang="en-US" altLang="zh-CN" dirty="0"/>
              <a:t>: 10.1109/JIOT.2020.2972061.</a:t>
            </a:r>
          </a:p>
          <a:p>
            <a:endParaRPr lang="en-US" altLang="zh-CN" dirty="0"/>
          </a:p>
          <a:p>
            <a:r>
              <a:rPr lang="en-US" altLang="zh-CN" dirty="0"/>
              <a:t>T. X. Tran and D. </a:t>
            </a:r>
            <a:r>
              <a:rPr lang="en-US" altLang="zh-CN" dirty="0" err="1"/>
              <a:t>Pompili</a:t>
            </a:r>
            <a:r>
              <a:rPr lang="en-US" altLang="zh-CN" dirty="0"/>
              <a:t>, "Joint Task Offloading and Resource Allocation for Multi-Server Mobile-Edge Computing Networks," in IEEE Transactions on Vehicular Technology, vol. 68, no. 1, pp. 856-868, Jan. 2019, </a:t>
            </a:r>
            <a:r>
              <a:rPr lang="en-US" altLang="zh-CN" dirty="0" err="1"/>
              <a:t>doi</a:t>
            </a:r>
            <a:r>
              <a:rPr lang="en-US" altLang="zh-CN" dirty="0"/>
              <a:t>: 10.1109/TVT.2018.2881191.</a:t>
            </a:r>
          </a:p>
          <a:p>
            <a:endParaRPr lang="en-US" altLang="zh-CN" dirty="0"/>
          </a:p>
          <a:p>
            <a:r>
              <a:rPr lang="en-US" altLang="zh-CN" dirty="0"/>
              <a:t>Xu, Y., Zhao, X. Robust Probabilistic Distributed Power Control Algorithm for Underlay Cognitive Radio Networks under Channel Uncertainties. </a:t>
            </a:r>
            <a:r>
              <a:rPr lang="en-US" altLang="zh-CN" i="1" dirty="0"/>
              <a:t>Wireless Pers </a:t>
            </a:r>
            <a:r>
              <a:rPr lang="en-US" altLang="zh-CN" i="1" dirty="0" err="1"/>
              <a:t>Commun</a:t>
            </a:r>
            <a:r>
              <a:rPr lang="en-US" altLang="zh-CN" dirty="0"/>
              <a:t> 78,</a:t>
            </a:r>
            <a:r>
              <a:rPr lang="en-US" altLang="zh-CN" b="1" dirty="0"/>
              <a:t> </a:t>
            </a:r>
            <a:r>
              <a:rPr lang="en-US" altLang="zh-CN" dirty="0"/>
              <a:t>1297–1312 (2014). </a:t>
            </a:r>
            <a:r>
              <a:rPr lang="en-US" altLang="zh-CN" dirty="0">
                <a:hlinkClick r:id="rId7"/>
              </a:rPr>
              <a:t>https://doi.org/10.1007/s11277-014-1818-8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Z. Xiao et al., "Vehicular Task Offloading via Heat-Aware MEC Cooperation Using Game-Theoretic Method," in IEEE Internet of Things Journal, vol. 7, no. 3, pp. 2038-2052, March 2020, </a:t>
            </a:r>
            <a:r>
              <a:rPr lang="en-US" altLang="zh-CN" dirty="0" err="1"/>
              <a:t>doi</a:t>
            </a:r>
            <a:r>
              <a:rPr lang="en-US" altLang="zh-CN" dirty="0"/>
              <a:t>: 10.1109/JIOT.2019.2960631.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3C12328-CE9C-4F36-B015-437F1BFCFA3E}"/>
              </a:ext>
            </a:extLst>
          </p:cNvPr>
          <p:cNvSpPr txBox="1"/>
          <p:nvPr/>
        </p:nvSpPr>
        <p:spPr>
          <a:xfrm>
            <a:off x="4061066" y="3231934"/>
            <a:ext cx="4057515" cy="933007"/>
          </a:xfrm>
          <a:custGeom>
            <a:avLst/>
            <a:gdLst/>
            <a:ahLst/>
            <a:cxnLst/>
            <a:rect l="l" t="t" r="r" b="b"/>
            <a:pathLst>
              <a:path w="4057515" h="933007">
                <a:moveTo>
                  <a:pt x="1516105" y="644836"/>
                </a:moveTo>
                <a:cubicBezTo>
                  <a:pt x="1494330" y="691919"/>
                  <a:pt x="1458651" y="738707"/>
                  <a:pt x="1409067" y="785199"/>
                </a:cubicBezTo>
                <a:lnTo>
                  <a:pt x="1402345" y="790709"/>
                </a:lnTo>
                <a:lnTo>
                  <a:pt x="1489781" y="794575"/>
                </a:lnTo>
                <a:cubicBezTo>
                  <a:pt x="1507330" y="795137"/>
                  <a:pt x="1516105" y="784818"/>
                  <a:pt x="1516105" y="763617"/>
                </a:cubicBezTo>
                <a:close/>
                <a:moveTo>
                  <a:pt x="487404" y="644836"/>
                </a:moveTo>
                <a:cubicBezTo>
                  <a:pt x="465630" y="691919"/>
                  <a:pt x="429951" y="738707"/>
                  <a:pt x="380367" y="785199"/>
                </a:cubicBezTo>
                <a:lnTo>
                  <a:pt x="373645" y="790709"/>
                </a:lnTo>
                <a:lnTo>
                  <a:pt x="461081" y="794575"/>
                </a:lnTo>
                <a:cubicBezTo>
                  <a:pt x="478630" y="795137"/>
                  <a:pt x="487404" y="784818"/>
                  <a:pt x="487404" y="763617"/>
                </a:cubicBezTo>
                <a:close/>
                <a:moveTo>
                  <a:pt x="2260359" y="489778"/>
                </a:moveTo>
                <a:lnTo>
                  <a:pt x="2260359" y="641125"/>
                </a:lnTo>
                <a:cubicBezTo>
                  <a:pt x="2277855" y="637802"/>
                  <a:pt x="2297936" y="633789"/>
                  <a:pt x="2320602" y="629086"/>
                </a:cubicBezTo>
                <a:lnTo>
                  <a:pt x="2320602" y="489778"/>
                </a:lnTo>
                <a:close/>
                <a:moveTo>
                  <a:pt x="1646463" y="438687"/>
                </a:moveTo>
                <a:lnTo>
                  <a:pt x="1646463" y="778009"/>
                </a:lnTo>
                <a:lnTo>
                  <a:pt x="1739575" y="783061"/>
                </a:lnTo>
                <a:cubicBezTo>
                  <a:pt x="1761826" y="784250"/>
                  <a:pt x="1772953" y="772583"/>
                  <a:pt x="1772953" y="748059"/>
                </a:cubicBezTo>
                <a:lnTo>
                  <a:pt x="1772953" y="576841"/>
                </a:lnTo>
                <a:lnTo>
                  <a:pt x="1770620" y="581334"/>
                </a:lnTo>
                <a:cubicBezTo>
                  <a:pt x="1758513" y="599866"/>
                  <a:pt x="1738297" y="610088"/>
                  <a:pt x="1709971" y="611999"/>
                </a:cubicBezTo>
                <a:cubicBezTo>
                  <a:pt x="1682750" y="611129"/>
                  <a:pt x="1667919" y="594386"/>
                  <a:pt x="1665478" y="561773"/>
                </a:cubicBezTo>
                <a:cubicBezTo>
                  <a:pt x="1664161" y="530173"/>
                  <a:pt x="1660502" y="498940"/>
                  <a:pt x="1654501" y="468072"/>
                </a:cubicBezTo>
                <a:close/>
                <a:moveTo>
                  <a:pt x="617763" y="438687"/>
                </a:moveTo>
                <a:lnTo>
                  <a:pt x="617763" y="778009"/>
                </a:lnTo>
                <a:lnTo>
                  <a:pt x="710875" y="783061"/>
                </a:lnTo>
                <a:cubicBezTo>
                  <a:pt x="733126" y="784250"/>
                  <a:pt x="744253" y="772583"/>
                  <a:pt x="744253" y="748059"/>
                </a:cubicBezTo>
                <a:lnTo>
                  <a:pt x="744253" y="576841"/>
                </a:lnTo>
                <a:lnTo>
                  <a:pt x="741920" y="581334"/>
                </a:lnTo>
                <a:cubicBezTo>
                  <a:pt x="729813" y="599866"/>
                  <a:pt x="709597" y="610088"/>
                  <a:pt x="681271" y="611999"/>
                </a:cubicBezTo>
                <a:cubicBezTo>
                  <a:pt x="654050" y="611129"/>
                  <a:pt x="639219" y="594386"/>
                  <a:pt x="636777" y="561773"/>
                </a:cubicBezTo>
                <a:cubicBezTo>
                  <a:pt x="635461" y="530173"/>
                  <a:pt x="631802" y="498940"/>
                  <a:pt x="625801" y="468072"/>
                </a:cubicBezTo>
                <a:close/>
                <a:moveTo>
                  <a:pt x="2838948" y="437067"/>
                </a:moveTo>
                <a:lnTo>
                  <a:pt x="3002494" y="560610"/>
                </a:lnTo>
                <a:lnTo>
                  <a:pt x="2937840" y="594912"/>
                </a:lnTo>
                <a:cubicBezTo>
                  <a:pt x="2886202" y="633311"/>
                  <a:pt x="2818103" y="675804"/>
                  <a:pt x="2733543" y="722388"/>
                </a:cubicBezTo>
                <a:cubicBezTo>
                  <a:pt x="2817487" y="755841"/>
                  <a:pt x="2859087" y="796539"/>
                  <a:pt x="2858344" y="844482"/>
                </a:cubicBezTo>
                <a:cubicBezTo>
                  <a:pt x="2853131" y="894316"/>
                  <a:pt x="2827732" y="922598"/>
                  <a:pt x="2782145" y="929329"/>
                </a:cubicBezTo>
                <a:cubicBezTo>
                  <a:pt x="2755965" y="930019"/>
                  <a:pt x="2733840" y="917072"/>
                  <a:pt x="2715771" y="890489"/>
                </a:cubicBezTo>
                <a:cubicBezTo>
                  <a:pt x="2654535" y="803827"/>
                  <a:pt x="2582344" y="727458"/>
                  <a:pt x="2499196" y="661381"/>
                </a:cubicBezTo>
                <a:lnTo>
                  <a:pt x="2509356" y="644039"/>
                </a:lnTo>
                <a:cubicBezTo>
                  <a:pt x="2594723" y="665686"/>
                  <a:pt x="2659860" y="686680"/>
                  <a:pt x="2704767" y="707021"/>
                </a:cubicBezTo>
                <a:cubicBezTo>
                  <a:pt x="2745343" y="635127"/>
                  <a:pt x="2775467" y="579014"/>
                  <a:pt x="2795139" y="538682"/>
                </a:cubicBezTo>
                <a:lnTo>
                  <a:pt x="2468207" y="538682"/>
                </a:lnTo>
                <a:lnTo>
                  <a:pt x="2468207" y="514811"/>
                </a:lnTo>
                <a:lnTo>
                  <a:pt x="2779868" y="514811"/>
                </a:lnTo>
                <a:close/>
                <a:moveTo>
                  <a:pt x="1442676" y="429630"/>
                </a:moveTo>
                <a:lnTo>
                  <a:pt x="1442676" y="536214"/>
                </a:lnTo>
                <a:lnTo>
                  <a:pt x="1516105" y="536214"/>
                </a:lnTo>
                <a:lnTo>
                  <a:pt x="1516105" y="429630"/>
                </a:lnTo>
                <a:close/>
                <a:moveTo>
                  <a:pt x="413976" y="429630"/>
                </a:moveTo>
                <a:lnTo>
                  <a:pt x="413976" y="536214"/>
                </a:lnTo>
                <a:lnTo>
                  <a:pt x="487404" y="536214"/>
                </a:lnTo>
                <a:lnTo>
                  <a:pt x="487404" y="429630"/>
                </a:lnTo>
                <a:close/>
                <a:moveTo>
                  <a:pt x="1646463" y="319575"/>
                </a:moveTo>
                <a:lnTo>
                  <a:pt x="1646463" y="370527"/>
                </a:lnTo>
                <a:lnTo>
                  <a:pt x="1704678" y="413081"/>
                </a:lnTo>
                <a:cubicBezTo>
                  <a:pt x="1722409" y="427936"/>
                  <a:pt x="1737154" y="442503"/>
                  <a:pt x="1748914" y="456782"/>
                </a:cubicBezTo>
                <a:lnTo>
                  <a:pt x="1772953" y="495109"/>
                </a:lnTo>
                <a:lnTo>
                  <a:pt x="1772953" y="319575"/>
                </a:lnTo>
                <a:close/>
                <a:moveTo>
                  <a:pt x="617763" y="319575"/>
                </a:moveTo>
                <a:lnTo>
                  <a:pt x="617763" y="370527"/>
                </a:lnTo>
                <a:lnTo>
                  <a:pt x="675978" y="413081"/>
                </a:lnTo>
                <a:cubicBezTo>
                  <a:pt x="693708" y="427936"/>
                  <a:pt x="708454" y="442503"/>
                  <a:pt x="720214" y="456782"/>
                </a:cubicBezTo>
                <a:lnTo>
                  <a:pt x="744253" y="495109"/>
                </a:lnTo>
                <a:lnTo>
                  <a:pt x="744253" y="319575"/>
                </a:lnTo>
                <a:close/>
                <a:moveTo>
                  <a:pt x="1442676" y="299192"/>
                </a:moveTo>
                <a:lnTo>
                  <a:pt x="1442676" y="405759"/>
                </a:lnTo>
                <a:lnTo>
                  <a:pt x="1516105" y="405759"/>
                </a:lnTo>
                <a:lnTo>
                  <a:pt x="1516105" y="299192"/>
                </a:lnTo>
                <a:close/>
                <a:moveTo>
                  <a:pt x="413976" y="299192"/>
                </a:moveTo>
                <a:lnTo>
                  <a:pt x="413976" y="405759"/>
                </a:lnTo>
                <a:lnTo>
                  <a:pt x="487404" y="405759"/>
                </a:lnTo>
                <a:lnTo>
                  <a:pt x="487404" y="299192"/>
                </a:lnTo>
                <a:close/>
                <a:moveTo>
                  <a:pt x="2260359" y="299176"/>
                </a:moveTo>
                <a:lnTo>
                  <a:pt x="2260359" y="465907"/>
                </a:lnTo>
                <a:lnTo>
                  <a:pt x="2320602" y="465907"/>
                </a:lnTo>
                <a:lnTo>
                  <a:pt x="2320602" y="299176"/>
                </a:lnTo>
                <a:close/>
                <a:moveTo>
                  <a:pt x="1148342" y="292201"/>
                </a:moveTo>
                <a:lnTo>
                  <a:pt x="1287045" y="361537"/>
                </a:lnTo>
                <a:lnTo>
                  <a:pt x="1253046" y="411874"/>
                </a:lnTo>
                <a:lnTo>
                  <a:pt x="1253046" y="660139"/>
                </a:lnTo>
                <a:lnTo>
                  <a:pt x="1369407" y="589163"/>
                </a:lnTo>
                <a:lnTo>
                  <a:pt x="1381032" y="604276"/>
                </a:lnTo>
                <a:cubicBezTo>
                  <a:pt x="1326814" y="686712"/>
                  <a:pt x="1272219" y="759387"/>
                  <a:pt x="1217247" y="822299"/>
                </a:cubicBezTo>
                <a:lnTo>
                  <a:pt x="1192055" y="871491"/>
                </a:lnTo>
                <a:lnTo>
                  <a:pt x="1092685" y="737819"/>
                </a:lnTo>
                <a:cubicBezTo>
                  <a:pt x="1112018" y="724899"/>
                  <a:pt x="1121349" y="708587"/>
                  <a:pt x="1120681" y="688883"/>
                </a:cubicBezTo>
                <a:lnTo>
                  <a:pt x="1120681" y="386825"/>
                </a:lnTo>
                <a:lnTo>
                  <a:pt x="1028700" y="386825"/>
                </a:lnTo>
                <a:lnTo>
                  <a:pt x="1028700" y="362954"/>
                </a:lnTo>
                <a:lnTo>
                  <a:pt x="1108450" y="362954"/>
                </a:lnTo>
                <a:close/>
                <a:moveTo>
                  <a:pt x="119641" y="292201"/>
                </a:moveTo>
                <a:lnTo>
                  <a:pt x="258345" y="361537"/>
                </a:lnTo>
                <a:lnTo>
                  <a:pt x="224346" y="411874"/>
                </a:lnTo>
                <a:lnTo>
                  <a:pt x="224346" y="660139"/>
                </a:lnTo>
                <a:lnTo>
                  <a:pt x="340707" y="589163"/>
                </a:lnTo>
                <a:lnTo>
                  <a:pt x="352332" y="604276"/>
                </a:lnTo>
                <a:cubicBezTo>
                  <a:pt x="298114" y="686712"/>
                  <a:pt x="243519" y="759387"/>
                  <a:pt x="188547" y="822299"/>
                </a:cubicBezTo>
                <a:lnTo>
                  <a:pt x="163355" y="871491"/>
                </a:lnTo>
                <a:lnTo>
                  <a:pt x="63985" y="737819"/>
                </a:lnTo>
                <a:cubicBezTo>
                  <a:pt x="83317" y="724899"/>
                  <a:pt x="92649" y="708587"/>
                  <a:pt x="91980" y="688883"/>
                </a:cubicBezTo>
                <a:lnTo>
                  <a:pt x="91980" y="386825"/>
                </a:lnTo>
                <a:lnTo>
                  <a:pt x="0" y="386825"/>
                </a:lnTo>
                <a:lnTo>
                  <a:pt x="0" y="362954"/>
                </a:lnTo>
                <a:lnTo>
                  <a:pt x="79750" y="362954"/>
                </a:lnTo>
                <a:close/>
                <a:moveTo>
                  <a:pt x="1442676" y="169757"/>
                </a:moveTo>
                <a:lnTo>
                  <a:pt x="1442676" y="275321"/>
                </a:lnTo>
                <a:lnTo>
                  <a:pt x="1516105" y="275321"/>
                </a:lnTo>
                <a:lnTo>
                  <a:pt x="1516105" y="169757"/>
                </a:lnTo>
                <a:close/>
                <a:moveTo>
                  <a:pt x="413976" y="169757"/>
                </a:moveTo>
                <a:lnTo>
                  <a:pt x="413976" y="275321"/>
                </a:lnTo>
                <a:lnTo>
                  <a:pt x="487404" y="275321"/>
                </a:lnTo>
                <a:lnTo>
                  <a:pt x="487404" y="169757"/>
                </a:lnTo>
                <a:close/>
                <a:moveTo>
                  <a:pt x="3269326" y="157527"/>
                </a:moveTo>
                <a:lnTo>
                  <a:pt x="3269326" y="585134"/>
                </a:lnTo>
                <a:lnTo>
                  <a:pt x="3326512" y="585134"/>
                </a:lnTo>
                <a:lnTo>
                  <a:pt x="3326512" y="157527"/>
                </a:lnTo>
                <a:close/>
                <a:moveTo>
                  <a:pt x="2260359" y="109625"/>
                </a:moveTo>
                <a:lnTo>
                  <a:pt x="2260359" y="275305"/>
                </a:lnTo>
                <a:lnTo>
                  <a:pt x="2320602" y="275305"/>
                </a:lnTo>
                <a:lnTo>
                  <a:pt x="2320602" y="109625"/>
                </a:lnTo>
                <a:close/>
                <a:moveTo>
                  <a:pt x="3349379" y="62887"/>
                </a:moveTo>
                <a:lnTo>
                  <a:pt x="3490854" y="133257"/>
                </a:lnTo>
                <a:lnTo>
                  <a:pt x="3456870" y="182576"/>
                </a:lnTo>
                <a:lnTo>
                  <a:pt x="3456870" y="340851"/>
                </a:lnTo>
                <a:cubicBezTo>
                  <a:pt x="3456870" y="471050"/>
                  <a:pt x="3457815" y="575479"/>
                  <a:pt x="3459705" y="654136"/>
                </a:cubicBezTo>
                <a:cubicBezTo>
                  <a:pt x="3460480" y="673893"/>
                  <a:pt x="3451100" y="685910"/>
                  <a:pt x="3431566" y="690189"/>
                </a:cubicBezTo>
                <a:cubicBezTo>
                  <a:pt x="3404909" y="696506"/>
                  <a:pt x="3369890" y="700689"/>
                  <a:pt x="3326512" y="702737"/>
                </a:cubicBezTo>
                <a:lnTo>
                  <a:pt x="3326512" y="609005"/>
                </a:lnTo>
                <a:lnTo>
                  <a:pt x="3269326" y="609005"/>
                </a:lnTo>
                <a:lnTo>
                  <a:pt x="3269326" y="684217"/>
                </a:lnTo>
                <a:cubicBezTo>
                  <a:pt x="3270664" y="707563"/>
                  <a:pt x="3257595" y="721401"/>
                  <a:pt x="3230120" y="725733"/>
                </a:cubicBezTo>
                <a:cubicBezTo>
                  <a:pt x="3199014" y="732368"/>
                  <a:pt x="3166629" y="736370"/>
                  <a:pt x="3132964" y="737740"/>
                </a:cubicBezTo>
                <a:cubicBezTo>
                  <a:pt x="3135629" y="648636"/>
                  <a:pt x="3136961" y="537987"/>
                  <a:pt x="3136961" y="405791"/>
                </a:cubicBezTo>
                <a:lnTo>
                  <a:pt x="3136961" y="260941"/>
                </a:lnTo>
                <a:cubicBezTo>
                  <a:pt x="3136961" y="223646"/>
                  <a:pt x="3136961" y="193447"/>
                  <a:pt x="3136961" y="170346"/>
                </a:cubicBezTo>
                <a:cubicBezTo>
                  <a:pt x="3136303" y="144378"/>
                  <a:pt x="3135639" y="116223"/>
                  <a:pt x="3134971" y="85882"/>
                </a:cubicBezTo>
                <a:lnTo>
                  <a:pt x="3279088" y="133656"/>
                </a:lnTo>
                <a:lnTo>
                  <a:pt x="3315572" y="133656"/>
                </a:lnTo>
                <a:close/>
                <a:moveTo>
                  <a:pt x="1093131" y="27725"/>
                </a:moveTo>
                <a:cubicBezTo>
                  <a:pt x="1217385" y="55052"/>
                  <a:pt x="1280606" y="97953"/>
                  <a:pt x="1282793" y="156428"/>
                </a:cubicBezTo>
                <a:cubicBezTo>
                  <a:pt x="1278334" y="212228"/>
                  <a:pt x="1250116" y="243095"/>
                  <a:pt x="1198138" y="249029"/>
                </a:cubicBezTo>
                <a:cubicBezTo>
                  <a:pt x="1164696" y="249719"/>
                  <a:pt x="1144838" y="229193"/>
                  <a:pt x="1138564" y="187449"/>
                </a:cubicBezTo>
                <a:cubicBezTo>
                  <a:pt x="1127586" y="131713"/>
                  <a:pt x="1109257" y="82543"/>
                  <a:pt x="1083576" y="39939"/>
                </a:cubicBezTo>
                <a:close/>
                <a:moveTo>
                  <a:pt x="64431" y="27725"/>
                </a:moveTo>
                <a:cubicBezTo>
                  <a:pt x="188685" y="55052"/>
                  <a:pt x="251906" y="97953"/>
                  <a:pt x="254093" y="156428"/>
                </a:cubicBezTo>
                <a:cubicBezTo>
                  <a:pt x="249634" y="212228"/>
                  <a:pt x="221416" y="243095"/>
                  <a:pt x="169438" y="249029"/>
                </a:cubicBezTo>
                <a:cubicBezTo>
                  <a:pt x="135996" y="249719"/>
                  <a:pt x="116138" y="229193"/>
                  <a:pt x="109864" y="187449"/>
                </a:cubicBezTo>
                <a:cubicBezTo>
                  <a:pt x="98886" y="131713"/>
                  <a:pt x="80557" y="82543"/>
                  <a:pt x="54876" y="39939"/>
                </a:cubicBezTo>
                <a:close/>
                <a:moveTo>
                  <a:pt x="1402244" y="12119"/>
                </a:moveTo>
                <a:lnTo>
                  <a:pt x="1557524" y="41404"/>
                </a:lnTo>
                <a:lnTo>
                  <a:pt x="1515117" y="81041"/>
                </a:lnTo>
                <a:cubicBezTo>
                  <a:pt x="1495859" y="103622"/>
                  <a:pt x="1470284" y="125009"/>
                  <a:pt x="1438392" y="145201"/>
                </a:cubicBezTo>
                <a:lnTo>
                  <a:pt x="1450097" y="145886"/>
                </a:lnTo>
                <a:lnTo>
                  <a:pt x="1507856" y="145886"/>
                </a:lnTo>
                <a:lnTo>
                  <a:pt x="1545740" y="77107"/>
                </a:lnTo>
                <a:lnTo>
                  <a:pt x="1680462" y="146714"/>
                </a:lnTo>
                <a:lnTo>
                  <a:pt x="1646463" y="194822"/>
                </a:lnTo>
                <a:lnTo>
                  <a:pt x="1646463" y="295704"/>
                </a:lnTo>
                <a:lnTo>
                  <a:pt x="1772953" y="295704"/>
                </a:lnTo>
                <a:lnTo>
                  <a:pt x="1772953" y="208135"/>
                </a:lnTo>
                <a:cubicBezTo>
                  <a:pt x="1772953" y="138576"/>
                  <a:pt x="1771620" y="76189"/>
                  <a:pt x="1768956" y="20973"/>
                </a:cubicBezTo>
                <a:lnTo>
                  <a:pt x="1945305" y="50290"/>
                </a:lnTo>
                <a:lnTo>
                  <a:pt x="1905318" y="97554"/>
                </a:lnTo>
                <a:lnTo>
                  <a:pt x="1905318" y="273935"/>
                </a:lnTo>
                <a:lnTo>
                  <a:pt x="1920590" y="226942"/>
                </a:lnTo>
                <a:lnTo>
                  <a:pt x="2008286" y="310721"/>
                </a:lnTo>
                <a:cubicBezTo>
                  <a:pt x="2008286" y="310721"/>
                  <a:pt x="1998742" y="313673"/>
                  <a:pt x="1979654" y="319575"/>
                </a:cubicBezTo>
                <a:lnTo>
                  <a:pt x="1905318" y="319575"/>
                </a:lnTo>
                <a:lnTo>
                  <a:pt x="1905318" y="409120"/>
                </a:lnTo>
                <a:cubicBezTo>
                  <a:pt x="1905318" y="509890"/>
                  <a:pt x="1905594" y="585495"/>
                  <a:pt x="1906146" y="635934"/>
                </a:cubicBezTo>
                <a:cubicBezTo>
                  <a:pt x="1907484" y="699823"/>
                  <a:pt x="1909135" y="756356"/>
                  <a:pt x="1911099" y="805531"/>
                </a:cubicBezTo>
                <a:cubicBezTo>
                  <a:pt x="1918572" y="870323"/>
                  <a:pt x="1864859" y="910883"/>
                  <a:pt x="1749958" y="927211"/>
                </a:cubicBezTo>
                <a:cubicBezTo>
                  <a:pt x="1751704" y="868911"/>
                  <a:pt x="1723599" y="829590"/>
                  <a:pt x="1665644" y="809249"/>
                </a:cubicBezTo>
                <a:lnTo>
                  <a:pt x="1646266" y="803758"/>
                </a:lnTo>
                <a:lnTo>
                  <a:pt x="1645913" y="822819"/>
                </a:lnTo>
                <a:cubicBezTo>
                  <a:pt x="1638099" y="887899"/>
                  <a:pt x="1584563" y="923551"/>
                  <a:pt x="1485306" y="929775"/>
                </a:cubicBezTo>
                <a:cubicBezTo>
                  <a:pt x="1484553" y="889050"/>
                  <a:pt x="1478363" y="862270"/>
                  <a:pt x="1466738" y="849435"/>
                </a:cubicBezTo>
                <a:cubicBezTo>
                  <a:pt x="1457045" y="836324"/>
                  <a:pt x="1431842" y="824524"/>
                  <a:pt x="1391128" y="814035"/>
                </a:cubicBezTo>
                <a:lnTo>
                  <a:pt x="1394432" y="797196"/>
                </a:lnTo>
                <a:lnTo>
                  <a:pt x="1324263" y="854715"/>
                </a:lnTo>
                <a:cubicBezTo>
                  <a:pt x="1292518" y="877813"/>
                  <a:pt x="1257298" y="900837"/>
                  <a:pt x="1218601" y="923787"/>
                </a:cubicBezTo>
                <a:lnTo>
                  <a:pt x="1204333" y="911207"/>
                </a:lnTo>
                <a:cubicBezTo>
                  <a:pt x="1320285" y="775189"/>
                  <a:pt x="1396235" y="658149"/>
                  <a:pt x="1432182" y="560085"/>
                </a:cubicBezTo>
                <a:lnTo>
                  <a:pt x="1260307" y="560085"/>
                </a:lnTo>
                <a:lnTo>
                  <a:pt x="1260307" y="536214"/>
                </a:lnTo>
                <a:lnTo>
                  <a:pt x="1316298" y="536214"/>
                </a:lnTo>
                <a:lnTo>
                  <a:pt x="1316298" y="256116"/>
                </a:lnTo>
                <a:cubicBezTo>
                  <a:pt x="1316298" y="216602"/>
                  <a:pt x="1314966" y="164932"/>
                  <a:pt x="1312301" y="101106"/>
                </a:cubicBezTo>
                <a:lnTo>
                  <a:pt x="1401655" y="131888"/>
                </a:lnTo>
                <a:cubicBezTo>
                  <a:pt x="1403374" y="102703"/>
                  <a:pt x="1403571" y="62780"/>
                  <a:pt x="1402244" y="12119"/>
                </a:cubicBezTo>
                <a:close/>
                <a:moveTo>
                  <a:pt x="373544" y="12119"/>
                </a:moveTo>
                <a:lnTo>
                  <a:pt x="528824" y="41404"/>
                </a:lnTo>
                <a:lnTo>
                  <a:pt x="486417" y="81041"/>
                </a:lnTo>
                <a:cubicBezTo>
                  <a:pt x="467159" y="103622"/>
                  <a:pt x="441584" y="125009"/>
                  <a:pt x="409692" y="145201"/>
                </a:cubicBezTo>
                <a:lnTo>
                  <a:pt x="421397" y="145886"/>
                </a:lnTo>
                <a:lnTo>
                  <a:pt x="479156" y="145886"/>
                </a:lnTo>
                <a:lnTo>
                  <a:pt x="517040" y="77107"/>
                </a:lnTo>
                <a:lnTo>
                  <a:pt x="651762" y="146714"/>
                </a:lnTo>
                <a:lnTo>
                  <a:pt x="617763" y="194822"/>
                </a:lnTo>
                <a:lnTo>
                  <a:pt x="617763" y="295704"/>
                </a:lnTo>
                <a:lnTo>
                  <a:pt x="744253" y="295704"/>
                </a:lnTo>
                <a:lnTo>
                  <a:pt x="744253" y="208135"/>
                </a:lnTo>
                <a:cubicBezTo>
                  <a:pt x="744253" y="138576"/>
                  <a:pt x="742920" y="76189"/>
                  <a:pt x="740255" y="20973"/>
                </a:cubicBezTo>
                <a:lnTo>
                  <a:pt x="916605" y="50290"/>
                </a:lnTo>
                <a:lnTo>
                  <a:pt x="876618" y="97554"/>
                </a:lnTo>
                <a:lnTo>
                  <a:pt x="876618" y="273935"/>
                </a:lnTo>
                <a:lnTo>
                  <a:pt x="891890" y="226942"/>
                </a:lnTo>
                <a:lnTo>
                  <a:pt x="979586" y="310721"/>
                </a:lnTo>
                <a:cubicBezTo>
                  <a:pt x="979586" y="310721"/>
                  <a:pt x="970042" y="313673"/>
                  <a:pt x="950954" y="319575"/>
                </a:cubicBezTo>
                <a:lnTo>
                  <a:pt x="876618" y="319575"/>
                </a:lnTo>
                <a:lnTo>
                  <a:pt x="876618" y="409120"/>
                </a:lnTo>
                <a:cubicBezTo>
                  <a:pt x="876618" y="509890"/>
                  <a:pt x="876894" y="585495"/>
                  <a:pt x="877446" y="635934"/>
                </a:cubicBezTo>
                <a:cubicBezTo>
                  <a:pt x="878784" y="699823"/>
                  <a:pt x="880434" y="756356"/>
                  <a:pt x="882399" y="805531"/>
                </a:cubicBezTo>
                <a:cubicBezTo>
                  <a:pt x="889872" y="870323"/>
                  <a:pt x="836159" y="910883"/>
                  <a:pt x="721257" y="927211"/>
                </a:cubicBezTo>
                <a:cubicBezTo>
                  <a:pt x="723004" y="868911"/>
                  <a:pt x="694899" y="829590"/>
                  <a:pt x="636944" y="809249"/>
                </a:cubicBezTo>
                <a:lnTo>
                  <a:pt x="617566" y="803758"/>
                </a:lnTo>
                <a:lnTo>
                  <a:pt x="617213" y="822819"/>
                </a:lnTo>
                <a:cubicBezTo>
                  <a:pt x="609399" y="887899"/>
                  <a:pt x="555863" y="923551"/>
                  <a:pt x="456606" y="929775"/>
                </a:cubicBezTo>
                <a:cubicBezTo>
                  <a:pt x="455853" y="889050"/>
                  <a:pt x="449663" y="862270"/>
                  <a:pt x="438038" y="849435"/>
                </a:cubicBezTo>
                <a:cubicBezTo>
                  <a:pt x="428345" y="836324"/>
                  <a:pt x="403142" y="824524"/>
                  <a:pt x="362428" y="814035"/>
                </a:cubicBezTo>
                <a:lnTo>
                  <a:pt x="365732" y="797196"/>
                </a:lnTo>
                <a:lnTo>
                  <a:pt x="295563" y="854715"/>
                </a:lnTo>
                <a:cubicBezTo>
                  <a:pt x="263818" y="877813"/>
                  <a:pt x="228598" y="900837"/>
                  <a:pt x="189901" y="923787"/>
                </a:cubicBezTo>
                <a:lnTo>
                  <a:pt x="175632" y="911207"/>
                </a:lnTo>
                <a:cubicBezTo>
                  <a:pt x="291585" y="775189"/>
                  <a:pt x="367535" y="658149"/>
                  <a:pt x="403482" y="560085"/>
                </a:cubicBezTo>
                <a:lnTo>
                  <a:pt x="231607" y="560085"/>
                </a:lnTo>
                <a:lnTo>
                  <a:pt x="231607" y="536214"/>
                </a:lnTo>
                <a:lnTo>
                  <a:pt x="287598" y="536214"/>
                </a:lnTo>
                <a:lnTo>
                  <a:pt x="287598" y="256116"/>
                </a:lnTo>
                <a:cubicBezTo>
                  <a:pt x="287598" y="216602"/>
                  <a:pt x="286266" y="164932"/>
                  <a:pt x="283601" y="101106"/>
                </a:cubicBezTo>
                <a:lnTo>
                  <a:pt x="372954" y="131888"/>
                </a:lnTo>
                <a:cubicBezTo>
                  <a:pt x="374674" y="102703"/>
                  <a:pt x="374871" y="62780"/>
                  <a:pt x="373544" y="12119"/>
                </a:cubicBezTo>
                <a:close/>
                <a:moveTo>
                  <a:pt x="3909591" y="11769"/>
                </a:moveTo>
                <a:lnTo>
                  <a:pt x="4034520" y="155138"/>
                </a:lnTo>
                <a:lnTo>
                  <a:pt x="3959372" y="152128"/>
                </a:lnTo>
                <a:cubicBezTo>
                  <a:pt x="3881691" y="164135"/>
                  <a:pt x="3781764" y="170452"/>
                  <a:pt x="3659591" y="171078"/>
                </a:cubicBezTo>
                <a:lnTo>
                  <a:pt x="3659591" y="336901"/>
                </a:lnTo>
                <a:cubicBezTo>
                  <a:pt x="3659591" y="352093"/>
                  <a:pt x="3659256" y="369956"/>
                  <a:pt x="3658588" y="390488"/>
                </a:cubicBezTo>
                <a:lnTo>
                  <a:pt x="3867741" y="390488"/>
                </a:lnTo>
                <a:lnTo>
                  <a:pt x="3937252" y="295720"/>
                </a:lnTo>
                <a:lnTo>
                  <a:pt x="4057515" y="402622"/>
                </a:lnTo>
                <a:cubicBezTo>
                  <a:pt x="4057515" y="402622"/>
                  <a:pt x="4046585" y="406534"/>
                  <a:pt x="4024726" y="414359"/>
                </a:cubicBezTo>
                <a:lnTo>
                  <a:pt x="3923541" y="414359"/>
                </a:lnTo>
                <a:lnTo>
                  <a:pt x="3923541" y="589880"/>
                </a:lnTo>
                <a:cubicBezTo>
                  <a:pt x="3923541" y="671233"/>
                  <a:pt x="3923876" y="731274"/>
                  <a:pt x="3924545" y="770003"/>
                </a:cubicBezTo>
                <a:cubicBezTo>
                  <a:pt x="3924545" y="809538"/>
                  <a:pt x="3925208" y="844939"/>
                  <a:pt x="3926535" y="876204"/>
                </a:cubicBezTo>
                <a:cubicBezTo>
                  <a:pt x="3926535" y="895579"/>
                  <a:pt x="3917177" y="907055"/>
                  <a:pt x="3898460" y="910633"/>
                </a:cubicBezTo>
                <a:cubicBezTo>
                  <a:pt x="3861302" y="918882"/>
                  <a:pt x="3819877" y="923007"/>
                  <a:pt x="3774184" y="923007"/>
                </a:cubicBezTo>
                <a:cubicBezTo>
                  <a:pt x="3778845" y="827363"/>
                  <a:pt x="3781175" y="716321"/>
                  <a:pt x="3781175" y="589880"/>
                </a:cubicBezTo>
                <a:lnTo>
                  <a:pt x="3781175" y="414359"/>
                </a:lnTo>
                <a:lnTo>
                  <a:pt x="3657584" y="414359"/>
                </a:lnTo>
                <a:cubicBezTo>
                  <a:pt x="3664251" y="649427"/>
                  <a:pt x="3561522" y="822310"/>
                  <a:pt x="3349395" y="933007"/>
                </a:cubicBezTo>
                <a:lnTo>
                  <a:pt x="3337261" y="920061"/>
                </a:lnTo>
                <a:cubicBezTo>
                  <a:pt x="3410546" y="822506"/>
                  <a:pt x="3459031" y="737506"/>
                  <a:pt x="3482716" y="665060"/>
                </a:cubicBezTo>
                <a:cubicBezTo>
                  <a:pt x="3507728" y="595841"/>
                  <a:pt x="3519900" y="504455"/>
                  <a:pt x="3519231" y="390902"/>
                </a:cubicBezTo>
                <a:lnTo>
                  <a:pt x="3519231" y="248918"/>
                </a:lnTo>
                <a:cubicBezTo>
                  <a:pt x="3519231" y="192025"/>
                  <a:pt x="3517899" y="137971"/>
                  <a:pt x="3515234" y="86758"/>
                </a:cubicBezTo>
                <a:lnTo>
                  <a:pt x="3670499" y="120757"/>
                </a:lnTo>
                <a:cubicBezTo>
                  <a:pt x="3715895" y="104514"/>
                  <a:pt x="3758626" y="87172"/>
                  <a:pt x="3798692" y="68731"/>
                </a:cubicBezTo>
                <a:cubicBezTo>
                  <a:pt x="3846190" y="48369"/>
                  <a:pt x="3883156" y="29381"/>
                  <a:pt x="3909591" y="11769"/>
                </a:cubicBezTo>
                <a:close/>
                <a:moveTo>
                  <a:pt x="2610796" y="0"/>
                </a:moveTo>
                <a:lnTo>
                  <a:pt x="2797894" y="52185"/>
                </a:lnTo>
                <a:lnTo>
                  <a:pt x="2754898" y="85500"/>
                </a:lnTo>
                <a:cubicBezTo>
                  <a:pt x="2825985" y="187003"/>
                  <a:pt x="2925971" y="260272"/>
                  <a:pt x="3054854" y="305307"/>
                </a:cubicBezTo>
                <a:lnTo>
                  <a:pt x="3052736" y="324576"/>
                </a:lnTo>
                <a:cubicBezTo>
                  <a:pt x="3024135" y="335734"/>
                  <a:pt x="2989048" y="378311"/>
                  <a:pt x="2947474" y="452307"/>
                </a:cubicBezTo>
                <a:cubicBezTo>
                  <a:pt x="2827328" y="381719"/>
                  <a:pt x="2755567" y="266074"/>
                  <a:pt x="2732189" y="105373"/>
                </a:cubicBezTo>
                <a:cubicBezTo>
                  <a:pt x="2712899" y="168318"/>
                  <a:pt x="2679144" y="225291"/>
                  <a:pt x="2630925" y="276292"/>
                </a:cubicBezTo>
                <a:cubicBezTo>
                  <a:pt x="2730241" y="301039"/>
                  <a:pt x="2779167" y="337384"/>
                  <a:pt x="2777702" y="385328"/>
                </a:cubicBezTo>
                <a:cubicBezTo>
                  <a:pt x="2773201" y="433463"/>
                  <a:pt x="2746033" y="459786"/>
                  <a:pt x="2696200" y="464298"/>
                </a:cubicBezTo>
                <a:cubicBezTo>
                  <a:pt x="2666028" y="463470"/>
                  <a:pt x="2648139" y="446659"/>
                  <a:pt x="2642534" y="413865"/>
                </a:cubicBezTo>
                <a:cubicBezTo>
                  <a:pt x="2634731" y="367652"/>
                  <a:pt x="2624146" y="329804"/>
                  <a:pt x="2610780" y="300323"/>
                </a:cubicBezTo>
                <a:cubicBezTo>
                  <a:pt x="2568707" y="354530"/>
                  <a:pt x="2516103" y="404836"/>
                  <a:pt x="2452967" y="451240"/>
                </a:cubicBezTo>
                <a:lnTo>
                  <a:pt x="2452967" y="602018"/>
                </a:lnTo>
                <a:lnTo>
                  <a:pt x="2475891" y="597695"/>
                </a:lnTo>
                <a:cubicBezTo>
                  <a:pt x="2485387" y="595829"/>
                  <a:pt x="2496633" y="593558"/>
                  <a:pt x="2509627" y="590883"/>
                </a:cubicBezTo>
                <a:lnTo>
                  <a:pt x="2514946" y="611951"/>
                </a:lnTo>
                <a:cubicBezTo>
                  <a:pt x="2489286" y="627111"/>
                  <a:pt x="2468626" y="638609"/>
                  <a:pt x="2452967" y="646444"/>
                </a:cubicBezTo>
                <a:cubicBezTo>
                  <a:pt x="2452967" y="726991"/>
                  <a:pt x="2453578" y="802993"/>
                  <a:pt x="2454798" y="874453"/>
                </a:cubicBezTo>
                <a:cubicBezTo>
                  <a:pt x="2456242" y="900686"/>
                  <a:pt x="2445642" y="915570"/>
                  <a:pt x="2422997" y="919105"/>
                </a:cubicBezTo>
                <a:cubicBezTo>
                  <a:pt x="2397996" y="925178"/>
                  <a:pt x="2363864" y="928214"/>
                  <a:pt x="2320602" y="928214"/>
                </a:cubicBezTo>
                <a:lnTo>
                  <a:pt x="2320602" y="705254"/>
                </a:lnTo>
                <a:cubicBezTo>
                  <a:pt x="2264537" y="735245"/>
                  <a:pt x="2208407" y="761924"/>
                  <a:pt x="2152215" y="785291"/>
                </a:cubicBezTo>
                <a:lnTo>
                  <a:pt x="2119267" y="828223"/>
                </a:lnTo>
                <a:lnTo>
                  <a:pt x="2056014" y="666748"/>
                </a:lnTo>
                <a:cubicBezTo>
                  <a:pt x="2086813" y="664996"/>
                  <a:pt x="2111475" y="662830"/>
                  <a:pt x="2130000" y="660251"/>
                </a:cubicBezTo>
                <a:lnTo>
                  <a:pt x="2130000" y="109625"/>
                </a:lnTo>
                <a:lnTo>
                  <a:pt x="2071015" y="109625"/>
                </a:lnTo>
                <a:lnTo>
                  <a:pt x="2071015" y="85754"/>
                </a:lnTo>
                <a:lnTo>
                  <a:pt x="2377405" y="85754"/>
                </a:lnTo>
                <a:lnTo>
                  <a:pt x="2428698" y="1991"/>
                </a:lnTo>
                <a:lnTo>
                  <a:pt x="2538944" y="94784"/>
                </a:lnTo>
                <a:cubicBezTo>
                  <a:pt x="2538944" y="94784"/>
                  <a:pt x="2528222" y="99731"/>
                  <a:pt x="2506776" y="109625"/>
                </a:cubicBezTo>
                <a:lnTo>
                  <a:pt x="2452967" y="109625"/>
                </a:lnTo>
                <a:lnTo>
                  <a:pt x="2452967" y="410919"/>
                </a:lnTo>
                <a:cubicBezTo>
                  <a:pt x="2528344" y="274838"/>
                  <a:pt x="2580953" y="137865"/>
                  <a:pt x="26107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endParaRPr lang="zh-CN" altLang="en-US" sz="80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487A4F-8822-4A79-B9BB-0322B5590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758536"/>
            <a:ext cx="6227618" cy="46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10541</TotalTime>
  <Words>538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Wingdings2</vt:lpstr>
      <vt:lpstr>等线</vt:lpstr>
      <vt:lpstr>等线 Light</vt:lpstr>
      <vt:lpstr>方正风雅宋简体</vt:lpstr>
      <vt:lpstr>微软雅黑</vt:lpstr>
      <vt:lpstr>微软雅黑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J We</cp:lastModifiedBy>
  <cp:revision>434</cp:revision>
  <cp:lastPrinted>2022-06-30T01:39:02Z</cp:lastPrinted>
  <dcterms:created xsi:type="dcterms:W3CDTF">2021-10-03T10:12:28Z</dcterms:created>
  <dcterms:modified xsi:type="dcterms:W3CDTF">2023-02-24T13:30:54Z</dcterms:modified>
</cp:coreProperties>
</file>