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0" r:id="rId2"/>
    <p:sldId id="451" r:id="rId3"/>
    <p:sldId id="448" r:id="rId4"/>
    <p:sldId id="438" r:id="rId5"/>
    <p:sldId id="436" r:id="rId6"/>
    <p:sldId id="437" r:id="rId7"/>
    <p:sldId id="452" r:id="rId8"/>
    <p:sldId id="412" r:id="rId9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We" userId="61dd5751-8f97-4f6c-8ec2-994802fae784" providerId="ADAL" clId="{2CB685DA-55CF-4F72-B54F-343E9F825AF4}"/>
    <pc:docChg chg="undo modSld">
      <pc:chgData name="J We" userId="61dd5751-8f97-4f6c-8ec2-994802fae784" providerId="ADAL" clId="{2CB685DA-55CF-4F72-B54F-343E9F825AF4}" dt="2021-11-17T10:09:50.472" v="10" actId="20577"/>
      <pc:docMkLst>
        <pc:docMk/>
      </pc:docMkLst>
      <pc:sldChg chg="addSp modSp">
        <pc:chgData name="J We" userId="61dd5751-8f97-4f6c-8ec2-994802fae784" providerId="ADAL" clId="{2CB685DA-55CF-4F72-B54F-343E9F825AF4}" dt="2021-11-17T10:09:50.472" v="10" actId="20577"/>
        <pc:sldMkLst>
          <pc:docMk/>
          <pc:sldMk cId="528444229" sldId="286"/>
        </pc:sldMkLst>
        <pc:spChg chg="add mod">
          <ac:chgData name="J We" userId="61dd5751-8f97-4f6c-8ec2-994802fae784" providerId="ADAL" clId="{2CB685DA-55CF-4F72-B54F-343E9F825AF4}" dt="2021-11-17T10:09:50.472" v="10" actId="20577"/>
          <ac:spMkLst>
            <pc:docMk/>
            <pc:sldMk cId="528444229" sldId="286"/>
            <ac:spMk id="3" creationId="{6490B269-0A75-4843-9719-B1D245CB2A6E}"/>
          </ac:spMkLst>
        </pc:spChg>
      </pc:sldChg>
    </pc:docChg>
  </pc:docChgLst>
  <pc:docChgLst>
    <pc:chgData name="WeJ" userId="61dd5751-8f97-4f6c-8ec2-994802fae784" providerId="ADAL" clId="{ABD0B250-D94E-4DD7-99E1-0F28272D59B9}"/>
    <pc:docChg chg="modSld">
      <pc:chgData name="WeJ" userId="61dd5751-8f97-4f6c-8ec2-994802fae784" providerId="ADAL" clId="{ABD0B250-D94E-4DD7-99E1-0F28272D59B9}" dt="2021-11-08T11:37:27.110" v="48" actId="14100"/>
      <pc:docMkLst>
        <pc:docMk/>
      </pc:docMkLst>
      <pc:sldChg chg="modSp mod">
        <pc:chgData name="WeJ" userId="61dd5751-8f97-4f6c-8ec2-994802fae784" providerId="ADAL" clId="{ABD0B250-D94E-4DD7-99E1-0F28272D59B9}" dt="2021-11-08T11:37:27.110" v="48" actId="14100"/>
        <pc:sldMkLst>
          <pc:docMk/>
          <pc:sldMk cId="668169542" sldId="284"/>
        </pc:sldMkLst>
        <pc:spChg chg="mod">
          <ac:chgData name="WeJ" userId="61dd5751-8f97-4f6c-8ec2-994802fae784" providerId="ADAL" clId="{ABD0B250-D94E-4DD7-99E1-0F28272D59B9}" dt="2021-11-08T11:37:27.110" v="48" actId="14100"/>
          <ac:spMkLst>
            <pc:docMk/>
            <pc:sldMk cId="668169542" sldId="284"/>
            <ac:spMk id="45" creationId="{3AED1BE8-4B39-45B0-8EE2-D3F66B35FE9C}"/>
          </ac:spMkLst>
        </pc:spChg>
      </pc:sldChg>
    </pc:docChg>
  </pc:docChgLst>
  <pc:docChgLst>
    <pc:chgData name="J We" userId="518e19de838fc018" providerId="LiveId" clId="{6F88129C-182D-4473-BEF1-3C12E3A0AA43}"/>
    <pc:docChg chg="custSel addSld delSld modSld sldOrd">
      <pc:chgData name="J We" userId="518e19de838fc018" providerId="LiveId" clId="{6F88129C-182D-4473-BEF1-3C12E3A0AA43}" dt="2022-10-08T02:27:24.894" v="494" actId="14100"/>
      <pc:docMkLst>
        <pc:docMk/>
      </pc:docMkLst>
      <pc:sldChg chg="modSp mod">
        <pc:chgData name="J We" userId="518e19de838fc018" providerId="LiveId" clId="{6F88129C-182D-4473-BEF1-3C12E3A0AA43}" dt="2022-10-06T13:18:52.260" v="9" actId="20577"/>
        <pc:sldMkLst>
          <pc:docMk/>
          <pc:sldMk cId="3312810205" sldId="290"/>
        </pc:sldMkLst>
        <pc:spChg chg="mod">
          <ac:chgData name="J We" userId="518e19de838fc018" providerId="LiveId" clId="{6F88129C-182D-4473-BEF1-3C12E3A0AA43}" dt="2022-10-06T13:18:52.260" v="9" actId="20577"/>
          <ac:spMkLst>
            <pc:docMk/>
            <pc:sldMk cId="3312810205" sldId="290"/>
            <ac:spMk id="2" creationId="{8A5BF93F-4AF6-4F48-B55F-66A0E12457B9}"/>
          </ac:spMkLst>
        </pc:spChg>
      </pc:sldChg>
      <pc:sldChg chg="ord">
        <pc:chgData name="J We" userId="518e19de838fc018" providerId="LiveId" clId="{6F88129C-182D-4473-BEF1-3C12E3A0AA43}" dt="2022-10-07T12:08:21.989" v="337"/>
        <pc:sldMkLst>
          <pc:docMk/>
          <pc:sldMk cId="497894900" sldId="426"/>
        </pc:sldMkLst>
      </pc:sldChg>
      <pc:sldChg chg="del">
        <pc:chgData name="J We" userId="518e19de838fc018" providerId="LiveId" clId="{6F88129C-182D-4473-BEF1-3C12E3A0AA43}" dt="2022-10-07T12:08:15.977" v="335" actId="47"/>
        <pc:sldMkLst>
          <pc:docMk/>
          <pc:sldMk cId="3170364618" sldId="433"/>
        </pc:sldMkLst>
      </pc:sldChg>
      <pc:sldChg chg="addSp delSp modSp mod">
        <pc:chgData name="J We" userId="518e19de838fc018" providerId="LiveId" clId="{6F88129C-182D-4473-BEF1-3C12E3A0AA43}" dt="2022-10-08T02:16:30.024" v="359" actId="478"/>
        <pc:sldMkLst>
          <pc:docMk/>
          <pc:sldMk cId="3609628229" sldId="436"/>
        </pc:sldMkLst>
        <pc:spChg chg="add mod">
          <ac:chgData name="J We" userId="518e19de838fc018" providerId="LiveId" clId="{6F88129C-182D-4473-BEF1-3C12E3A0AA43}" dt="2022-10-08T02:14:13.801" v="339" actId="1076"/>
          <ac:spMkLst>
            <pc:docMk/>
            <pc:sldMk cId="3609628229" sldId="436"/>
            <ac:spMk id="43" creationId="{BBD2799E-9B80-444D-AC49-92B57E2D1633}"/>
          </ac:spMkLst>
        </pc:spChg>
        <pc:spChg chg="del">
          <ac:chgData name="J We" userId="518e19de838fc018" providerId="LiveId" clId="{6F88129C-182D-4473-BEF1-3C12E3A0AA43}" dt="2022-10-08T02:16:30.024" v="359" actId="478"/>
          <ac:spMkLst>
            <pc:docMk/>
            <pc:sldMk cId="3609628229" sldId="436"/>
            <ac:spMk id="45" creationId="{0F06C7DF-7F22-45AE-B5AF-704B0F8E86B2}"/>
          </ac:spMkLst>
        </pc:spChg>
        <pc:picChg chg="add mod modCrop">
          <ac:chgData name="J We" userId="518e19de838fc018" providerId="LiveId" clId="{6F88129C-182D-4473-BEF1-3C12E3A0AA43}" dt="2022-10-08T02:16:21.880" v="357" actId="14100"/>
          <ac:picMkLst>
            <pc:docMk/>
            <pc:sldMk cId="3609628229" sldId="436"/>
            <ac:picMk id="5" creationId="{BB3BCFE1-C39D-445D-A94B-1A5BD4E4CAC1}"/>
          </ac:picMkLst>
        </pc:picChg>
        <pc:picChg chg="add mod">
          <ac:chgData name="J We" userId="518e19de838fc018" providerId="LiveId" clId="{6F88129C-182D-4473-BEF1-3C12E3A0AA43}" dt="2022-10-08T02:16:24.268" v="358" actId="1076"/>
          <ac:picMkLst>
            <pc:docMk/>
            <pc:sldMk cId="3609628229" sldId="436"/>
            <ac:picMk id="7" creationId="{FE707207-6E29-4990-8006-E54F252D380F}"/>
          </ac:picMkLst>
        </pc:picChg>
      </pc:sldChg>
      <pc:sldChg chg="modSp add mod ord">
        <pc:chgData name="J We" userId="518e19de838fc018" providerId="LiveId" clId="{6F88129C-182D-4473-BEF1-3C12E3A0AA43}" dt="2022-10-07T11:38:04.167" v="300" actId="5793"/>
        <pc:sldMkLst>
          <pc:docMk/>
          <pc:sldMk cId="946058716" sldId="439"/>
        </pc:sldMkLst>
        <pc:spChg chg="mod">
          <ac:chgData name="J We" userId="518e19de838fc018" providerId="LiveId" clId="{6F88129C-182D-4473-BEF1-3C12E3A0AA43}" dt="2022-10-07T11:38:04.167" v="300" actId="5793"/>
          <ac:spMkLst>
            <pc:docMk/>
            <pc:sldMk cId="946058716" sldId="439"/>
            <ac:spMk id="40" creationId="{C6D159A5-412C-4041-8824-055C807FB451}"/>
          </ac:spMkLst>
        </pc:spChg>
      </pc:sldChg>
      <pc:sldChg chg="del">
        <pc:chgData name="J We" userId="518e19de838fc018" providerId="LiveId" clId="{6F88129C-182D-4473-BEF1-3C12E3A0AA43}" dt="2022-10-06T13:23:11.687" v="45" actId="2696"/>
        <pc:sldMkLst>
          <pc:docMk/>
          <pc:sldMk cId="2547974620" sldId="439"/>
        </pc:sldMkLst>
      </pc:sldChg>
      <pc:sldChg chg="addSp delSp modSp add mod">
        <pc:chgData name="J We" userId="518e19de838fc018" providerId="LiveId" clId="{6F88129C-182D-4473-BEF1-3C12E3A0AA43}" dt="2022-10-08T02:26:22.529" v="458" actId="1076"/>
        <pc:sldMkLst>
          <pc:docMk/>
          <pc:sldMk cId="4249804117" sldId="440"/>
        </pc:sldMkLst>
        <pc:spChg chg="del">
          <ac:chgData name="J We" userId="518e19de838fc018" providerId="LiveId" clId="{6F88129C-182D-4473-BEF1-3C12E3A0AA43}" dt="2022-10-06T13:19:29.519" v="11" actId="478"/>
          <ac:spMkLst>
            <pc:docMk/>
            <pc:sldMk cId="4249804117" sldId="440"/>
            <ac:spMk id="40" creationId="{C6D159A5-412C-4041-8824-055C807FB451}"/>
          </ac:spMkLst>
        </pc:spChg>
        <pc:spChg chg="del">
          <ac:chgData name="J We" userId="518e19de838fc018" providerId="LiveId" clId="{6F88129C-182D-4473-BEF1-3C12E3A0AA43}" dt="2022-10-06T13:19:31.527" v="12" actId="478"/>
          <ac:spMkLst>
            <pc:docMk/>
            <pc:sldMk cId="4249804117" sldId="440"/>
            <ac:spMk id="42" creationId="{1DCB2FF0-47D2-4FFA-94B0-966C4772E93B}"/>
          </ac:spMkLst>
        </pc:spChg>
        <pc:spChg chg="add mod">
          <ac:chgData name="J We" userId="518e19de838fc018" providerId="LiveId" clId="{6F88129C-182D-4473-BEF1-3C12E3A0AA43}" dt="2022-10-07T11:29:19.791" v="88" actId="1076"/>
          <ac:spMkLst>
            <pc:docMk/>
            <pc:sldMk cId="4249804117" sldId="440"/>
            <ac:spMk id="47" creationId="{62D6030D-03FA-4B4E-BC78-A2BE38DCAE4E}"/>
          </ac:spMkLst>
        </pc:spChg>
        <pc:spChg chg="add mod">
          <ac:chgData name="J We" userId="518e19de838fc018" providerId="LiveId" clId="{6F88129C-182D-4473-BEF1-3C12E3A0AA43}" dt="2022-10-07T11:46:28.409" v="325" actId="1076"/>
          <ac:spMkLst>
            <pc:docMk/>
            <pc:sldMk cId="4249804117" sldId="440"/>
            <ac:spMk id="48" creationId="{9DCEDF83-24CB-4F71-B6C6-392554634766}"/>
          </ac:spMkLst>
        </pc:spChg>
        <pc:spChg chg="add mod">
          <ac:chgData name="J We" userId="518e19de838fc018" providerId="LiveId" clId="{6F88129C-182D-4473-BEF1-3C12E3A0AA43}" dt="2022-10-07T11:46:41.611" v="330" actId="1076"/>
          <ac:spMkLst>
            <pc:docMk/>
            <pc:sldMk cId="4249804117" sldId="440"/>
            <ac:spMk id="49" creationId="{AAC7EAE2-28E8-44BC-8311-DC877E953B71}"/>
          </ac:spMkLst>
        </pc:spChg>
        <pc:spChg chg="add mod">
          <ac:chgData name="J We" userId="518e19de838fc018" providerId="LiveId" clId="{6F88129C-182D-4473-BEF1-3C12E3A0AA43}" dt="2022-10-08T02:20:45.715" v="369" actId="1076"/>
          <ac:spMkLst>
            <pc:docMk/>
            <pc:sldMk cId="4249804117" sldId="440"/>
            <ac:spMk id="50" creationId="{D767C7BA-AB6B-48B4-BAEA-D0229C2F2080}"/>
          </ac:spMkLst>
        </pc:spChg>
        <pc:spChg chg="add mod">
          <ac:chgData name="J We" userId="518e19de838fc018" providerId="LiveId" clId="{6F88129C-182D-4473-BEF1-3C12E3A0AA43}" dt="2022-10-08T02:23:40.495" v="423" actId="14100"/>
          <ac:spMkLst>
            <pc:docMk/>
            <pc:sldMk cId="4249804117" sldId="440"/>
            <ac:spMk id="52" creationId="{9472084F-9C5B-40E0-87E8-B70E4077E3DA}"/>
          </ac:spMkLst>
        </pc:spChg>
        <pc:picChg chg="add mod">
          <ac:chgData name="J We" userId="518e19de838fc018" providerId="LiveId" clId="{6F88129C-182D-4473-BEF1-3C12E3A0AA43}" dt="2022-10-07T11:46:38.263" v="329" actId="14100"/>
          <ac:picMkLst>
            <pc:docMk/>
            <pc:sldMk cId="4249804117" sldId="440"/>
            <ac:picMk id="3" creationId="{3CC0C90C-C385-42FB-AD54-823042EBAC89}"/>
          </ac:picMkLst>
        </pc:picChg>
        <pc:picChg chg="add mod">
          <ac:chgData name="J We" userId="518e19de838fc018" providerId="LiveId" clId="{6F88129C-182D-4473-BEF1-3C12E3A0AA43}" dt="2022-10-08T02:26:22.529" v="458" actId="1076"/>
          <ac:picMkLst>
            <pc:docMk/>
            <pc:sldMk cId="4249804117" sldId="440"/>
            <ac:picMk id="5" creationId="{CE12A4D6-897C-40A3-82C3-8CE1C1E7C523}"/>
          </ac:picMkLst>
        </pc:picChg>
        <pc:picChg chg="add mod">
          <ac:chgData name="J We" userId="518e19de838fc018" providerId="LiveId" clId="{6F88129C-182D-4473-BEF1-3C12E3A0AA43}" dt="2022-10-06T13:21:49.362" v="34"/>
          <ac:picMkLst>
            <pc:docMk/>
            <pc:sldMk cId="4249804117" sldId="440"/>
            <ac:picMk id="43" creationId="{24BA625E-78D7-4958-97CE-BB6A342830F1}"/>
          </ac:picMkLst>
        </pc:picChg>
        <pc:picChg chg="add del mod">
          <ac:chgData name="J We" userId="518e19de838fc018" providerId="LiveId" clId="{6F88129C-182D-4473-BEF1-3C12E3A0AA43}" dt="2022-10-08T02:22:41.727" v="378" actId="21"/>
          <ac:picMkLst>
            <pc:docMk/>
            <pc:sldMk cId="4249804117" sldId="440"/>
            <ac:picMk id="44" creationId="{644F55D9-88E5-423A-A671-42A07D317C3D}"/>
          </ac:picMkLst>
        </pc:picChg>
        <pc:picChg chg="add mod">
          <ac:chgData name="J We" userId="518e19de838fc018" providerId="LiveId" clId="{6F88129C-182D-4473-BEF1-3C12E3A0AA43}" dt="2022-10-07T11:41:02.174" v="301" actId="1076"/>
          <ac:picMkLst>
            <pc:docMk/>
            <pc:sldMk cId="4249804117" sldId="440"/>
            <ac:picMk id="45" creationId="{B2FF29E1-A67D-44F0-AA75-DDE61DCFD89B}"/>
          </ac:picMkLst>
        </pc:picChg>
        <pc:picChg chg="add mod">
          <ac:chgData name="J We" userId="518e19de838fc018" providerId="LiveId" clId="{6F88129C-182D-4473-BEF1-3C12E3A0AA43}" dt="2022-10-08T02:22:39.970" v="377" actId="14100"/>
          <ac:picMkLst>
            <pc:docMk/>
            <pc:sldMk cId="4249804117" sldId="440"/>
            <ac:picMk id="51" creationId="{E2E397E4-FA51-454E-9AEB-19CC304DCECF}"/>
          </ac:picMkLst>
        </pc:picChg>
      </pc:sldChg>
      <pc:sldChg chg="add del">
        <pc:chgData name="J We" userId="518e19de838fc018" providerId="LiveId" clId="{6F88129C-182D-4473-BEF1-3C12E3A0AA43}" dt="2022-10-06T13:19:45.286" v="15" actId="47"/>
        <pc:sldMkLst>
          <pc:docMk/>
          <pc:sldMk cId="2355029550" sldId="441"/>
        </pc:sldMkLst>
      </pc:sldChg>
      <pc:sldChg chg="add del">
        <pc:chgData name="J We" userId="518e19de838fc018" providerId="LiveId" clId="{6F88129C-182D-4473-BEF1-3C12E3A0AA43}" dt="2022-10-06T13:19:50.814" v="18" actId="47"/>
        <pc:sldMkLst>
          <pc:docMk/>
          <pc:sldMk cId="861883154" sldId="442"/>
        </pc:sldMkLst>
      </pc:sldChg>
      <pc:sldChg chg="addSp modSp add mod ord">
        <pc:chgData name="J We" userId="518e19de838fc018" providerId="LiveId" clId="{6F88129C-182D-4473-BEF1-3C12E3A0AA43}" dt="2022-10-08T02:18:35.712" v="365" actId="1076"/>
        <pc:sldMkLst>
          <pc:docMk/>
          <pc:sldMk cId="707673876" sldId="443"/>
        </pc:sldMkLst>
        <pc:spChg chg="add mod">
          <ac:chgData name="J We" userId="518e19de838fc018" providerId="LiveId" clId="{6F88129C-182D-4473-BEF1-3C12E3A0AA43}" dt="2022-10-07T11:24:32.706" v="66" actId="1076"/>
          <ac:spMkLst>
            <pc:docMk/>
            <pc:sldMk cId="707673876" sldId="443"/>
            <ac:spMk id="41" creationId="{B7CEC584-ED3D-45A0-B397-9531065D5BA0}"/>
          </ac:spMkLst>
        </pc:spChg>
        <pc:spChg chg="add mod">
          <ac:chgData name="J We" userId="518e19de838fc018" providerId="LiveId" clId="{6F88129C-182D-4473-BEF1-3C12E3A0AA43}" dt="2022-10-07T11:24:39.278" v="68" actId="1076"/>
          <ac:spMkLst>
            <pc:docMk/>
            <pc:sldMk cId="707673876" sldId="443"/>
            <ac:spMk id="43" creationId="{AD802DF9-E879-4FFC-AB5E-F2C06BBD2D62}"/>
          </ac:spMkLst>
        </pc:spChg>
        <pc:spChg chg="add mod">
          <ac:chgData name="J We" userId="518e19de838fc018" providerId="LiveId" clId="{6F88129C-182D-4473-BEF1-3C12E3A0AA43}" dt="2022-10-07T11:25:10.353" v="70" actId="1076"/>
          <ac:spMkLst>
            <pc:docMk/>
            <pc:sldMk cId="707673876" sldId="443"/>
            <ac:spMk id="45" creationId="{56CFE2BD-9240-417A-B514-C89AB2CCD59D}"/>
          </ac:spMkLst>
        </pc:spChg>
        <pc:spChg chg="add mod">
          <ac:chgData name="J We" userId="518e19de838fc018" providerId="LiveId" clId="{6F88129C-182D-4473-BEF1-3C12E3A0AA43}" dt="2022-10-07T11:27:29.304" v="81" actId="14100"/>
          <ac:spMkLst>
            <pc:docMk/>
            <pc:sldMk cId="707673876" sldId="443"/>
            <ac:spMk id="47" creationId="{E4F71367-DAEF-41AB-ACFB-CE19AD60A452}"/>
          </ac:spMkLst>
        </pc:spChg>
        <pc:spChg chg="add mod">
          <ac:chgData name="J We" userId="518e19de838fc018" providerId="LiveId" clId="{6F88129C-182D-4473-BEF1-3C12E3A0AA43}" dt="2022-10-08T02:18:35.712" v="365" actId="1076"/>
          <ac:spMkLst>
            <pc:docMk/>
            <pc:sldMk cId="707673876" sldId="443"/>
            <ac:spMk id="48" creationId="{33C41017-A2CC-4C30-B3B1-39EA052B577F}"/>
          </ac:spMkLst>
        </pc:spChg>
      </pc:sldChg>
      <pc:sldChg chg="addSp delSp modSp add mod">
        <pc:chgData name="J We" userId="518e19de838fc018" providerId="LiveId" clId="{6F88129C-182D-4473-BEF1-3C12E3A0AA43}" dt="2022-10-08T02:27:24.894" v="494" actId="14100"/>
        <pc:sldMkLst>
          <pc:docMk/>
          <pc:sldMk cId="3092040739" sldId="444"/>
        </pc:sldMkLst>
        <pc:spChg chg="add mod">
          <ac:chgData name="J We" userId="518e19de838fc018" providerId="LiveId" clId="{6F88129C-182D-4473-BEF1-3C12E3A0AA43}" dt="2022-10-08T02:27:24.894" v="494" actId="14100"/>
          <ac:spMkLst>
            <pc:docMk/>
            <pc:sldMk cId="3092040739" sldId="444"/>
            <ac:spMk id="45" creationId="{D841EFB4-39EB-4C25-A3E5-1F4DA87DA1E4}"/>
          </ac:spMkLst>
        </pc:spChg>
        <pc:spChg chg="add del mod">
          <ac:chgData name="J We" userId="518e19de838fc018" providerId="LiveId" clId="{6F88129C-182D-4473-BEF1-3C12E3A0AA43}" dt="2022-10-08T02:22:49.463" v="381" actId="21"/>
          <ac:spMkLst>
            <pc:docMk/>
            <pc:sldMk cId="3092040739" sldId="444"/>
            <ac:spMk id="47" creationId="{2E5A948E-B875-4ACB-A49F-B5AAD0935A55}"/>
          </ac:spMkLst>
        </pc:spChg>
        <pc:spChg chg="add mod">
          <ac:chgData name="J We" userId="518e19de838fc018" providerId="LiveId" clId="{6F88129C-182D-4473-BEF1-3C12E3A0AA43}" dt="2022-10-08T02:24:52.816" v="456"/>
          <ac:spMkLst>
            <pc:docMk/>
            <pc:sldMk cId="3092040739" sldId="444"/>
            <ac:spMk id="48" creationId="{39480639-3DF7-47DD-87D9-6FA1423713D1}"/>
          </ac:spMkLst>
        </pc:spChg>
        <pc:picChg chg="add del mod">
          <ac:chgData name="J We" userId="518e19de838fc018" providerId="LiveId" clId="{6F88129C-182D-4473-BEF1-3C12E3A0AA43}" dt="2022-10-08T02:22:26.931" v="371" actId="21"/>
          <ac:picMkLst>
            <pc:docMk/>
            <pc:sldMk cId="3092040739" sldId="444"/>
            <ac:picMk id="3" creationId="{EE494B9C-262F-4D1F-8B74-14F13D049CE4}"/>
          </ac:picMkLst>
        </pc:picChg>
        <pc:picChg chg="add mod">
          <ac:chgData name="J We" userId="518e19de838fc018" providerId="LiveId" clId="{6F88129C-182D-4473-BEF1-3C12E3A0AA43}" dt="2022-10-06T13:34:53.661" v="57" actId="14100"/>
          <ac:picMkLst>
            <pc:docMk/>
            <pc:sldMk cId="3092040739" sldId="444"/>
            <ac:picMk id="5" creationId="{7D55B6DE-B950-4BEF-8297-A686404E98A5}"/>
          </ac:picMkLst>
        </pc:picChg>
        <pc:picChg chg="add mod">
          <ac:chgData name="J We" userId="518e19de838fc018" providerId="LiveId" clId="{6F88129C-182D-4473-BEF1-3C12E3A0AA43}" dt="2022-10-08T02:24:13.469" v="427" actId="14100"/>
          <ac:picMkLst>
            <pc:docMk/>
            <pc:sldMk cId="3092040739" sldId="444"/>
            <ac:picMk id="44" creationId="{496711EF-F235-4E1D-9026-7E7BDB0424CE}"/>
          </ac:picMkLst>
        </pc:picChg>
      </pc:sldChg>
      <pc:sldChg chg="addSp modSp add mod ord">
        <pc:chgData name="J We" userId="518e19de838fc018" providerId="LiveId" clId="{6F88129C-182D-4473-BEF1-3C12E3A0AA43}" dt="2022-10-07T12:07:24.622" v="332" actId="14100"/>
        <pc:sldMkLst>
          <pc:docMk/>
          <pc:sldMk cId="2526888079" sldId="445"/>
        </pc:sldMkLst>
        <pc:picChg chg="add mod">
          <ac:chgData name="J We" userId="518e19de838fc018" providerId="LiveId" clId="{6F88129C-182D-4473-BEF1-3C12E3A0AA43}" dt="2022-10-07T12:07:24.622" v="332" actId="14100"/>
          <ac:picMkLst>
            <pc:docMk/>
            <pc:sldMk cId="2526888079" sldId="445"/>
            <ac:picMk id="3" creationId="{B8487A4F-8822-4A79-B9BB-0322B5590F13}"/>
          </ac:picMkLst>
        </pc:picChg>
      </pc:sldChg>
      <pc:sldChg chg="addSp modSp add ord">
        <pc:chgData name="J We" userId="518e19de838fc018" providerId="LiveId" clId="{6F88129C-182D-4473-BEF1-3C12E3A0AA43}" dt="2022-10-08T02:21:11.825" v="370"/>
        <pc:sldMkLst>
          <pc:docMk/>
          <pc:sldMk cId="3033733409" sldId="446"/>
        </pc:sldMkLst>
        <pc:spChg chg="add mod">
          <ac:chgData name="J We" userId="518e19de838fc018" providerId="LiveId" clId="{6F88129C-182D-4473-BEF1-3C12E3A0AA43}" dt="2022-10-08T02:21:11.825" v="370"/>
          <ac:spMkLst>
            <pc:docMk/>
            <pc:sldMk cId="3033733409" sldId="446"/>
            <ac:spMk id="40" creationId="{5EA67E5B-E0F3-4A02-B6EE-50F10F00EB9B}"/>
          </ac:spMkLst>
        </pc:spChg>
      </pc:sldChg>
      <pc:sldChg chg="addSp delSp modSp add mod ord">
        <pc:chgData name="J We" userId="518e19de838fc018" providerId="LiveId" clId="{6F88129C-182D-4473-BEF1-3C12E3A0AA43}" dt="2022-10-06T13:24:40.072" v="50" actId="14100"/>
        <pc:sldMkLst>
          <pc:docMk/>
          <pc:sldMk cId="2588405057" sldId="447"/>
        </pc:sldMkLst>
        <pc:spChg chg="add mod">
          <ac:chgData name="J We" userId="518e19de838fc018" providerId="LiveId" clId="{6F88129C-182D-4473-BEF1-3C12E3A0AA43}" dt="2022-10-06T13:22:25.596" v="40" actId="1076"/>
          <ac:spMkLst>
            <pc:docMk/>
            <pc:sldMk cId="2588405057" sldId="447"/>
            <ac:spMk id="43" creationId="{E22474B8-5500-4B60-A384-1878E87FDBFE}"/>
          </ac:spMkLst>
        </pc:spChg>
        <pc:picChg chg="add mod">
          <ac:chgData name="J We" userId="518e19de838fc018" providerId="LiveId" clId="{6F88129C-182D-4473-BEF1-3C12E3A0AA43}" dt="2022-10-06T13:21:26.601" v="29" actId="14100"/>
          <ac:picMkLst>
            <pc:docMk/>
            <pc:sldMk cId="2588405057" sldId="447"/>
            <ac:picMk id="40" creationId="{EC9F5C1B-ADB7-4BC0-9690-409E0E52F913}"/>
          </ac:picMkLst>
        </pc:picChg>
        <pc:picChg chg="add del mod">
          <ac:chgData name="J We" userId="518e19de838fc018" providerId="LiveId" clId="{6F88129C-182D-4473-BEF1-3C12E3A0AA43}" dt="2022-10-06T13:24:26.117" v="47" actId="478"/>
          <ac:picMkLst>
            <pc:docMk/>
            <pc:sldMk cId="2588405057" sldId="447"/>
            <ac:picMk id="41" creationId="{5D1D1F21-98D3-4A2B-A2FF-B1901E8DF017}"/>
          </ac:picMkLst>
        </pc:picChg>
        <pc:picChg chg="add mod">
          <ac:chgData name="J We" userId="518e19de838fc018" providerId="LiveId" clId="{6F88129C-182D-4473-BEF1-3C12E3A0AA43}" dt="2022-10-06T13:24:40.072" v="50" actId="14100"/>
          <ac:picMkLst>
            <pc:docMk/>
            <pc:sldMk cId="2588405057" sldId="447"/>
            <ac:picMk id="44" creationId="{D8AA7AFA-8B9D-428F-8332-8377C64A1AA2}"/>
          </ac:picMkLst>
        </pc:picChg>
      </pc:sldChg>
      <pc:sldChg chg="add del">
        <pc:chgData name="J We" userId="518e19de838fc018" providerId="LiveId" clId="{6F88129C-182D-4473-BEF1-3C12E3A0AA43}" dt="2022-10-07T11:28:02.825" v="83" actId="47"/>
        <pc:sldMkLst>
          <pc:docMk/>
          <pc:sldMk cId="1334570961" sldId="448"/>
        </pc:sldMkLst>
      </pc:sldChg>
    </pc:docChg>
  </pc:docChgLst>
  <pc:docChgLst>
    <pc:chgData name="J We" userId="518e19de838fc018" providerId="LiveId" clId="{FBA03C8B-3373-4560-98D6-08D34F48D16F}"/>
    <pc:docChg chg="undo custSel addSld delSld modSld sldOrd">
      <pc:chgData name="J We" userId="518e19de838fc018" providerId="LiveId" clId="{FBA03C8B-3373-4560-98D6-08D34F48D16F}" dt="2023-03-24T12:56:25.390" v="1867" actId="20577"/>
      <pc:docMkLst>
        <pc:docMk/>
      </pc:docMkLst>
      <pc:sldChg chg="modSp mod">
        <pc:chgData name="J We" userId="518e19de838fc018" providerId="LiveId" clId="{FBA03C8B-3373-4560-98D6-08D34F48D16F}" dt="2023-03-24T01:15:27.483" v="1776" actId="122"/>
        <pc:sldMkLst>
          <pc:docMk/>
          <pc:sldMk cId="3312810205" sldId="290"/>
        </pc:sldMkLst>
        <pc:spChg chg="mod">
          <ac:chgData name="J We" userId="518e19de838fc018" providerId="LiveId" clId="{FBA03C8B-3373-4560-98D6-08D34F48D16F}" dt="2023-03-24T01:14:39.460" v="1769" actId="14100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FBA03C8B-3373-4560-98D6-08D34F48D16F}" dt="2023-03-24T01:15:00.429" v="1771" actId="14100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J We" userId="518e19de838fc018" providerId="LiveId" clId="{FBA03C8B-3373-4560-98D6-08D34F48D16F}" dt="2023-03-24T01:14:49.558" v="1770" actId="1076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J We" userId="518e19de838fc018" providerId="LiveId" clId="{FBA03C8B-3373-4560-98D6-08D34F48D16F}" dt="2023-03-24T01:15:27.483" v="1776" actId="122"/>
          <ac:spMkLst>
            <pc:docMk/>
            <pc:sldMk cId="3312810205" sldId="290"/>
            <ac:spMk id="49" creationId="{34CB428E-D1CB-4B40-812B-FD5298F9D63B}"/>
          </ac:spMkLst>
        </pc:spChg>
      </pc:sldChg>
      <pc:sldChg chg="del">
        <pc:chgData name="J We" userId="518e19de838fc018" providerId="LiveId" clId="{FBA03C8B-3373-4560-98D6-08D34F48D16F}" dt="2023-03-23T01:46:00.879" v="185" actId="47"/>
        <pc:sldMkLst>
          <pc:docMk/>
          <pc:sldMk cId="182405913" sldId="380"/>
        </pc:sldMkLst>
      </pc:sldChg>
      <pc:sldChg chg="addSp delSp modSp mod ord">
        <pc:chgData name="J We" userId="518e19de838fc018" providerId="LiveId" clId="{FBA03C8B-3373-4560-98D6-08D34F48D16F}" dt="2023-03-24T01:08:38.189" v="1749" actId="1076"/>
        <pc:sldMkLst>
          <pc:docMk/>
          <pc:sldMk cId="3187244672" sldId="412"/>
        </pc:sldMkLst>
        <pc:spChg chg="add mod">
          <ac:chgData name="J We" userId="518e19de838fc018" providerId="LiveId" clId="{FBA03C8B-3373-4560-98D6-08D34F48D16F}" dt="2023-03-24T01:08:38.189" v="1749" actId="1076"/>
          <ac:spMkLst>
            <pc:docMk/>
            <pc:sldMk cId="3187244672" sldId="412"/>
            <ac:spMk id="2" creationId="{79EF9464-271E-4144-9C97-8ADE3BF04BC5}"/>
          </ac:spMkLst>
        </pc:spChg>
        <pc:spChg chg="del mod">
          <ac:chgData name="J We" userId="518e19de838fc018" providerId="LiveId" clId="{FBA03C8B-3373-4560-98D6-08D34F48D16F}" dt="2023-03-24T01:07:50.633" v="1724" actId="478"/>
          <ac:spMkLst>
            <pc:docMk/>
            <pc:sldMk cId="3187244672" sldId="412"/>
            <ac:spMk id="18" creationId="{73C12328-CE9C-4F36-B015-437F1BFCFA3E}"/>
          </ac:spMkLst>
        </pc:spChg>
        <pc:spChg chg="add del mod">
          <ac:chgData name="J We" userId="518e19de838fc018" providerId="LiveId" clId="{FBA03C8B-3373-4560-98D6-08D34F48D16F}" dt="2023-03-24T01:08:33.273" v="1748" actId="478"/>
          <ac:spMkLst>
            <pc:docMk/>
            <pc:sldMk cId="3187244672" sldId="412"/>
            <ac:spMk id="52" creationId="{064BE7BE-DA6C-458F-B82C-11C9C30ACEAD}"/>
          </ac:spMkLst>
        </pc:spChg>
      </pc:sldChg>
      <pc:sldChg chg="delSp del mod">
        <pc:chgData name="J We" userId="518e19de838fc018" providerId="LiveId" clId="{FBA03C8B-3373-4560-98D6-08D34F48D16F}" dt="2023-03-23T08:59:42.344" v="1498" actId="47"/>
        <pc:sldMkLst>
          <pc:docMk/>
          <pc:sldMk cId="497894900" sldId="426"/>
        </pc:sldMkLst>
        <pc:spChg chg="del">
          <ac:chgData name="J We" userId="518e19de838fc018" providerId="LiveId" clId="{FBA03C8B-3373-4560-98D6-08D34F48D16F}" dt="2023-03-23T08:59:22.296" v="1494" actId="21"/>
          <ac:spMkLst>
            <pc:docMk/>
            <pc:sldMk cId="497894900" sldId="426"/>
            <ac:spMk id="86" creationId="{FC94C61B-7561-4C99-94D7-02007BB2BC18}"/>
          </ac:spMkLst>
        </pc:spChg>
      </pc:sldChg>
      <pc:sldChg chg="del ord">
        <pc:chgData name="J We" userId="518e19de838fc018" providerId="LiveId" clId="{FBA03C8B-3373-4560-98D6-08D34F48D16F}" dt="2023-03-23T08:59:09.446" v="1491" actId="47"/>
        <pc:sldMkLst>
          <pc:docMk/>
          <pc:sldMk cId="2765608750" sldId="435"/>
        </pc:sldMkLst>
      </pc:sldChg>
      <pc:sldChg chg="addSp delSp modSp mod">
        <pc:chgData name="J We" userId="518e19de838fc018" providerId="LiveId" clId="{FBA03C8B-3373-4560-98D6-08D34F48D16F}" dt="2023-03-23T09:26:21.343" v="1536"/>
        <pc:sldMkLst>
          <pc:docMk/>
          <pc:sldMk cId="3609628229" sldId="436"/>
        </pc:sldMkLst>
        <pc:spChg chg="del">
          <ac:chgData name="J We" userId="518e19de838fc018" providerId="LiveId" clId="{FBA03C8B-3373-4560-98D6-08D34F48D16F}" dt="2023-03-23T06:56:41.281" v="734" actId="478"/>
          <ac:spMkLst>
            <pc:docMk/>
            <pc:sldMk cId="3609628229" sldId="436"/>
            <ac:spMk id="47" creationId="{747DE409-60A2-4AB8-900C-30A598C53A7E}"/>
          </ac:spMkLst>
        </pc:spChg>
        <pc:spChg chg="del">
          <ac:chgData name="J We" userId="518e19de838fc018" providerId="LiveId" clId="{FBA03C8B-3373-4560-98D6-08D34F48D16F}" dt="2023-03-23T04:14:24.063" v="612" actId="478"/>
          <ac:spMkLst>
            <pc:docMk/>
            <pc:sldMk cId="3609628229" sldId="436"/>
            <ac:spMk id="48" creationId="{A56C1F2C-D94B-476D-89FD-63ADE5F29E1F}"/>
          </ac:spMkLst>
        </pc:spChg>
        <pc:spChg chg="del">
          <ac:chgData name="J We" userId="518e19de838fc018" providerId="LiveId" clId="{FBA03C8B-3373-4560-98D6-08D34F48D16F}" dt="2023-03-23T06:56:46.303" v="735" actId="478"/>
          <ac:spMkLst>
            <pc:docMk/>
            <pc:sldMk cId="3609628229" sldId="436"/>
            <ac:spMk id="49" creationId="{29B37B30-D835-4BAE-ABFF-5184FBDC9C2D}"/>
          </ac:spMkLst>
        </pc:spChg>
        <pc:spChg chg="del">
          <ac:chgData name="J We" userId="518e19de838fc018" providerId="LiveId" clId="{FBA03C8B-3373-4560-98D6-08D34F48D16F}" dt="2023-03-23T06:56:48.704" v="737" actId="478"/>
          <ac:spMkLst>
            <pc:docMk/>
            <pc:sldMk cId="3609628229" sldId="436"/>
            <ac:spMk id="50" creationId="{0D362587-82A3-4E30-BAF7-9FA377CF1290}"/>
          </ac:spMkLst>
        </pc:spChg>
        <pc:spChg chg="del">
          <ac:chgData name="J We" userId="518e19de838fc018" providerId="LiveId" clId="{FBA03C8B-3373-4560-98D6-08D34F48D16F}" dt="2023-03-23T06:56:50.290" v="739" actId="478"/>
          <ac:spMkLst>
            <pc:docMk/>
            <pc:sldMk cId="3609628229" sldId="436"/>
            <ac:spMk id="51" creationId="{2DEABF58-EC16-4333-A0B5-BFBED3849428}"/>
          </ac:spMkLst>
        </pc:spChg>
        <pc:spChg chg="add mod">
          <ac:chgData name="J We" userId="518e19de838fc018" providerId="LiveId" clId="{FBA03C8B-3373-4560-98D6-08D34F48D16F}" dt="2023-03-23T07:43:04.287" v="1375"/>
          <ac:spMkLst>
            <pc:docMk/>
            <pc:sldMk cId="3609628229" sldId="436"/>
            <ac:spMk id="56" creationId="{58EF4EF3-8D2D-4F78-B2C2-9427CDAD4439}"/>
          </ac:spMkLst>
        </pc:spChg>
        <pc:spChg chg="add mod">
          <ac:chgData name="J We" userId="518e19de838fc018" providerId="LiveId" clId="{FBA03C8B-3373-4560-98D6-08D34F48D16F}" dt="2023-03-23T07:33:07.923" v="1114"/>
          <ac:spMkLst>
            <pc:docMk/>
            <pc:sldMk cId="3609628229" sldId="436"/>
            <ac:spMk id="57" creationId="{2A4A5C7B-0728-4588-94E2-19E582A5F022}"/>
          </ac:spMkLst>
        </pc:spChg>
        <pc:spChg chg="add mod">
          <ac:chgData name="J We" userId="518e19de838fc018" providerId="LiveId" clId="{FBA03C8B-3373-4560-98D6-08D34F48D16F}" dt="2023-03-23T09:26:21.343" v="1536"/>
          <ac:spMkLst>
            <pc:docMk/>
            <pc:sldMk cId="3609628229" sldId="436"/>
            <ac:spMk id="58" creationId="{BC45E606-5D38-45DD-BC2C-BB531F8478DF}"/>
          </ac:spMkLst>
        </pc:spChg>
        <pc:spChg chg="add mod">
          <ac:chgData name="J We" userId="518e19de838fc018" providerId="LiveId" clId="{FBA03C8B-3373-4560-98D6-08D34F48D16F}" dt="2023-03-23T07:42:05.291" v="1352" actId="1076"/>
          <ac:spMkLst>
            <pc:docMk/>
            <pc:sldMk cId="3609628229" sldId="436"/>
            <ac:spMk id="59" creationId="{D8D58F63-3CFE-4A27-9EDC-67A08CD6CDC4}"/>
          </ac:spMkLst>
        </pc:spChg>
        <pc:graphicFrameChg chg="add del mod">
          <ac:chgData name="J We" userId="518e19de838fc018" providerId="LiveId" clId="{FBA03C8B-3373-4560-98D6-08D34F48D16F}" dt="2023-03-23T04:14:42.697" v="615"/>
          <ac:graphicFrameMkLst>
            <pc:docMk/>
            <pc:sldMk cId="3609628229" sldId="436"/>
            <ac:graphicFrameMk id="2" creationId="{22E214E4-5167-423B-B117-677680EC598E}"/>
          </ac:graphicFrameMkLst>
        </pc:graphicFrameChg>
        <pc:picChg chg="add mod">
          <ac:chgData name="J We" userId="518e19de838fc018" providerId="LiveId" clId="{FBA03C8B-3373-4560-98D6-08D34F48D16F}" dt="2023-03-23T07:35:11.840" v="1118" actId="1076"/>
          <ac:picMkLst>
            <pc:docMk/>
            <pc:sldMk cId="3609628229" sldId="436"/>
            <ac:picMk id="3" creationId="{E881F3F4-A86B-47BE-B131-FFDF72B47535}"/>
          </ac:picMkLst>
        </pc:picChg>
        <pc:picChg chg="del">
          <ac:chgData name="J We" userId="518e19de838fc018" providerId="LiveId" clId="{FBA03C8B-3373-4560-98D6-08D34F48D16F}" dt="2023-03-23T01:12:43.339" v="76" actId="478"/>
          <ac:picMkLst>
            <pc:docMk/>
            <pc:sldMk cId="3609628229" sldId="436"/>
            <ac:picMk id="4" creationId="{E5CF0871-3609-4D70-A73C-CFFCDE598D57}"/>
          </ac:picMkLst>
        </pc:picChg>
        <pc:picChg chg="add del mod">
          <ac:chgData name="J We" userId="518e19de838fc018" providerId="LiveId" clId="{FBA03C8B-3373-4560-98D6-08D34F48D16F}" dt="2023-03-23T04:14:20.712" v="611" actId="478"/>
          <ac:picMkLst>
            <pc:docMk/>
            <pc:sldMk cId="3609628229" sldId="436"/>
            <ac:picMk id="54" creationId="{5F529A83-78AA-4FD0-96A6-6C361CD3B779}"/>
          </ac:picMkLst>
        </pc:picChg>
        <pc:picChg chg="add del mod">
          <ac:chgData name="J We" userId="518e19de838fc018" providerId="LiveId" clId="{FBA03C8B-3373-4560-98D6-08D34F48D16F}" dt="2023-03-23T07:12:54.198" v="757"/>
          <ac:picMkLst>
            <pc:docMk/>
            <pc:sldMk cId="3609628229" sldId="436"/>
            <ac:picMk id="55" creationId="{294339BB-D889-4750-A5D0-048C244F2EC7}"/>
          </ac:picMkLst>
        </pc:picChg>
        <pc:cxnChg chg="del">
          <ac:chgData name="J We" userId="518e19de838fc018" providerId="LiveId" clId="{FBA03C8B-3373-4560-98D6-08D34F48D16F}" dt="2023-03-23T06:56:47.050" v="736" actId="478"/>
          <ac:cxnSpMkLst>
            <pc:docMk/>
            <pc:sldMk cId="3609628229" sldId="436"/>
            <ac:cxnSpMk id="52" creationId="{6C692F15-0C30-43DF-A9C2-47EB5E9E8FC4}"/>
          </ac:cxnSpMkLst>
        </pc:cxnChg>
        <pc:cxnChg chg="del">
          <ac:chgData name="J We" userId="518e19de838fc018" providerId="LiveId" clId="{FBA03C8B-3373-4560-98D6-08D34F48D16F}" dt="2023-03-23T06:56:49.417" v="738" actId="478"/>
          <ac:cxnSpMkLst>
            <pc:docMk/>
            <pc:sldMk cId="3609628229" sldId="436"/>
            <ac:cxnSpMk id="53" creationId="{48F869D0-AFFE-4456-85A7-948E912270C4}"/>
          </ac:cxnSpMkLst>
        </pc:cxnChg>
      </pc:sldChg>
      <pc:sldChg chg="addSp delSp modSp mod">
        <pc:chgData name="J We" userId="518e19de838fc018" providerId="LiveId" clId="{FBA03C8B-3373-4560-98D6-08D34F48D16F}" dt="2023-03-24T12:56:25.390" v="1867" actId="20577"/>
        <pc:sldMkLst>
          <pc:docMk/>
          <pc:sldMk cId="622390646" sldId="437"/>
        </pc:sldMkLst>
        <pc:spChg chg="del">
          <ac:chgData name="J We" userId="518e19de838fc018" providerId="LiveId" clId="{FBA03C8B-3373-4560-98D6-08D34F48D16F}" dt="2023-03-23T01:01:12.670" v="12" actId="478"/>
          <ac:spMkLst>
            <pc:docMk/>
            <pc:sldMk cId="622390646" sldId="437"/>
            <ac:spMk id="41" creationId="{D34AAFB7-9346-4E9C-BAFE-6A33AE3533DD}"/>
          </ac:spMkLst>
        </pc:spChg>
        <pc:spChg chg="del">
          <ac:chgData name="J We" userId="518e19de838fc018" providerId="LiveId" clId="{FBA03C8B-3373-4560-98D6-08D34F48D16F}" dt="2023-03-23T01:01:23.863" v="16" actId="478"/>
          <ac:spMkLst>
            <pc:docMk/>
            <pc:sldMk cId="622390646" sldId="437"/>
            <ac:spMk id="43" creationId="{8F910AD6-DB18-446B-A7C1-0BFC815CEE94}"/>
          </ac:spMkLst>
        </pc:spChg>
        <pc:spChg chg="del">
          <ac:chgData name="J We" userId="518e19de838fc018" providerId="LiveId" clId="{FBA03C8B-3373-4560-98D6-08D34F48D16F}" dt="2023-03-23T01:01:16.499" v="14" actId="478"/>
          <ac:spMkLst>
            <pc:docMk/>
            <pc:sldMk cId="622390646" sldId="437"/>
            <ac:spMk id="44" creationId="{3CD7BB1B-ED29-40DF-9FE8-AB92D1719A21}"/>
          </ac:spMkLst>
        </pc:spChg>
        <pc:spChg chg="del">
          <ac:chgData name="J We" userId="518e19de838fc018" providerId="LiveId" clId="{FBA03C8B-3373-4560-98D6-08D34F48D16F}" dt="2023-03-23T01:01:15.131" v="13" actId="478"/>
          <ac:spMkLst>
            <pc:docMk/>
            <pc:sldMk cId="622390646" sldId="437"/>
            <ac:spMk id="45" creationId="{3C6AE862-D113-4821-B0BB-F761C439CA11}"/>
          </ac:spMkLst>
        </pc:spChg>
        <pc:spChg chg="del">
          <ac:chgData name="J We" userId="518e19de838fc018" providerId="LiveId" clId="{FBA03C8B-3373-4560-98D6-08D34F48D16F}" dt="2023-03-23T01:01:22.177" v="15" actId="478"/>
          <ac:spMkLst>
            <pc:docMk/>
            <pc:sldMk cId="622390646" sldId="437"/>
            <ac:spMk id="47" creationId="{5360BCEB-4B48-4B88-A1AE-692D1F61422A}"/>
          </ac:spMkLst>
        </pc:spChg>
        <pc:spChg chg="del mod">
          <ac:chgData name="J We" userId="518e19de838fc018" providerId="LiveId" clId="{FBA03C8B-3373-4560-98D6-08D34F48D16F}" dt="2023-03-23T06:16:25.684" v="682" actId="478"/>
          <ac:spMkLst>
            <pc:docMk/>
            <pc:sldMk cId="622390646" sldId="437"/>
            <ac:spMk id="49" creationId="{5C3D040F-E26C-4683-AB0A-9579BB7F64EC}"/>
          </ac:spMkLst>
        </pc:spChg>
        <pc:spChg chg="del mod">
          <ac:chgData name="J We" userId="518e19de838fc018" providerId="LiveId" clId="{FBA03C8B-3373-4560-98D6-08D34F48D16F}" dt="2023-03-23T06:16:27.144" v="683" actId="478"/>
          <ac:spMkLst>
            <pc:docMk/>
            <pc:sldMk cId="622390646" sldId="437"/>
            <ac:spMk id="50" creationId="{C8B36C43-B665-42EE-A351-4CBF0886CD4C}"/>
          </ac:spMkLst>
        </pc:spChg>
        <pc:spChg chg="del">
          <ac:chgData name="J We" userId="518e19de838fc018" providerId="LiveId" clId="{FBA03C8B-3373-4560-98D6-08D34F48D16F}" dt="2023-03-23T07:10:04.392" v="752" actId="478"/>
          <ac:spMkLst>
            <pc:docMk/>
            <pc:sldMk cId="622390646" sldId="437"/>
            <ac:spMk id="51" creationId="{4C4D132A-536A-4D3B-890D-319DBCDC0944}"/>
          </ac:spMkLst>
        </pc:spChg>
        <pc:spChg chg="del mod">
          <ac:chgData name="J We" userId="518e19de838fc018" providerId="LiveId" clId="{FBA03C8B-3373-4560-98D6-08D34F48D16F}" dt="2023-03-23T06:16:24.596" v="681" actId="478"/>
          <ac:spMkLst>
            <pc:docMk/>
            <pc:sldMk cId="622390646" sldId="437"/>
            <ac:spMk id="52" creationId="{096A8CAA-01CA-4017-AE24-0E4F8B22F440}"/>
          </ac:spMkLst>
        </pc:spChg>
        <pc:spChg chg="add mod">
          <ac:chgData name="J We" userId="518e19de838fc018" providerId="LiveId" clId="{FBA03C8B-3373-4560-98D6-08D34F48D16F}" dt="2023-03-24T12:56:25.390" v="1867" actId="20577"/>
          <ac:spMkLst>
            <pc:docMk/>
            <pc:sldMk cId="622390646" sldId="437"/>
            <ac:spMk id="53" creationId="{BA5E9615-7036-45AE-9D89-53390B2E2EA2}"/>
          </ac:spMkLst>
        </pc:spChg>
        <pc:spChg chg="add mod">
          <ac:chgData name="J We" userId="518e19de838fc018" providerId="LiveId" clId="{FBA03C8B-3373-4560-98D6-08D34F48D16F}" dt="2023-03-24T01:43:04.264" v="1841"/>
          <ac:spMkLst>
            <pc:docMk/>
            <pc:sldMk cId="622390646" sldId="437"/>
            <ac:spMk id="54" creationId="{31B15854-31EF-463A-9BE3-2C398899B4CA}"/>
          </ac:spMkLst>
        </pc:spChg>
        <pc:spChg chg="del">
          <ac:chgData name="J We" userId="518e19de838fc018" providerId="LiveId" clId="{FBA03C8B-3373-4560-98D6-08D34F48D16F}" dt="2023-03-23T03:59:42.505" v="573" actId="478"/>
          <ac:spMkLst>
            <pc:docMk/>
            <pc:sldMk cId="622390646" sldId="437"/>
            <ac:spMk id="55" creationId="{093B7B29-DBB0-4973-9A78-5547B08943A6}"/>
          </ac:spMkLst>
        </pc:spChg>
        <pc:spChg chg="add mod">
          <ac:chgData name="J We" userId="518e19de838fc018" providerId="LiveId" clId="{FBA03C8B-3373-4560-98D6-08D34F48D16F}" dt="2023-03-23T09:08:18.891" v="1512" actId="1076"/>
          <ac:spMkLst>
            <pc:docMk/>
            <pc:sldMk cId="622390646" sldId="437"/>
            <ac:spMk id="56" creationId="{AB931058-5C8B-4C5A-9F7B-B1628FEED35A}"/>
          </ac:spMkLst>
        </pc:spChg>
        <pc:spChg chg="add del mod">
          <ac:chgData name="J We" userId="518e19de838fc018" providerId="LiveId" clId="{FBA03C8B-3373-4560-98D6-08D34F48D16F}" dt="2023-03-23T06:46:25.374" v="691" actId="478"/>
          <ac:spMkLst>
            <pc:docMk/>
            <pc:sldMk cId="622390646" sldId="437"/>
            <ac:spMk id="57" creationId="{9B484181-ADED-4803-B646-9F109DF8C41F}"/>
          </ac:spMkLst>
        </pc:spChg>
        <pc:spChg chg="add del mod">
          <ac:chgData name="J We" userId="518e19de838fc018" providerId="LiveId" clId="{FBA03C8B-3373-4560-98D6-08D34F48D16F}" dt="2023-03-23T01:40:11.165" v="168"/>
          <ac:spMkLst>
            <pc:docMk/>
            <pc:sldMk cId="622390646" sldId="437"/>
            <ac:spMk id="59" creationId="{A9928F69-8B57-4BCF-9A13-B5BA566A9B4A}"/>
          </ac:spMkLst>
        </pc:spChg>
        <pc:spChg chg="add del mod">
          <ac:chgData name="J We" userId="518e19de838fc018" providerId="LiveId" clId="{FBA03C8B-3373-4560-98D6-08D34F48D16F}" dt="2023-03-23T03:39:52.696" v="416"/>
          <ac:spMkLst>
            <pc:docMk/>
            <pc:sldMk cId="622390646" sldId="437"/>
            <ac:spMk id="61" creationId="{7E739F04-24A9-4D83-B41F-DCB482E06821}"/>
          </ac:spMkLst>
        </pc:spChg>
        <pc:spChg chg="add del mod">
          <ac:chgData name="J We" userId="518e19de838fc018" providerId="LiveId" clId="{FBA03C8B-3373-4560-98D6-08D34F48D16F}" dt="2023-03-23T03:50:46.076" v="539" actId="478"/>
          <ac:spMkLst>
            <pc:docMk/>
            <pc:sldMk cId="622390646" sldId="437"/>
            <ac:spMk id="63" creationId="{DFA42C5E-FF10-411C-948F-549F71C84838}"/>
          </ac:spMkLst>
        </pc:spChg>
        <pc:spChg chg="add del">
          <ac:chgData name="J We" userId="518e19de838fc018" providerId="LiveId" clId="{FBA03C8B-3373-4560-98D6-08D34F48D16F}" dt="2023-03-23T04:02:35.341" v="590"/>
          <ac:spMkLst>
            <pc:docMk/>
            <pc:sldMk cId="622390646" sldId="437"/>
            <ac:spMk id="65" creationId="{E9F96B7A-A10E-41E4-BD82-F904CA1976B5}"/>
          </ac:spMkLst>
        </pc:spChg>
        <pc:spChg chg="add del mod">
          <ac:chgData name="J We" userId="518e19de838fc018" providerId="LiveId" clId="{FBA03C8B-3373-4560-98D6-08D34F48D16F}" dt="2023-03-23T04:03:10.316" v="603" actId="478"/>
          <ac:spMkLst>
            <pc:docMk/>
            <pc:sldMk cId="622390646" sldId="437"/>
            <ac:spMk id="67" creationId="{FE801057-3BCB-48E2-BDC2-D61CAA6B2963}"/>
          </ac:spMkLst>
        </pc:spChg>
        <pc:spChg chg="add del mod">
          <ac:chgData name="J We" userId="518e19de838fc018" providerId="LiveId" clId="{FBA03C8B-3373-4560-98D6-08D34F48D16F}" dt="2023-03-23T07:45:11.135" v="1395"/>
          <ac:spMkLst>
            <pc:docMk/>
            <pc:sldMk cId="622390646" sldId="437"/>
            <ac:spMk id="69" creationId="{D9C67F7B-5D83-4236-943C-63B1E631E0B9}"/>
          </ac:spMkLst>
        </pc:spChg>
        <pc:spChg chg="add del mod">
          <ac:chgData name="J We" userId="518e19de838fc018" providerId="LiveId" clId="{FBA03C8B-3373-4560-98D6-08D34F48D16F}" dt="2023-03-23T06:47:55.141" v="703"/>
          <ac:spMkLst>
            <pc:docMk/>
            <pc:sldMk cId="622390646" sldId="437"/>
            <ac:spMk id="71" creationId="{9294D016-A1D5-4275-9354-71F70D8AF5FC}"/>
          </ac:spMkLst>
        </pc:spChg>
        <pc:spChg chg="add mod">
          <ac:chgData name="J We" userId="518e19de838fc018" providerId="LiveId" clId="{FBA03C8B-3373-4560-98D6-08D34F48D16F}" dt="2023-03-23T09:08:23.066" v="1513" actId="1076"/>
          <ac:spMkLst>
            <pc:docMk/>
            <pc:sldMk cId="622390646" sldId="437"/>
            <ac:spMk id="73" creationId="{8A1B215C-FDC8-48C7-B07E-E09C3AB4AA8C}"/>
          </ac:spMkLst>
        </pc:spChg>
        <pc:spChg chg="add del mod">
          <ac:chgData name="J We" userId="518e19de838fc018" providerId="LiveId" clId="{FBA03C8B-3373-4560-98D6-08D34F48D16F}" dt="2023-03-23T09:08:27.658" v="1514" actId="478"/>
          <ac:spMkLst>
            <pc:docMk/>
            <pc:sldMk cId="622390646" sldId="437"/>
            <ac:spMk id="74" creationId="{108798E8-B1A3-48BB-B2BB-3686D3BBAB8F}"/>
          </ac:spMkLst>
        </pc:spChg>
        <pc:spChg chg="add mod">
          <ac:chgData name="J We" userId="518e19de838fc018" providerId="LiveId" clId="{FBA03C8B-3373-4560-98D6-08D34F48D16F}" dt="2023-03-24T01:29:09.070" v="1793" actId="20577"/>
          <ac:spMkLst>
            <pc:docMk/>
            <pc:sldMk cId="622390646" sldId="437"/>
            <ac:spMk id="79" creationId="{85D5CD81-1724-4EAB-BCA6-3503882B6D6F}"/>
          </ac:spMkLst>
        </pc:spChg>
        <pc:spChg chg="add mod">
          <ac:chgData name="J We" userId="518e19de838fc018" providerId="LiveId" clId="{FBA03C8B-3373-4560-98D6-08D34F48D16F}" dt="2023-03-24T01:29:17.935" v="1799" actId="20577"/>
          <ac:spMkLst>
            <pc:docMk/>
            <pc:sldMk cId="622390646" sldId="437"/>
            <ac:spMk id="80" creationId="{7699AA67-89DD-456C-A059-8D8D37CE0D5F}"/>
          </ac:spMkLst>
        </pc:spChg>
        <pc:spChg chg="add mod">
          <ac:chgData name="J We" userId="518e19de838fc018" providerId="LiveId" clId="{FBA03C8B-3373-4560-98D6-08D34F48D16F}" dt="2023-03-24T01:29:20.256" v="1800" actId="20577"/>
          <ac:spMkLst>
            <pc:docMk/>
            <pc:sldMk cId="622390646" sldId="437"/>
            <ac:spMk id="81" creationId="{9DD130A7-4229-4D53-BCA3-80E1EBEE2433}"/>
          </ac:spMkLst>
        </pc:spChg>
        <pc:spChg chg="add mod">
          <ac:chgData name="J We" userId="518e19de838fc018" providerId="LiveId" clId="{FBA03C8B-3373-4560-98D6-08D34F48D16F}" dt="2023-03-24T01:39:11.179" v="1802" actId="1076"/>
          <ac:spMkLst>
            <pc:docMk/>
            <pc:sldMk cId="622390646" sldId="437"/>
            <ac:spMk id="82" creationId="{0DE0D95A-6F32-4CDE-9A4A-0423B0BB1879}"/>
          </ac:spMkLst>
        </pc:spChg>
        <pc:picChg chg="add del mod">
          <ac:chgData name="J We" userId="518e19de838fc018" providerId="LiveId" clId="{FBA03C8B-3373-4560-98D6-08D34F48D16F}" dt="2023-03-23T09:27:45.426" v="1537" actId="478"/>
          <ac:picMkLst>
            <pc:docMk/>
            <pc:sldMk cId="622390646" sldId="437"/>
            <ac:picMk id="14" creationId="{12C128E5-3A78-4DFC-A124-4F4AD0867A8E}"/>
          </ac:picMkLst>
        </pc:picChg>
        <pc:picChg chg="add del mod">
          <ac:chgData name="J We" userId="518e19de838fc018" providerId="LiveId" clId="{FBA03C8B-3373-4560-98D6-08D34F48D16F}" dt="2023-03-23T09:27:46.301" v="1538" actId="478"/>
          <ac:picMkLst>
            <pc:docMk/>
            <pc:sldMk cId="622390646" sldId="437"/>
            <ac:picMk id="76" creationId="{6BADDA3D-2104-44E8-AE2D-EA00401A5FF4}"/>
          </ac:picMkLst>
        </pc:picChg>
        <pc:picChg chg="add mod">
          <ac:chgData name="J We" userId="518e19de838fc018" providerId="LiveId" clId="{FBA03C8B-3373-4560-98D6-08D34F48D16F}" dt="2023-03-24T09:06:06.371" v="1846" actId="1076"/>
          <ac:picMkLst>
            <pc:docMk/>
            <pc:sldMk cId="622390646" sldId="437"/>
            <ac:picMk id="77" creationId="{89F930CA-DF83-4F39-8620-3291C3EF2C0F}"/>
          </ac:picMkLst>
        </pc:picChg>
      </pc:sldChg>
      <pc:sldChg chg="addSp delSp modSp mod ord">
        <pc:chgData name="J We" userId="518e19de838fc018" providerId="LiveId" clId="{FBA03C8B-3373-4560-98D6-08D34F48D16F}" dt="2023-03-24T11:55:49.255" v="1864" actId="108"/>
        <pc:sldMkLst>
          <pc:docMk/>
          <pc:sldMk cId="1547403060" sldId="438"/>
        </pc:sldMkLst>
        <pc:spChg chg="add mod">
          <ac:chgData name="J We" userId="518e19de838fc018" providerId="LiveId" clId="{FBA03C8B-3373-4560-98D6-08D34F48D16F}" dt="2023-03-24T11:55:49.255" v="1864" actId="108"/>
          <ac:spMkLst>
            <pc:docMk/>
            <pc:sldMk cId="1547403060" sldId="438"/>
            <ac:spMk id="42" creationId="{B64F18DE-97EE-4F42-98B0-7027F7C08D0F}"/>
          </ac:spMkLst>
        </pc:spChg>
        <pc:spChg chg="del">
          <ac:chgData name="J We" userId="518e19de838fc018" providerId="LiveId" clId="{FBA03C8B-3373-4560-98D6-08D34F48D16F}" dt="2023-03-23T07:02:31.741" v="751" actId="478"/>
          <ac:spMkLst>
            <pc:docMk/>
            <pc:sldMk cId="1547403060" sldId="438"/>
            <ac:spMk id="49" creationId="{2CE78CF0-67B2-4F6B-B9A8-F9A61DCD41BA}"/>
          </ac:spMkLst>
        </pc:spChg>
        <pc:spChg chg="del">
          <ac:chgData name="J We" userId="518e19de838fc018" providerId="LiveId" clId="{FBA03C8B-3373-4560-98D6-08D34F48D16F}" dt="2023-03-23T07:02:30.086" v="750" actId="478"/>
          <ac:spMkLst>
            <pc:docMk/>
            <pc:sldMk cId="1547403060" sldId="438"/>
            <ac:spMk id="50" creationId="{88CCC814-B7E7-42BA-A4B8-9F14DB1B699B}"/>
          </ac:spMkLst>
        </pc:spChg>
        <pc:picChg chg="add mod">
          <ac:chgData name="J We" userId="518e19de838fc018" providerId="LiveId" clId="{FBA03C8B-3373-4560-98D6-08D34F48D16F}" dt="2023-03-24T08:40:36.571" v="1845" actId="1076"/>
          <ac:picMkLst>
            <pc:docMk/>
            <pc:sldMk cId="1547403060" sldId="438"/>
            <ac:picMk id="2" creationId="{39CC8978-E67B-4008-A914-EC14BE4926E6}"/>
          </ac:picMkLst>
        </pc:picChg>
        <pc:picChg chg="del">
          <ac:chgData name="J We" userId="518e19de838fc018" providerId="LiveId" clId="{FBA03C8B-3373-4560-98D6-08D34F48D16F}" dt="2023-03-23T07:02:28.727" v="749" actId="478"/>
          <ac:picMkLst>
            <pc:docMk/>
            <pc:sldMk cId="1547403060" sldId="438"/>
            <ac:picMk id="4" creationId="{1C291A17-CAE9-43D4-995E-308DCC3FA2AA}"/>
          </ac:picMkLst>
        </pc:picChg>
        <pc:picChg chg="add mod">
          <ac:chgData name="J We" userId="518e19de838fc018" providerId="LiveId" clId="{FBA03C8B-3373-4560-98D6-08D34F48D16F}" dt="2023-03-24T11:55:36.291" v="1863" actId="1076"/>
          <ac:picMkLst>
            <pc:docMk/>
            <pc:sldMk cId="1547403060" sldId="438"/>
            <ac:picMk id="4" creationId="{49FB69C9-26B6-46FD-AB26-94812FAF29C8}"/>
          </ac:picMkLst>
        </pc:picChg>
      </pc:sldChg>
      <pc:sldChg chg="del">
        <pc:chgData name="J We" userId="518e19de838fc018" providerId="LiveId" clId="{FBA03C8B-3373-4560-98D6-08D34F48D16F}" dt="2023-03-23T08:59:08.535" v="1490" actId="47"/>
        <pc:sldMkLst>
          <pc:docMk/>
          <pc:sldMk cId="2526888079" sldId="445"/>
        </pc:sldMkLst>
      </pc:sldChg>
      <pc:sldChg chg="addSp delSp modSp del mod">
        <pc:chgData name="J We" userId="518e19de838fc018" providerId="LiveId" clId="{FBA03C8B-3373-4560-98D6-08D34F48D16F}" dt="2023-03-24T01:46:07.521" v="1842" actId="47"/>
        <pc:sldMkLst>
          <pc:docMk/>
          <pc:sldMk cId="3033733409" sldId="446"/>
        </pc:sldMkLst>
        <pc:spChg chg="del">
          <ac:chgData name="J We" userId="518e19de838fc018" providerId="LiveId" clId="{FBA03C8B-3373-4560-98D6-08D34F48D16F}" dt="2023-03-24T01:02:00.978" v="1669" actId="478"/>
          <ac:spMkLst>
            <pc:docMk/>
            <pc:sldMk cId="3033733409" sldId="446"/>
            <ac:spMk id="40" creationId="{5EA67E5B-E0F3-4A02-B6EE-50F10F00EB9B}"/>
          </ac:spMkLst>
        </pc:spChg>
        <pc:graphicFrameChg chg="add del mod">
          <ac:chgData name="J We" userId="518e19de838fc018" providerId="LiveId" clId="{FBA03C8B-3373-4560-98D6-08D34F48D16F}" dt="2023-03-22T01:48:14.124" v="2"/>
          <ac:graphicFrameMkLst>
            <pc:docMk/>
            <pc:sldMk cId="3033733409" sldId="446"/>
            <ac:graphicFrameMk id="2" creationId="{CDF8641B-CD2C-4020-B634-3034D6407812}"/>
          </ac:graphicFrameMkLst>
        </pc:graphicFrameChg>
        <pc:picChg chg="add del mod">
          <ac:chgData name="J We" userId="518e19de838fc018" providerId="LiveId" clId="{FBA03C8B-3373-4560-98D6-08D34F48D16F}" dt="2023-03-22T01:48:46.134" v="8" actId="21"/>
          <ac:picMkLst>
            <pc:docMk/>
            <pc:sldMk cId="3033733409" sldId="446"/>
            <ac:picMk id="3" creationId="{1445CF5B-02B5-46E8-AB6C-4D59272AFFD1}"/>
          </ac:picMkLst>
        </pc:picChg>
      </pc:sldChg>
      <pc:sldChg chg="addSp delSp modSp mod ord">
        <pc:chgData name="J We" userId="518e19de838fc018" providerId="LiveId" clId="{FBA03C8B-3373-4560-98D6-08D34F48D16F}" dt="2023-03-24T01:19:45.184" v="1789" actId="1076"/>
        <pc:sldMkLst>
          <pc:docMk/>
          <pc:sldMk cId="168183787" sldId="448"/>
        </pc:sldMkLst>
        <pc:spChg chg="add del">
          <ac:chgData name="J We" userId="518e19de838fc018" providerId="LiveId" clId="{FBA03C8B-3373-4560-98D6-08D34F48D16F}" dt="2023-03-23T02:02:36.173" v="297" actId="11529"/>
          <ac:spMkLst>
            <pc:docMk/>
            <pc:sldMk cId="168183787" sldId="448"/>
            <ac:spMk id="7" creationId="{F0BDC74B-DF66-4DDC-A6D5-F43A5AE0C25A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8" creationId="{53CDB69C-9319-4CAA-BAD4-FDFCE3CAF96B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9" creationId="{0B232AB7-D4D3-4428-8310-67E51AACE623}"/>
          </ac:spMkLst>
        </pc:spChg>
        <pc:spChg chg="del mod">
          <ac:chgData name="J We" userId="518e19de838fc018" providerId="LiveId" clId="{FBA03C8B-3373-4560-98D6-08D34F48D16F}" dt="2023-03-23T02:07:07.936" v="321"/>
          <ac:spMkLst>
            <pc:docMk/>
            <pc:sldMk cId="168183787" sldId="448"/>
            <ac:spMk id="11" creationId="{0A639FE8-E053-45FE-8781-808C09E5D9A0}"/>
          </ac:spMkLst>
        </pc:spChg>
        <pc:spChg chg="del">
          <ac:chgData name="J We" userId="518e19de838fc018" providerId="LiveId" clId="{FBA03C8B-3373-4560-98D6-08D34F48D16F}" dt="2023-03-23T01:50:42.445" v="197" actId="478"/>
          <ac:spMkLst>
            <pc:docMk/>
            <pc:sldMk cId="168183787" sldId="448"/>
            <ac:spMk id="40" creationId="{5EA67E5B-E0F3-4A02-B6EE-50F10F00EB9B}"/>
          </ac:spMkLst>
        </pc:spChg>
        <pc:spChg chg="del">
          <ac:chgData name="J We" userId="518e19de838fc018" providerId="LiveId" clId="{FBA03C8B-3373-4560-98D6-08D34F48D16F}" dt="2023-03-23T01:50:39.149" v="195" actId="478"/>
          <ac:spMkLst>
            <pc:docMk/>
            <pc:sldMk cId="168183787" sldId="448"/>
            <ac:spMk id="43" creationId="{3545DC7C-7DB1-41DE-8724-749B198A72FB}"/>
          </ac:spMkLst>
        </pc:spChg>
        <pc:spChg chg="del">
          <ac:chgData name="J We" userId="518e19de838fc018" providerId="LiveId" clId="{FBA03C8B-3373-4560-98D6-08D34F48D16F}" dt="2023-03-23T01:50:41.056" v="196" actId="478"/>
          <ac:spMkLst>
            <pc:docMk/>
            <pc:sldMk cId="168183787" sldId="448"/>
            <ac:spMk id="44" creationId="{40FCB567-8CA7-4EC9-9912-69F6F4D2685F}"/>
          </ac:spMkLst>
        </pc:spChg>
        <pc:spChg chg="add mod">
          <ac:chgData name="J We" userId="518e19de838fc018" providerId="LiveId" clId="{FBA03C8B-3373-4560-98D6-08D34F48D16F}" dt="2023-03-23T02:10:21.791" v="360" actId="1076"/>
          <ac:spMkLst>
            <pc:docMk/>
            <pc:sldMk cId="168183787" sldId="448"/>
            <ac:spMk id="45" creationId="{97F38D5B-E131-46CC-B596-6216E1FD164E}"/>
          </ac:spMkLst>
        </pc:spChg>
        <pc:spChg chg="add mod">
          <ac:chgData name="J We" userId="518e19de838fc018" providerId="LiveId" clId="{FBA03C8B-3373-4560-98D6-08D34F48D16F}" dt="2023-03-24T01:19:35.927" v="1785" actId="21"/>
          <ac:spMkLst>
            <pc:docMk/>
            <pc:sldMk cId="168183787" sldId="448"/>
            <ac:spMk id="47" creationId="{2B4C6D32-A9C7-49FF-8D27-2F44CADE21DA}"/>
          </ac:spMkLst>
        </pc:spChg>
        <pc:spChg chg="add mod">
          <ac:chgData name="J We" userId="518e19de838fc018" providerId="LiveId" clId="{FBA03C8B-3373-4560-98D6-08D34F48D16F}" dt="2023-03-24T01:19:02.140" v="1783" actId="1076"/>
          <ac:spMkLst>
            <pc:docMk/>
            <pc:sldMk cId="168183787" sldId="448"/>
            <ac:spMk id="53" creationId="{9D4D7072-D38E-4804-9604-A6C9CD14DDAB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54" creationId="{A316432E-36D6-40B4-9132-393103AA40F5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55" creationId="{233C6F0B-03F0-448B-A308-7ECFFD11D004}"/>
          </ac:spMkLst>
        </pc:spChg>
        <pc:spChg chg="add mod">
          <ac:chgData name="J We" userId="518e19de838fc018" providerId="LiveId" clId="{FBA03C8B-3373-4560-98D6-08D34F48D16F}" dt="2023-03-23T02:07:15.780" v="325" actId="1076"/>
          <ac:spMkLst>
            <pc:docMk/>
            <pc:sldMk cId="168183787" sldId="448"/>
            <ac:spMk id="59" creationId="{91D78835-9BAC-4D6E-955D-F59BB9FE6970}"/>
          </ac:spMkLst>
        </pc:spChg>
        <pc:spChg chg="add mod">
          <ac:chgData name="J We" userId="518e19de838fc018" providerId="LiveId" clId="{FBA03C8B-3373-4560-98D6-08D34F48D16F}" dt="2023-03-23T02:07:24.046" v="329" actId="1076"/>
          <ac:spMkLst>
            <pc:docMk/>
            <pc:sldMk cId="168183787" sldId="448"/>
            <ac:spMk id="61" creationId="{AD9220F8-D1AD-4A8C-A435-8B198174BAAA}"/>
          </ac:spMkLst>
        </pc:spChg>
        <pc:spChg chg="add mod">
          <ac:chgData name="J We" userId="518e19de838fc018" providerId="LiveId" clId="{FBA03C8B-3373-4560-98D6-08D34F48D16F}" dt="2023-03-24T01:19:07.644" v="1784" actId="1076"/>
          <ac:spMkLst>
            <pc:docMk/>
            <pc:sldMk cId="168183787" sldId="448"/>
            <ac:spMk id="62" creationId="{1CF1B5E2-01C4-4A8C-A44B-3F2BF31640E4}"/>
          </ac:spMkLst>
        </pc:spChg>
        <pc:spChg chg="add mod">
          <ac:chgData name="J We" userId="518e19de838fc018" providerId="LiveId" clId="{FBA03C8B-3373-4560-98D6-08D34F48D16F}" dt="2023-03-23T02:07:34.590" v="333" actId="1076"/>
          <ac:spMkLst>
            <pc:docMk/>
            <pc:sldMk cId="168183787" sldId="448"/>
            <ac:spMk id="63" creationId="{85032464-A941-4979-B44B-F5133892CF53}"/>
          </ac:spMkLst>
        </pc:spChg>
        <pc:spChg chg="add mod">
          <ac:chgData name="J We" userId="518e19de838fc018" providerId="LiveId" clId="{FBA03C8B-3373-4560-98D6-08D34F48D16F}" dt="2023-03-23T02:07:39.418" v="335" actId="1076"/>
          <ac:spMkLst>
            <pc:docMk/>
            <pc:sldMk cId="168183787" sldId="448"/>
            <ac:spMk id="64" creationId="{86E867DD-6B0C-46D7-B77A-A805478372B6}"/>
          </ac:spMkLst>
        </pc:spChg>
        <pc:spChg chg="add mod">
          <ac:chgData name="J We" userId="518e19de838fc018" providerId="LiveId" clId="{FBA03C8B-3373-4560-98D6-08D34F48D16F}" dt="2023-03-23T02:07:43.689" v="337" actId="1076"/>
          <ac:spMkLst>
            <pc:docMk/>
            <pc:sldMk cId="168183787" sldId="448"/>
            <ac:spMk id="65" creationId="{73394BCC-4B50-42E1-B9E6-E23719F1516D}"/>
          </ac:spMkLst>
        </pc:spChg>
        <pc:spChg chg="add mod">
          <ac:chgData name="J We" userId="518e19de838fc018" providerId="LiveId" clId="{FBA03C8B-3373-4560-98D6-08D34F48D16F}" dt="2023-03-23T02:07:47.196" v="339" actId="1076"/>
          <ac:spMkLst>
            <pc:docMk/>
            <pc:sldMk cId="168183787" sldId="448"/>
            <ac:spMk id="66" creationId="{4DDB9D26-7F3E-4DFB-A134-4CCF158728B3}"/>
          </ac:spMkLst>
        </pc:spChg>
        <pc:spChg chg="add mod">
          <ac:chgData name="J We" userId="518e19de838fc018" providerId="LiveId" clId="{FBA03C8B-3373-4560-98D6-08D34F48D16F}" dt="2023-03-23T02:08:29.048" v="343" actId="1076"/>
          <ac:spMkLst>
            <pc:docMk/>
            <pc:sldMk cId="168183787" sldId="448"/>
            <ac:spMk id="68" creationId="{F62F0200-6727-4A7D-B70A-77C347F998BA}"/>
          </ac:spMkLst>
        </pc:spChg>
        <pc:spChg chg="add del mod">
          <ac:chgData name="J We" userId="518e19de838fc018" providerId="LiveId" clId="{FBA03C8B-3373-4560-98D6-08D34F48D16F}" dt="2023-03-23T02:08:58.784" v="345"/>
          <ac:spMkLst>
            <pc:docMk/>
            <pc:sldMk cId="168183787" sldId="448"/>
            <ac:spMk id="69" creationId="{6E47F7E4-750B-4FC3-8F71-30CB346A0CF4}"/>
          </ac:spMkLst>
        </pc:spChg>
        <pc:spChg chg="add del mod">
          <ac:chgData name="J We" userId="518e19de838fc018" providerId="LiveId" clId="{FBA03C8B-3373-4560-98D6-08D34F48D16F}" dt="2023-03-23T02:09:03.229" v="347"/>
          <ac:spMkLst>
            <pc:docMk/>
            <pc:sldMk cId="168183787" sldId="448"/>
            <ac:spMk id="70" creationId="{30F0B969-2F96-41FB-8BC6-CCB1B7CE0795}"/>
          </ac:spMkLst>
        </pc:spChg>
        <pc:spChg chg="add mod">
          <ac:chgData name="J We" userId="518e19de838fc018" providerId="LiveId" clId="{FBA03C8B-3373-4560-98D6-08D34F48D16F}" dt="2023-03-23T02:10:02.027" v="359" actId="1076"/>
          <ac:spMkLst>
            <pc:docMk/>
            <pc:sldMk cId="168183787" sldId="448"/>
            <ac:spMk id="74" creationId="{A7361C5E-4C79-4AD9-905B-C268CD63A857}"/>
          </ac:spMkLst>
        </pc:spChg>
        <pc:spChg chg="add mod">
          <ac:chgData name="J We" userId="518e19de838fc018" providerId="LiveId" clId="{FBA03C8B-3373-4560-98D6-08D34F48D16F}" dt="2023-03-24T01:17:39.084" v="1777" actId="14100"/>
          <ac:spMkLst>
            <pc:docMk/>
            <pc:sldMk cId="168183787" sldId="448"/>
            <ac:spMk id="75" creationId="{B541F1EB-966C-489A-8656-5932FD197500}"/>
          </ac:spMkLst>
        </pc:spChg>
        <pc:spChg chg="add mod">
          <ac:chgData name="J We" userId="518e19de838fc018" providerId="LiveId" clId="{FBA03C8B-3373-4560-98D6-08D34F48D16F}" dt="2023-03-23T08:37:43.351" v="1489" actId="1076"/>
          <ac:spMkLst>
            <pc:docMk/>
            <pc:sldMk cId="168183787" sldId="448"/>
            <ac:spMk id="80" creationId="{88999EC7-B6FA-478D-8323-C631C0F2DC33}"/>
          </ac:spMkLst>
        </pc:spChg>
        <pc:spChg chg="add mod">
          <ac:chgData name="J We" userId="518e19de838fc018" providerId="LiveId" clId="{FBA03C8B-3373-4560-98D6-08D34F48D16F}" dt="2023-03-24T01:19:45.184" v="1789" actId="1076"/>
          <ac:spMkLst>
            <pc:docMk/>
            <pc:sldMk cId="168183787" sldId="448"/>
            <ac:spMk id="82" creationId="{CEC8E52F-B481-4402-AB6E-FB4E38355AA4}"/>
          </ac:spMkLst>
        </pc:spChg>
        <pc:grpChg chg="add mod">
          <ac:chgData name="J We" userId="518e19de838fc018" providerId="LiveId" clId="{FBA03C8B-3373-4560-98D6-08D34F48D16F}" dt="2023-03-23T02:04:11.606" v="312" actId="1076"/>
          <ac:grpSpMkLst>
            <pc:docMk/>
            <pc:sldMk cId="168183787" sldId="448"/>
            <ac:grpSpMk id="10" creationId="{4BAF620F-8C49-41DA-96FF-EB7164365187}"/>
          </ac:grpSpMkLst>
        </pc:grpChg>
        <pc:picChg chg="del">
          <ac:chgData name="J We" userId="518e19de838fc018" providerId="LiveId" clId="{FBA03C8B-3373-4560-98D6-08D34F48D16F}" dt="2023-03-23T01:50:37.445" v="194" actId="478"/>
          <ac:picMkLst>
            <pc:docMk/>
            <pc:sldMk cId="168183787" sldId="448"/>
            <ac:picMk id="2" creationId="{EFB287BA-8723-4866-935B-F16A5C48E088}"/>
          </ac:picMkLst>
        </pc:picChg>
        <pc:picChg chg="add del mod">
          <ac:chgData name="J We" userId="518e19de838fc018" providerId="LiveId" clId="{FBA03C8B-3373-4560-98D6-08D34F48D16F}" dt="2023-03-23T02:09:44.862" v="353" actId="478"/>
          <ac:picMkLst>
            <pc:docMk/>
            <pc:sldMk cId="168183787" sldId="448"/>
            <ac:picMk id="4" creationId="{C4CA78B4-2E85-4EBB-8383-C3B16ABDD7BC}"/>
          </ac:picMkLst>
        </pc:picChg>
        <pc:picChg chg="add mod">
          <ac:chgData name="J We" userId="518e19de838fc018" providerId="LiveId" clId="{FBA03C8B-3373-4560-98D6-08D34F48D16F}" dt="2023-03-23T02:00:03.365" v="290" actId="1076"/>
          <ac:picMkLst>
            <pc:docMk/>
            <pc:sldMk cId="168183787" sldId="448"/>
            <ac:picMk id="5" creationId="{4E374C21-3DC3-42F6-AF94-25B23260BD9D}"/>
          </ac:picMkLst>
        </pc:picChg>
        <pc:picChg chg="add mod">
          <ac:chgData name="J We" userId="518e19de838fc018" providerId="LiveId" clId="{FBA03C8B-3373-4560-98D6-08D34F48D16F}" dt="2023-03-23T02:00:29.344" v="295" actId="14100"/>
          <ac:picMkLst>
            <pc:docMk/>
            <pc:sldMk cId="168183787" sldId="448"/>
            <ac:picMk id="6" creationId="{9086775C-35CC-46AA-8740-1471B2766466}"/>
          </ac:picMkLst>
        </pc:picChg>
        <pc:picChg chg="add mod">
          <ac:chgData name="J We" userId="518e19de838fc018" providerId="LiveId" clId="{FBA03C8B-3373-4560-98D6-08D34F48D16F}" dt="2023-03-23T02:09:23.157" v="351" actId="1076"/>
          <ac:picMkLst>
            <pc:docMk/>
            <pc:sldMk cId="168183787" sldId="448"/>
            <ac:picMk id="15" creationId="{51E72262-67E0-42FF-A181-BE62DEC8C406}"/>
          </ac:picMkLst>
        </pc:picChg>
        <pc:picChg chg="add mod">
          <ac:chgData name="J We" userId="518e19de838fc018" providerId="LiveId" clId="{FBA03C8B-3373-4560-98D6-08D34F48D16F}" dt="2023-03-23T02:09:49.504" v="355" actId="14100"/>
          <ac:picMkLst>
            <pc:docMk/>
            <pc:sldMk cId="168183787" sldId="448"/>
            <ac:picMk id="16" creationId="{F1996469-8215-41E9-ADA5-883791BA57E2}"/>
          </ac:picMkLst>
        </pc:picChg>
        <pc:picChg chg="add mod">
          <ac:chgData name="J We" userId="518e19de838fc018" providerId="LiveId" clId="{FBA03C8B-3373-4560-98D6-08D34F48D16F}" dt="2023-03-23T08:35:42.142" v="1400" actId="1076"/>
          <ac:picMkLst>
            <pc:docMk/>
            <pc:sldMk cId="168183787" sldId="448"/>
            <ac:picMk id="18" creationId="{67939D59-5842-4A9D-B73E-9E5CF7D44C1E}"/>
          </ac:picMkLst>
        </pc:picChg>
        <pc:picChg chg="add mod">
          <ac:chgData name="J We" userId="518e19de838fc018" providerId="LiveId" clId="{FBA03C8B-3373-4560-98D6-08D34F48D16F}" dt="2023-03-23T08:36:05.178" v="1402" actId="1076"/>
          <ac:picMkLst>
            <pc:docMk/>
            <pc:sldMk cId="168183787" sldId="448"/>
            <ac:picMk id="19" creationId="{EF04E56C-83EB-4DCA-9C09-C6D23D1ED7A1}"/>
          </ac:picMkLst>
        </pc:picChg>
        <pc:picChg chg="add mod">
          <ac:chgData name="J We" userId="518e19de838fc018" providerId="LiveId" clId="{FBA03C8B-3373-4560-98D6-08D34F48D16F}" dt="2023-03-23T08:36:18.305" v="1404" actId="1076"/>
          <ac:picMkLst>
            <pc:docMk/>
            <pc:sldMk cId="168183787" sldId="448"/>
            <ac:picMk id="20" creationId="{B58C9582-FC9B-4F0C-91FD-2F66540517C6}"/>
          </ac:picMkLst>
        </pc:picChg>
        <pc:picChg chg="add mod">
          <ac:chgData name="J We" userId="518e19de838fc018" providerId="LiveId" clId="{FBA03C8B-3373-4560-98D6-08D34F48D16F}" dt="2023-03-23T08:36:44.259" v="1410" actId="1076"/>
          <ac:picMkLst>
            <pc:docMk/>
            <pc:sldMk cId="168183787" sldId="448"/>
            <ac:picMk id="21" creationId="{68419940-1B75-4B13-BCD7-0D798923A614}"/>
          </ac:picMkLst>
        </pc:picChg>
      </pc:sldChg>
      <pc:sldChg chg="addSp delSp modSp add del mod">
        <pc:chgData name="J We" userId="518e19de838fc018" providerId="LiveId" clId="{FBA03C8B-3373-4560-98D6-08D34F48D16F}" dt="2023-03-24T01:01:56.777" v="1668" actId="47"/>
        <pc:sldMkLst>
          <pc:docMk/>
          <pc:sldMk cId="4075232392" sldId="449"/>
        </pc:sldMkLst>
        <pc:spChg chg="add del mod">
          <ac:chgData name="J We" userId="518e19de838fc018" providerId="LiveId" clId="{FBA03C8B-3373-4560-98D6-08D34F48D16F}" dt="2023-03-23T01:43:48.965" v="180"/>
          <ac:spMkLst>
            <pc:docMk/>
            <pc:sldMk cId="4075232392" sldId="449"/>
            <ac:spMk id="42" creationId="{90289565-27DC-4B34-8786-E3795960DD20}"/>
          </ac:spMkLst>
        </pc:spChg>
        <pc:picChg chg="del">
          <ac:chgData name="J We" userId="518e19de838fc018" providerId="LiveId" clId="{FBA03C8B-3373-4560-98D6-08D34F48D16F}" dt="2023-03-22T01:48:28.295" v="5" actId="478"/>
          <ac:picMkLst>
            <pc:docMk/>
            <pc:sldMk cId="4075232392" sldId="449"/>
            <ac:picMk id="3" creationId="{B8487A4F-8822-4A79-B9BB-0322B5590F13}"/>
          </ac:picMkLst>
        </pc:picChg>
      </pc:sldChg>
      <pc:sldChg chg="addSp modSp new del mod">
        <pc:chgData name="J We" userId="518e19de838fc018" providerId="LiveId" clId="{FBA03C8B-3373-4560-98D6-08D34F48D16F}" dt="2023-03-23T08:59:41.170" v="1497" actId="47"/>
        <pc:sldMkLst>
          <pc:docMk/>
          <pc:sldMk cId="4006919641" sldId="450"/>
        </pc:sldMkLst>
        <pc:picChg chg="add mod">
          <ac:chgData name="J We" userId="518e19de838fc018" providerId="LiveId" clId="{FBA03C8B-3373-4560-98D6-08D34F48D16F}" dt="2023-03-22T01:48:53.949" v="11" actId="1076"/>
          <ac:picMkLst>
            <pc:docMk/>
            <pc:sldMk cId="4006919641" sldId="450"/>
            <ac:picMk id="2" creationId="{EC935B5F-0025-484C-9DE9-B545896D131F}"/>
          </ac:picMkLst>
        </pc:picChg>
      </pc:sldChg>
      <pc:sldChg chg="modSp add mod ord">
        <pc:chgData name="J We" userId="518e19de838fc018" providerId="LiveId" clId="{FBA03C8B-3373-4560-98D6-08D34F48D16F}" dt="2023-03-23T01:49:33.187" v="191"/>
        <pc:sldMkLst>
          <pc:docMk/>
          <pc:sldMk cId="2696225950" sldId="451"/>
        </pc:sldMkLst>
        <pc:spChg chg="mod">
          <ac:chgData name="J We" userId="518e19de838fc018" providerId="LiveId" clId="{FBA03C8B-3373-4560-98D6-08D34F48D16F}" dt="2023-03-23T01:49:33.187" v="191"/>
          <ac:spMkLst>
            <pc:docMk/>
            <pc:sldMk cId="2696225950" sldId="451"/>
            <ac:spMk id="2" creationId="{1889EFA3-0809-443D-B467-2B432F45F0F7}"/>
          </ac:spMkLst>
        </pc:spChg>
      </pc:sldChg>
      <pc:sldChg chg="add">
        <pc:chgData name="J We" userId="518e19de838fc018" providerId="LiveId" clId="{FBA03C8B-3373-4560-98D6-08D34F48D16F}" dt="2023-03-24T01:46:18.782" v="1843"/>
        <pc:sldMkLst>
          <pc:docMk/>
          <pc:sldMk cId="3957186880" sldId="452"/>
        </pc:sldMkLst>
      </pc:sldChg>
    </pc:docChg>
  </pc:docChgLst>
  <pc:docChgLst>
    <pc:chgData name="J We" userId="518e19de838fc018" providerId="LiveId" clId="{4B28E48C-B6EF-4D60-8653-3C270CF3DE8F}"/>
    <pc:docChg chg="undo custSel addSld delSld modSld sldOrd">
      <pc:chgData name="J We" userId="518e19de838fc018" providerId="LiveId" clId="{4B28E48C-B6EF-4D60-8653-3C270CF3DE8F}" dt="2023-02-24T13:30:28.533" v="998" actId="1076"/>
      <pc:docMkLst>
        <pc:docMk/>
      </pc:docMkLst>
      <pc:sldChg chg="modSp mod">
        <pc:chgData name="J We" userId="518e19de838fc018" providerId="LiveId" clId="{4B28E48C-B6EF-4D60-8653-3C270CF3DE8F}" dt="2023-02-24T07:32:58.774" v="858" actId="1076"/>
        <pc:sldMkLst>
          <pc:docMk/>
          <pc:sldMk cId="3312810205" sldId="290"/>
        </pc:sldMkLst>
        <pc:spChg chg="mod">
          <ac:chgData name="J We" userId="518e19de838fc018" providerId="LiveId" clId="{4B28E48C-B6EF-4D60-8653-3C270CF3DE8F}" dt="2023-02-23T08:02:29.655" v="14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4B28E48C-B6EF-4D60-8653-3C270CF3DE8F}" dt="2023-02-23T08:02:06.641" v="7" actId="2057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J We" userId="518e19de838fc018" providerId="LiveId" clId="{4B28E48C-B6EF-4D60-8653-3C270CF3DE8F}" dt="2023-02-23T08:02:02.489" v="5" actId="14100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J We" userId="518e19de838fc018" providerId="LiveId" clId="{4B28E48C-B6EF-4D60-8653-3C270CF3DE8F}" dt="2023-02-24T07:32:58.774" v="858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delSp del mod">
        <pc:chgData name="J We" userId="518e19de838fc018" providerId="LiveId" clId="{4B28E48C-B6EF-4D60-8653-3C270CF3DE8F}" dt="2023-02-23T12:08:02.549" v="207" actId="47"/>
        <pc:sldMkLst>
          <pc:docMk/>
          <pc:sldMk cId="1102628498" sldId="434"/>
        </pc:sldMkLst>
        <pc:spChg chg="del">
          <ac:chgData name="J We" userId="518e19de838fc018" providerId="LiveId" clId="{4B28E48C-B6EF-4D60-8653-3C270CF3DE8F}" dt="2023-02-23T08:25:41.595" v="86" actId="478"/>
          <ac:spMkLst>
            <pc:docMk/>
            <pc:sldMk cId="1102628498" sldId="434"/>
            <ac:spMk id="41" creationId="{28F7A975-ABDD-4A15-95E6-9E2B42BC3162}"/>
          </ac:spMkLst>
        </pc:spChg>
        <pc:spChg chg="del">
          <ac:chgData name="J We" userId="518e19de838fc018" providerId="LiveId" clId="{4B28E48C-B6EF-4D60-8653-3C270CF3DE8F}" dt="2023-02-23T08:25:44.009" v="87" actId="478"/>
          <ac:spMkLst>
            <pc:docMk/>
            <pc:sldMk cId="1102628498" sldId="434"/>
            <ac:spMk id="43" creationId="{32323AD3-BDFA-46A8-AEF1-A8F70A87D8E0}"/>
          </ac:spMkLst>
        </pc:spChg>
      </pc:sldChg>
      <pc:sldChg chg="addSp delSp modSp mod">
        <pc:chgData name="J We" userId="518e19de838fc018" providerId="LiveId" clId="{4B28E48C-B6EF-4D60-8653-3C270CF3DE8F}" dt="2023-02-24T07:20:24.571" v="632" actId="14100"/>
        <pc:sldMkLst>
          <pc:docMk/>
          <pc:sldMk cId="2765608750" sldId="435"/>
        </pc:sldMkLst>
        <pc:spChg chg="del mod">
          <ac:chgData name="J We" userId="518e19de838fc018" providerId="LiveId" clId="{4B28E48C-B6EF-4D60-8653-3C270CF3DE8F}" dt="2023-02-23T11:41:11.836" v="188" actId="478"/>
          <ac:spMkLst>
            <pc:docMk/>
            <pc:sldMk cId="2765608750" sldId="435"/>
            <ac:spMk id="41" creationId="{E5BB8259-64BE-4D56-95E8-9CD204A989A8}"/>
          </ac:spMkLst>
        </pc:spChg>
        <pc:spChg chg="del">
          <ac:chgData name="J We" userId="518e19de838fc018" providerId="LiveId" clId="{4B28E48C-B6EF-4D60-8653-3C270CF3DE8F}" dt="2023-02-23T11:41:16.317" v="190" actId="478"/>
          <ac:spMkLst>
            <pc:docMk/>
            <pc:sldMk cId="2765608750" sldId="435"/>
            <ac:spMk id="43" creationId="{5569F2CB-D765-413A-BD72-74F4C33FF8CC}"/>
          </ac:spMkLst>
        </pc:spChg>
        <pc:picChg chg="add mod">
          <ac:chgData name="J We" userId="518e19de838fc018" providerId="LiveId" clId="{4B28E48C-B6EF-4D60-8653-3C270CF3DE8F}" dt="2023-02-24T07:19:47.379" v="625" actId="1076"/>
          <ac:picMkLst>
            <pc:docMk/>
            <pc:sldMk cId="2765608750" sldId="435"/>
            <ac:picMk id="2" creationId="{B3AA1575-928B-4566-B3E7-8DDD3B1F47DB}"/>
          </ac:picMkLst>
        </pc:picChg>
        <pc:picChg chg="add mod">
          <ac:chgData name="J We" userId="518e19de838fc018" providerId="LiveId" clId="{4B28E48C-B6EF-4D60-8653-3C270CF3DE8F}" dt="2023-02-24T07:20:24.571" v="632" actId="14100"/>
          <ac:picMkLst>
            <pc:docMk/>
            <pc:sldMk cId="2765608750" sldId="435"/>
            <ac:picMk id="3" creationId="{E1EC1019-300A-424B-9CAC-C02FCEA85A3D}"/>
          </ac:picMkLst>
        </pc:picChg>
        <pc:cxnChg chg="del">
          <ac:chgData name="J We" userId="518e19de838fc018" providerId="LiveId" clId="{4B28E48C-B6EF-4D60-8653-3C270CF3DE8F}" dt="2023-02-23T11:41:14.376" v="189" actId="478"/>
          <ac:cxnSpMkLst>
            <pc:docMk/>
            <pc:sldMk cId="2765608750" sldId="435"/>
            <ac:cxnSpMk id="44" creationId="{4BFA9481-05ED-41F8-BC9C-245A9B8623E9}"/>
          </ac:cxnSpMkLst>
        </pc:cxnChg>
      </pc:sldChg>
      <pc:sldChg chg="addSp delSp modSp mod">
        <pc:chgData name="J We" userId="518e19de838fc018" providerId="LiveId" clId="{4B28E48C-B6EF-4D60-8653-3C270CF3DE8F}" dt="2023-02-24T07:32:12.098" v="856" actId="14100"/>
        <pc:sldMkLst>
          <pc:docMk/>
          <pc:sldMk cId="3609628229" sldId="436"/>
        </pc:sldMkLst>
        <pc:spChg chg="del">
          <ac:chgData name="J We" userId="518e19de838fc018" providerId="LiveId" clId="{4B28E48C-B6EF-4D60-8653-3C270CF3DE8F}" dt="2023-02-23T08:05:30.001" v="18" actId="478"/>
          <ac:spMkLst>
            <pc:docMk/>
            <pc:sldMk cId="3609628229" sldId="436"/>
            <ac:spMk id="43" creationId="{BBD2799E-9B80-444D-AC49-92B57E2D1633}"/>
          </ac:spMkLst>
        </pc:spChg>
        <pc:spChg chg="add mod">
          <ac:chgData name="J We" userId="518e19de838fc018" providerId="LiveId" clId="{4B28E48C-B6EF-4D60-8653-3C270CF3DE8F}" dt="2023-02-24T07:26:23.058" v="744" actId="1076"/>
          <ac:spMkLst>
            <pc:docMk/>
            <pc:sldMk cId="3609628229" sldId="436"/>
            <ac:spMk id="47" creationId="{747DE409-60A2-4AB8-900C-30A598C53A7E}"/>
          </ac:spMkLst>
        </pc:spChg>
        <pc:spChg chg="add mod">
          <ac:chgData name="J We" userId="518e19de838fc018" providerId="LiveId" clId="{4B28E48C-B6EF-4D60-8653-3C270CF3DE8F}" dt="2023-02-24T07:26:13.556" v="743" actId="1076"/>
          <ac:spMkLst>
            <pc:docMk/>
            <pc:sldMk cId="3609628229" sldId="436"/>
            <ac:spMk id="48" creationId="{A56C1F2C-D94B-476D-89FD-63ADE5F29E1F}"/>
          </ac:spMkLst>
        </pc:spChg>
        <pc:spChg chg="add mod">
          <ac:chgData name="J We" userId="518e19de838fc018" providerId="LiveId" clId="{4B28E48C-B6EF-4D60-8653-3C270CF3DE8F}" dt="2023-02-24T07:26:37.091" v="764"/>
          <ac:spMkLst>
            <pc:docMk/>
            <pc:sldMk cId="3609628229" sldId="436"/>
            <ac:spMk id="49" creationId="{29B37B30-D835-4BAE-ABFF-5184FBDC9C2D}"/>
          </ac:spMkLst>
        </pc:spChg>
        <pc:spChg chg="add mod">
          <ac:chgData name="J We" userId="518e19de838fc018" providerId="LiveId" clId="{4B28E48C-B6EF-4D60-8653-3C270CF3DE8F}" dt="2023-02-24T07:31:44.462" v="851" actId="1076"/>
          <ac:spMkLst>
            <pc:docMk/>
            <pc:sldMk cId="3609628229" sldId="436"/>
            <ac:spMk id="50" creationId="{0D362587-82A3-4E30-BAF7-9FA377CF1290}"/>
          </ac:spMkLst>
        </pc:spChg>
        <pc:spChg chg="add mod">
          <ac:chgData name="J We" userId="518e19de838fc018" providerId="LiveId" clId="{4B28E48C-B6EF-4D60-8653-3C270CF3DE8F}" dt="2023-02-24T07:31:31.817" v="849"/>
          <ac:spMkLst>
            <pc:docMk/>
            <pc:sldMk cId="3609628229" sldId="436"/>
            <ac:spMk id="51" creationId="{2DEABF58-EC16-4333-A0B5-BFBED3849428}"/>
          </ac:spMkLst>
        </pc:spChg>
        <pc:graphicFrameChg chg="add del mod">
          <ac:chgData name="J We" userId="518e19de838fc018" providerId="LiveId" clId="{4B28E48C-B6EF-4D60-8653-3C270CF3DE8F}" dt="2023-02-23T08:06:23.175" v="21"/>
          <ac:graphicFrameMkLst>
            <pc:docMk/>
            <pc:sldMk cId="3609628229" sldId="436"/>
            <ac:graphicFrameMk id="2" creationId="{CD02399D-1EAC-4D2F-899A-32D9F5A7505A}"/>
          </ac:graphicFrameMkLst>
        </pc:graphicFrameChg>
        <pc:picChg chg="del">
          <ac:chgData name="J We" userId="518e19de838fc018" providerId="LiveId" clId="{4B28E48C-B6EF-4D60-8653-3C270CF3DE8F}" dt="2023-02-23T08:05:26.777" v="15" actId="478"/>
          <ac:picMkLst>
            <pc:docMk/>
            <pc:sldMk cId="3609628229" sldId="436"/>
            <ac:picMk id="3" creationId="{BA7B7CCE-C7AE-4CE4-879C-14225EBA6848}"/>
          </ac:picMkLst>
        </pc:picChg>
        <pc:picChg chg="add mod">
          <ac:chgData name="J We" userId="518e19de838fc018" providerId="LiveId" clId="{4B28E48C-B6EF-4D60-8653-3C270CF3DE8F}" dt="2023-02-23T08:14:02.941" v="25" actId="14100"/>
          <ac:picMkLst>
            <pc:docMk/>
            <pc:sldMk cId="3609628229" sldId="436"/>
            <ac:picMk id="4" creationId="{E5CF0871-3609-4D70-A73C-CFFCDE598D57}"/>
          </ac:picMkLst>
        </pc:picChg>
        <pc:picChg chg="del">
          <ac:chgData name="J We" userId="518e19de838fc018" providerId="LiveId" clId="{4B28E48C-B6EF-4D60-8653-3C270CF3DE8F}" dt="2023-02-23T08:05:28.222" v="17" actId="478"/>
          <ac:picMkLst>
            <pc:docMk/>
            <pc:sldMk cId="3609628229" sldId="436"/>
            <ac:picMk id="5" creationId="{BB3BCFE1-C39D-445D-A94B-1A5BD4E4CAC1}"/>
          </ac:picMkLst>
        </pc:picChg>
        <pc:picChg chg="del">
          <ac:chgData name="J We" userId="518e19de838fc018" providerId="LiveId" clId="{4B28E48C-B6EF-4D60-8653-3C270CF3DE8F}" dt="2023-02-23T08:05:27.586" v="16" actId="478"/>
          <ac:picMkLst>
            <pc:docMk/>
            <pc:sldMk cId="3609628229" sldId="436"/>
            <ac:picMk id="7" creationId="{FE707207-6E29-4990-8006-E54F252D380F}"/>
          </ac:picMkLst>
        </pc:picChg>
        <pc:picChg chg="mod">
          <ac:chgData name="J We" userId="518e19de838fc018" providerId="LiveId" clId="{4B28E48C-B6EF-4D60-8653-3C270CF3DE8F}" dt="2023-02-24T07:32:12.098" v="856" actId="14100"/>
          <ac:picMkLst>
            <pc:docMk/>
            <pc:sldMk cId="3609628229" sldId="436"/>
            <ac:picMk id="46" creationId="{6B6D9CBB-F950-4843-B2B2-033C94D99A9E}"/>
          </ac:picMkLst>
        </pc:picChg>
        <pc:cxnChg chg="add mod">
          <ac:chgData name="J We" userId="518e19de838fc018" providerId="LiveId" clId="{4B28E48C-B6EF-4D60-8653-3C270CF3DE8F}" dt="2023-02-24T07:31:58.047" v="854" actId="14100"/>
          <ac:cxnSpMkLst>
            <pc:docMk/>
            <pc:sldMk cId="3609628229" sldId="436"/>
            <ac:cxnSpMk id="52" creationId="{6C692F15-0C30-43DF-A9C2-47EB5E9E8FC4}"/>
          </ac:cxnSpMkLst>
        </pc:cxnChg>
        <pc:cxnChg chg="add mod">
          <ac:chgData name="J We" userId="518e19de838fc018" providerId="LiveId" clId="{4B28E48C-B6EF-4D60-8653-3C270CF3DE8F}" dt="2023-02-24T07:31:54.475" v="853" actId="1076"/>
          <ac:cxnSpMkLst>
            <pc:docMk/>
            <pc:sldMk cId="3609628229" sldId="436"/>
            <ac:cxnSpMk id="53" creationId="{48F869D0-AFFE-4456-85A7-948E912270C4}"/>
          </ac:cxnSpMkLst>
        </pc:cxnChg>
      </pc:sldChg>
      <pc:sldChg chg="addSp delSp modSp mod">
        <pc:chgData name="J We" userId="518e19de838fc018" providerId="LiveId" clId="{4B28E48C-B6EF-4D60-8653-3C270CF3DE8F}" dt="2023-02-24T13:28:52.586" v="997" actId="14100"/>
        <pc:sldMkLst>
          <pc:docMk/>
          <pc:sldMk cId="622390646" sldId="437"/>
        </pc:sldMkLst>
        <pc:spChg chg="mod">
          <ac:chgData name="J We" userId="518e19de838fc018" providerId="LiveId" clId="{4B28E48C-B6EF-4D60-8653-3C270CF3DE8F}" dt="2023-02-23T11:46:29.703" v="201" actId="1076"/>
          <ac:spMkLst>
            <pc:docMk/>
            <pc:sldMk cId="622390646" sldId="437"/>
            <ac:spMk id="41" creationId="{D34AAFB7-9346-4E9C-BAFE-6A33AE3533DD}"/>
          </ac:spMkLst>
        </pc:spChg>
        <pc:spChg chg="mod">
          <ac:chgData name="J We" userId="518e19de838fc018" providerId="LiveId" clId="{4B28E48C-B6EF-4D60-8653-3C270CF3DE8F}" dt="2023-02-24T13:22:51.652" v="861" actId="14100"/>
          <ac:spMkLst>
            <pc:docMk/>
            <pc:sldMk cId="622390646" sldId="437"/>
            <ac:spMk id="43" creationId="{8F910AD6-DB18-446B-A7C1-0BFC815CEE94}"/>
          </ac:spMkLst>
        </pc:spChg>
        <pc:spChg chg="add mod">
          <ac:chgData name="J We" userId="518e19de838fc018" providerId="LiveId" clId="{4B28E48C-B6EF-4D60-8653-3C270CF3DE8F}" dt="2023-02-23T11:46:33.853" v="203" actId="14100"/>
          <ac:spMkLst>
            <pc:docMk/>
            <pc:sldMk cId="622390646" sldId="437"/>
            <ac:spMk id="44" creationId="{3CD7BB1B-ED29-40DF-9FE8-AB92D1719A21}"/>
          </ac:spMkLst>
        </pc:spChg>
        <pc:spChg chg="add mod">
          <ac:chgData name="J We" userId="518e19de838fc018" providerId="LiveId" clId="{4B28E48C-B6EF-4D60-8653-3C270CF3DE8F}" dt="2023-02-23T08:21:35.173" v="79" actId="1076"/>
          <ac:spMkLst>
            <pc:docMk/>
            <pc:sldMk cId="622390646" sldId="437"/>
            <ac:spMk id="45" creationId="{3C6AE862-D113-4821-B0BB-F761C439CA11}"/>
          </ac:spMkLst>
        </pc:spChg>
        <pc:spChg chg="add mod">
          <ac:chgData name="J We" userId="518e19de838fc018" providerId="LiveId" clId="{4B28E48C-B6EF-4D60-8653-3C270CF3DE8F}" dt="2023-02-24T13:22:45.965" v="860" actId="14100"/>
          <ac:spMkLst>
            <pc:docMk/>
            <pc:sldMk cId="622390646" sldId="437"/>
            <ac:spMk id="47" creationId="{5360BCEB-4B48-4B88-A1AE-692D1F61422A}"/>
          </ac:spMkLst>
        </pc:spChg>
        <pc:spChg chg="add mod">
          <ac:chgData name="J We" userId="518e19de838fc018" providerId="LiveId" clId="{4B28E48C-B6EF-4D60-8653-3C270CF3DE8F}" dt="2023-02-23T11:40:33.538" v="183"/>
          <ac:spMkLst>
            <pc:docMk/>
            <pc:sldMk cId="622390646" sldId="437"/>
            <ac:spMk id="48" creationId="{FC6BEEBA-F9C6-4F38-B10C-6BCCD7B201C9}"/>
          </ac:spMkLst>
        </pc:spChg>
        <pc:spChg chg="add mod">
          <ac:chgData name="J We" userId="518e19de838fc018" providerId="LiveId" clId="{4B28E48C-B6EF-4D60-8653-3C270CF3DE8F}" dt="2023-02-23T11:40:46.570" v="186" actId="1076"/>
          <ac:spMkLst>
            <pc:docMk/>
            <pc:sldMk cId="622390646" sldId="437"/>
            <ac:spMk id="49" creationId="{5C3D040F-E26C-4683-AB0A-9579BB7F64EC}"/>
          </ac:spMkLst>
        </pc:spChg>
        <pc:spChg chg="add mod">
          <ac:chgData name="J We" userId="518e19de838fc018" providerId="LiveId" clId="{4B28E48C-B6EF-4D60-8653-3C270CF3DE8F}" dt="2023-02-23T11:40:46.570" v="186" actId="1076"/>
          <ac:spMkLst>
            <pc:docMk/>
            <pc:sldMk cId="622390646" sldId="437"/>
            <ac:spMk id="50" creationId="{C8B36C43-B665-42EE-A351-4CBF0886CD4C}"/>
          </ac:spMkLst>
        </pc:spChg>
        <pc:spChg chg="add mod">
          <ac:chgData name="J We" userId="518e19de838fc018" providerId="LiveId" clId="{4B28E48C-B6EF-4D60-8653-3C270CF3DE8F}" dt="2023-02-24T13:24:09.162" v="891" actId="1076"/>
          <ac:spMkLst>
            <pc:docMk/>
            <pc:sldMk cId="622390646" sldId="437"/>
            <ac:spMk id="51" creationId="{4C4D132A-536A-4D3B-890D-319DBCDC0944}"/>
          </ac:spMkLst>
        </pc:spChg>
        <pc:spChg chg="add mod">
          <ac:chgData name="J We" userId="518e19de838fc018" providerId="LiveId" clId="{4B28E48C-B6EF-4D60-8653-3C270CF3DE8F}" dt="2023-02-24T13:26:28.056" v="907"/>
          <ac:spMkLst>
            <pc:docMk/>
            <pc:sldMk cId="622390646" sldId="437"/>
            <ac:spMk id="52" creationId="{096A8CAA-01CA-4017-AE24-0E4F8B22F440}"/>
          </ac:spMkLst>
        </pc:spChg>
        <pc:spChg chg="add mod">
          <ac:chgData name="J We" userId="518e19de838fc018" providerId="LiveId" clId="{4B28E48C-B6EF-4D60-8653-3C270CF3DE8F}" dt="2023-02-24T13:28:52.586" v="997" actId="14100"/>
          <ac:spMkLst>
            <pc:docMk/>
            <pc:sldMk cId="622390646" sldId="437"/>
            <ac:spMk id="55" creationId="{093B7B29-DBB0-4973-9A78-5547B08943A6}"/>
          </ac:spMkLst>
        </pc:spChg>
        <pc:graphicFrameChg chg="add del mod">
          <ac:chgData name="J We" userId="518e19de838fc018" providerId="LiveId" clId="{4B28E48C-B6EF-4D60-8653-3C270CF3DE8F}" dt="2023-02-24T13:23:53.521" v="864"/>
          <ac:graphicFrameMkLst>
            <pc:docMk/>
            <pc:sldMk cId="622390646" sldId="437"/>
            <ac:graphicFrameMk id="2" creationId="{2754454C-E8E0-43BB-9BCC-646E877C1BDB}"/>
          </ac:graphicFrameMkLst>
        </pc:graphicFrameChg>
        <pc:graphicFrameChg chg="add del mod">
          <ac:chgData name="J We" userId="518e19de838fc018" providerId="LiveId" clId="{4B28E48C-B6EF-4D60-8653-3C270CF3DE8F}" dt="2023-02-24T13:23:54.496" v="869"/>
          <ac:graphicFrameMkLst>
            <pc:docMk/>
            <pc:sldMk cId="622390646" sldId="437"/>
            <ac:graphicFrameMk id="4" creationId="{84EF7242-4613-4F6C-A88C-1BF8E1E71722}"/>
          </ac:graphicFrameMkLst>
        </pc:graphicFrameChg>
        <pc:graphicFrameChg chg="add del mod">
          <ac:chgData name="J We" userId="518e19de838fc018" providerId="LiveId" clId="{4B28E48C-B6EF-4D60-8653-3C270CF3DE8F}" dt="2023-02-24T13:27:35.457" v="910"/>
          <ac:graphicFrameMkLst>
            <pc:docMk/>
            <pc:sldMk cId="622390646" sldId="437"/>
            <ac:graphicFrameMk id="6" creationId="{F15B194D-CC7E-495C-99E9-67519B297506}"/>
          </ac:graphicFrameMkLst>
        </pc:graphicFrameChg>
      </pc:sldChg>
      <pc:sldChg chg="addSp delSp modSp mod">
        <pc:chgData name="J We" userId="518e19de838fc018" providerId="LiveId" clId="{4B28E48C-B6EF-4D60-8653-3C270CF3DE8F}" dt="2023-02-24T07:55:20.957" v="859" actId="1076"/>
        <pc:sldMkLst>
          <pc:docMk/>
          <pc:sldMk cId="1547403060" sldId="438"/>
        </pc:sldMkLst>
        <pc:spChg chg="del mod">
          <ac:chgData name="J We" userId="518e19de838fc018" providerId="LiveId" clId="{4B28E48C-B6EF-4D60-8653-3C270CF3DE8F}" dt="2023-02-23T11:40:11.481" v="176" actId="21"/>
          <ac:spMkLst>
            <pc:docMk/>
            <pc:sldMk cId="1547403060" sldId="438"/>
            <ac:spMk id="41" creationId="{FC6BEEBA-F9C6-4F38-B10C-6BCCD7B201C9}"/>
          </ac:spMkLst>
        </pc:spChg>
        <pc:spChg chg="del mod">
          <ac:chgData name="J We" userId="518e19de838fc018" providerId="LiveId" clId="{4B28E48C-B6EF-4D60-8653-3C270CF3DE8F}" dt="2023-02-23T08:22:08.392" v="84" actId="478"/>
          <ac:spMkLst>
            <pc:docMk/>
            <pc:sldMk cId="1547403060" sldId="438"/>
            <ac:spMk id="43" creationId="{98739B2B-B7FC-48B3-BBFE-27538562939F}"/>
          </ac:spMkLst>
        </pc:spChg>
        <pc:spChg chg="del">
          <ac:chgData name="J We" userId="518e19de838fc018" providerId="LiveId" clId="{4B28E48C-B6EF-4D60-8653-3C270CF3DE8F}" dt="2023-02-24T01:08:03.861" v="442" actId="478"/>
          <ac:spMkLst>
            <pc:docMk/>
            <pc:sldMk cId="1547403060" sldId="438"/>
            <ac:spMk id="47" creationId="{2965C849-F1E3-4A42-8491-547DD1533952}"/>
          </ac:spMkLst>
        </pc:spChg>
        <pc:spChg chg="del">
          <ac:chgData name="J We" userId="518e19de838fc018" providerId="LiveId" clId="{4B28E48C-B6EF-4D60-8653-3C270CF3DE8F}" dt="2023-02-24T01:08:05.194" v="443" actId="478"/>
          <ac:spMkLst>
            <pc:docMk/>
            <pc:sldMk cId="1547403060" sldId="438"/>
            <ac:spMk id="48" creationId="{7731B11A-F8C2-40D4-9642-EAB9A722E83A}"/>
          </ac:spMkLst>
        </pc:spChg>
        <pc:spChg chg="add del mod">
          <ac:chgData name="J We" userId="518e19de838fc018" providerId="LiveId" clId="{4B28E48C-B6EF-4D60-8653-3C270CF3DE8F}" dt="2023-02-24T01:07:59.218" v="440" actId="1076"/>
          <ac:spMkLst>
            <pc:docMk/>
            <pc:sldMk cId="1547403060" sldId="438"/>
            <ac:spMk id="49" creationId="{2CE78CF0-67B2-4F6B-B9A8-F9A61DCD41BA}"/>
          </ac:spMkLst>
        </pc:spChg>
        <pc:spChg chg="add del mod">
          <ac:chgData name="J We" userId="518e19de838fc018" providerId="LiveId" clId="{4B28E48C-B6EF-4D60-8653-3C270CF3DE8F}" dt="2023-02-24T02:35:11.313" v="620" actId="14100"/>
          <ac:spMkLst>
            <pc:docMk/>
            <pc:sldMk cId="1547403060" sldId="438"/>
            <ac:spMk id="50" creationId="{88CCC814-B7E7-42BA-A4B8-9F14DB1B699B}"/>
          </ac:spMkLst>
        </pc:spChg>
        <pc:picChg chg="add mod">
          <ac:chgData name="J We" userId="518e19de838fc018" providerId="LiveId" clId="{4B28E48C-B6EF-4D60-8653-3C270CF3DE8F}" dt="2023-02-24T07:55:20.957" v="859" actId="1076"/>
          <ac:picMkLst>
            <pc:docMk/>
            <pc:sldMk cId="1547403060" sldId="438"/>
            <ac:picMk id="4" creationId="{1C291A17-CAE9-43D4-995E-308DCC3FA2AA}"/>
          </ac:picMkLst>
        </pc:picChg>
        <pc:cxnChg chg="del mod">
          <ac:chgData name="J We" userId="518e19de838fc018" providerId="LiveId" clId="{4B28E48C-B6EF-4D60-8653-3C270CF3DE8F}" dt="2023-02-24T01:08:01.928" v="441" actId="478"/>
          <ac:cxnSpMkLst>
            <pc:docMk/>
            <pc:sldMk cId="1547403060" sldId="438"/>
            <ac:cxnSpMk id="3" creationId="{7B449615-568E-419F-8759-538ECC71E76D}"/>
          </ac:cxnSpMkLst>
        </pc:cxnChg>
        <pc:cxnChg chg="del">
          <ac:chgData name="J We" userId="518e19de838fc018" providerId="LiveId" clId="{4B28E48C-B6EF-4D60-8653-3C270CF3DE8F}" dt="2023-02-23T08:22:04.315" v="82" actId="478"/>
          <ac:cxnSpMkLst>
            <pc:docMk/>
            <pc:sldMk cId="1547403060" sldId="438"/>
            <ac:cxnSpMk id="5" creationId="{02B9D2E0-651A-4DFD-AEB2-FFD181509DDF}"/>
          </ac:cxnSpMkLst>
        </pc:cxnChg>
        <pc:cxnChg chg="del">
          <ac:chgData name="J We" userId="518e19de838fc018" providerId="LiveId" clId="{4B28E48C-B6EF-4D60-8653-3C270CF3DE8F}" dt="2023-02-23T08:22:03.199" v="81" actId="478"/>
          <ac:cxnSpMkLst>
            <pc:docMk/>
            <pc:sldMk cId="1547403060" sldId="438"/>
            <ac:cxnSpMk id="7" creationId="{ACCDF7C0-ECC4-4778-B1A5-87508B2B603B}"/>
          </ac:cxnSpMkLst>
        </pc:cxnChg>
      </pc:sldChg>
      <pc:sldChg chg="del">
        <pc:chgData name="J We" userId="518e19de838fc018" providerId="LiveId" clId="{4B28E48C-B6EF-4D60-8653-3C270CF3DE8F}" dt="2023-02-23T08:28:35.531" v="172" actId="47"/>
        <pc:sldMkLst>
          <pc:docMk/>
          <pc:sldMk cId="946058716" sldId="439"/>
        </pc:sldMkLst>
      </pc:sldChg>
      <pc:sldChg chg="delSp del mod">
        <pc:chgData name="J We" userId="518e19de838fc018" providerId="LiveId" clId="{4B28E48C-B6EF-4D60-8653-3C270CF3DE8F}" dt="2023-02-23T12:08:03.228" v="208" actId="47"/>
        <pc:sldMkLst>
          <pc:docMk/>
          <pc:sldMk cId="4249804117" sldId="440"/>
        </pc:sldMkLst>
        <pc:spChg chg="del">
          <ac:chgData name="J We" userId="518e19de838fc018" providerId="LiveId" clId="{4B28E48C-B6EF-4D60-8653-3C270CF3DE8F}" dt="2023-02-23T08:26:07.025" v="101" actId="478"/>
          <ac:spMkLst>
            <pc:docMk/>
            <pc:sldMk cId="4249804117" sldId="440"/>
            <ac:spMk id="47" creationId="{62D6030D-03FA-4B4E-BC78-A2BE38DCAE4E}"/>
          </ac:spMkLst>
        </pc:spChg>
        <pc:spChg chg="del">
          <ac:chgData name="J We" userId="518e19de838fc018" providerId="LiveId" clId="{4B28E48C-B6EF-4D60-8653-3C270CF3DE8F}" dt="2023-02-23T08:26:06.040" v="100" actId="478"/>
          <ac:spMkLst>
            <pc:docMk/>
            <pc:sldMk cId="4249804117" sldId="440"/>
            <ac:spMk id="48" creationId="{9DCEDF83-24CB-4F71-B6C6-392554634766}"/>
          </ac:spMkLst>
        </pc:spChg>
        <pc:spChg chg="del">
          <ac:chgData name="J We" userId="518e19de838fc018" providerId="LiveId" clId="{4B28E48C-B6EF-4D60-8653-3C270CF3DE8F}" dt="2023-02-23T08:26:02.923" v="98" actId="478"/>
          <ac:spMkLst>
            <pc:docMk/>
            <pc:sldMk cId="4249804117" sldId="440"/>
            <ac:spMk id="52" creationId="{9472084F-9C5B-40E0-87E8-B70E4077E3DA}"/>
          </ac:spMkLst>
        </pc:spChg>
        <pc:picChg chg="del">
          <ac:chgData name="J We" userId="518e19de838fc018" providerId="LiveId" clId="{4B28E48C-B6EF-4D60-8653-3C270CF3DE8F}" dt="2023-02-23T08:26:01.056" v="96" actId="478"/>
          <ac:picMkLst>
            <pc:docMk/>
            <pc:sldMk cId="4249804117" sldId="440"/>
            <ac:picMk id="3" creationId="{3CC0C90C-C385-42FB-AD54-823042EBAC89}"/>
          </ac:picMkLst>
        </pc:picChg>
        <pc:picChg chg="del">
          <ac:chgData name="J We" userId="518e19de838fc018" providerId="LiveId" clId="{4B28E48C-B6EF-4D60-8653-3C270CF3DE8F}" dt="2023-02-23T08:26:03.741" v="99" actId="478"/>
          <ac:picMkLst>
            <pc:docMk/>
            <pc:sldMk cId="4249804117" sldId="440"/>
            <ac:picMk id="45" creationId="{B2FF29E1-A67D-44F0-AA75-DDE61DCFD89B}"/>
          </ac:picMkLst>
        </pc:picChg>
        <pc:picChg chg="del">
          <ac:chgData name="J We" userId="518e19de838fc018" providerId="LiveId" clId="{4B28E48C-B6EF-4D60-8653-3C270CF3DE8F}" dt="2023-02-23T08:26:01.624" v="97" actId="478"/>
          <ac:picMkLst>
            <pc:docMk/>
            <pc:sldMk cId="4249804117" sldId="440"/>
            <ac:picMk id="51" creationId="{E2E397E4-FA51-454E-9AEB-19CC304DCECF}"/>
          </ac:picMkLst>
        </pc:picChg>
      </pc:sldChg>
      <pc:sldChg chg="delSp del mod">
        <pc:chgData name="J We" userId="518e19de838fc018" providerId="LiveId" clId="{4B28E48C-B6EF-4D60-8653-3C270CF3DE8F}" dt="2023-02-23T08:28:32.101" v="171" actId="47"/>
        <pc:sldMkLst>
          <pc:docMk/>
          <pc:sldMk cId="707673876" sldId="443"/>
        </pc:sldMkLst>
        <pc:spChg chg="del">
          <ac:chgData name="J We" userId="518e19de838fc018" providerId="LiveId" clId="{4B28E48C-B6EF-4D60-8653-3C270CF3DE8F}" dt="2023-02-23T08:25:53.724" v="92" actId="478"/>
          <ac:spMkLst>
            <pc:docMk/>
            <pc:sldMk cId="707673876" sldId="443"/>
            <ac:spMk id="41" creationId="{B7CEC584-ED3D-45A0-B397-9531065D5BA0}"/>
          </ac:spMkLst>
        </pc:spChg>
        <pc:spChg chg="del">
          <ac:chgData name="J We" userId="518e19de838fc018" providerId="LiveId" clId="{4B28E48C-B6EF-4D60-8653-3C270CF3DE8F}" dt="2023-02-23T08:25:52.230" v="91" actId="478"/>
          <ac:spMkLst>
            <pc:docMk/>
            <pc:sldMk cId="707673876" sldId="443"/>
            <ac:spMk id="43" creationId="{AD802DF9-E879-4FFC-AB5E-F2C06BBD2D62}"/>
          </ac:spMkLst>
        </pc:spChg>
        <pc:spChg chg="del">
          <ac:chgData name="J We" userId="518e19de838fc018" providerId="LiveId" clId="{4B28E48C-B6EF-4D60-8653-3C270CF3DE8F}" dt="2023-02-23T08:25:50.774" v="90" actId="478"/>
          <ac:spMkLst>
            <pc:docMk/>
            <pc:sldMk cId="707673876" sldId="443"/>
            <ac:spMk id="45" creationId="{56CFE2BD-9240-417A-B514-C89AB2CCD59D}"/>
          </ac:spMkLst>
        </pc:spChg>
        <pc:spChg chg="del">
          <ac:chgData name="J We" userId="518e19de838fc018" providerId="LiveId" clId="{4B28E48C-B6EF-4D60-8653-3C270CF3DE8F}" dt="2023-02-23T08:25:47.758" v="88" actId="478"/>
          <ac:spMkLst>
            <pc:docMk/>
            <pc:sldMk cId="707673876" sldId="443"/>
            <ac:spMk id="47" creationId="{E4F71367-DAEF-41AB-ACFB-CE19AD60A452}"/>
          </ac:spMkLst>
        </pc:spChg>
        <pc:spChg chg="del">
          <ac:chgData name="J We" userId="518e19de838fc018" providerId="LiveId" clId="{4B28E48C-B6EF-4D60-8653-3C270CF3DE8F}" dt="2023-02-23T08:25:49.489" v="89" actId="478"/>
          <ac:spMkLst>
            <pc:docMk/>
            <pc:sldMk cId="707673876" sldId="443"/>
            <ac:spMk id="48" creationId="{33C41017-A2CC-4C30-B3B1-39EA052B577F}"/>
          </ac:spMkLst>
        </pc:spChg>
      </pc:sldChg>
      <pc:sldChg chg="del">
        <pc:chgData name="J We" userId="518e19de838fc018" providerId="LiveId" clId="{4B28E48C-B6EF-4D60-8653-3C270CF3DE8F}" dt="2023-02-24T07:20:35.049" v="633" actId="47"/>
        <pc:sldMkLst>
          <pc:docMk/>
          <pc:sldMk cId="3092040739" sldId="444"/>
        </pc:sldMkLst>
      </pc:sldChg>
      <pc:sldChg chg="delSp del mod">
        <pc:chgData name="J We" userId="518e19de838fc018" providerId="LiveId" clId="{4B28E48C-B6EF-4D60-8653-3C270CF3DE8F}" dt="2023-02-23T08:28:31.292" v="170" actId="47"/>
        <pc:sldMkLst>
          <pc:docMk/>
          <pc:sldMk cId="2588405057" sldId="447"/>
        </pc:sldMkLst>
        <pc:spChg chg="del">
          <ac:chgData name="J We" userId="518e19de838fc018" providerId="LiveId" clId="{4B28E48C-B6EF-4D60-8653-3C270CF3DE8F}" dt="2023-02-23T08:25:58.906" v="95" actId="478"/>
          <ac:spMkLst>
            <pc:docMk/>
            <pc:sldMk cId="2588405057" sldId="447"/>
            <ac:spMk id="43" creationId="{E22474B8-5500-4B60-A384-1878E87FDBFE}"/>
          </ac:spMkLst>
        </pc:spChg>
        <pc:picChg chg="del">
          <ac:chgData name="J We" userId="518e19de838fc018" providerId="LiveId" clId="{4B28E48C-B6EF-4D60-8653-3C270CF3DE8F}" dt="2023-02-23T08:25:56.684" v="93" actId="478"/>
          <ac:picMkLst>
            <pc:docMk/>
            <pc:sldMk cId="2588405057" sldId="447"/>
            <ac:picMk id="40" creationId="{EC9F5C1B-ADB7-4BC0-9690-409E0E52F913}"/>
          </ac:picMkLst>
        </pc:picChg>
        <pc:picChg chg="del">
          <ac:chgData name="J We" userId="518e19de838fc018" providerId="LiveId" clId="{4B28E48C-B6EF-4D60-8653-3C270CF3DE8F}" dt="2023-02-23T08:25:57.250" v="94" actId="478"/>
          <ac:picMkLst>
            <pc:docMk/>
            <pc:sldMk cId="2588405057" sldId="447"/>
            <ac:picMk id="44" creationId="{D8AA7AFA-8B9D-428F-8332-8377C64A1AA2}"/>
          </ac:picMkLst>
        </pc:picChg>
      </pc:sldChg>
      <pc:sldChg chg="addSp delSp modSp add mod ord">
        <pc:chgData name="J We" userId="518e19de838fc018" providerId="LiveId" clId="{4B28E48C-B6EF-4D60-8653-3C270CF3DE8F}" dt="2023-02-24T13:30:28.533" v="998" actId="1076"/>
        <pc:sldMkLst>
          <pc:docMk/>
          <pc:sldMk cId="168183787" sldId="448"/>
        </pc:sldMkLst>
        <pc:spChg chg="mod">
          <ac:chgData name="J We" userId="518e19de838fc018" providerId="LiveId" clId="{4B28E48C-B6EF-4D60-8653-3C270CF3DE8F}" dt="2023-02-24T01:03:55.246" v="410" actId="1076"/>
          <ac:spMkLst>
            <pc:docMk/>
            <pc:sldMk cId="168183787" sldId="448"/>
            <ac:spMk id="40" creationId="{5EA67E5B-E0F3-4A02-B6EE-50F10F00EB9B}"/>
          </ac:spMkLst>
        </pc:spChg>
        <pc:spChg chg="add del mod">
          <ac:chgData name="J We" userId="518e19de838fc018" providerId="LiveId" clId="{4B28E48C-B6EF-4D60-8653-3C270CF3DE8F}" dt="2023-02-23T08:23:19.079" v="85" actId="478"/>
          <ac:spMkLst>
            <pc:docMk/>
            <pc:sldMk cId="168183787" sldId="448"/>
            <ac:spMk id="41" creationId="{189BFE2F-D439-4B64-A53C-EBD96FAA008F}"/>
          </ac:spMkLst>
        </pc:spChg>
        <pc:spChg chg="add mod">
          <ac:chgData name="J We" userId="518e19de838fc018" providerId="LiveId" clId="{4B28E48C-B6EF-4D60-8653-3C270CF3DE8F}" dt="2023-02-24T01:02:14.220" v="213" actId="1076"/>
          <ac:spMkLst>
            <pc:docMk/>
            <pc:sldMk cId="168183787" sldId="448"/>
            <ac:spMk id="43" creationId="{3545DC7C-7DB1-41DE-8724-749B198A72FB}"/>
          </ac:spMkLst>
        </pc:spChg>
        <pc:spChg chg="add mod">
          <ac:chgData name="J We" userId="518e19de838fc018" providerId="LiveId" clId="{4B28E48C-B6EF-4D60-8653-3C270CF3DE8F}" dt="2023-02-24T13:30:28.533" v="998" actId="1076"/>
          <ac:spMkLst>
            <pc:docMk/>
            <pc:sldMk cId="168183787" sldId="448"/>
            <ac:spMk id="44" creationId="{40FCB567-8CA7-4EC9-9912-69F6F4D2685F}"/>
          </ac:spMkLst>
        </pc:spChg>
        <pc:picChg chg="add mod">
          <ac:chgData name="J We" userId="518e19de838fc018" providerId="LiveId" clId="{4B28E48C-B6EF-4D60-8653-3C270CF3DE8F}" dt="2023-02-24T01:01:48.907" v="210" actId="1076"/>
          <ac:picMkLst>
            <pc:docMk/>
            <pc:sldMk cId="168183787" sldId="448"/>
            <ac:picMk id="2" creationId="{EFB287BA-8723-4866-935B-F16A5C48E088}"/>
          </ac:picMkLst>
        </pc:picChg>
      </pc:sldChg>
    </pc:docChg>
  </pc:docChgLst>
  <pc:docChgLst>
    <pc:chgData name="J We" userId="518e19de838fc018" providerId="LiveId" clId="{3A34A5CF-53C2-E64C-B2DB-6F12593B4088}"/>
    <pc:docChg chg="modSld">
      <pc:chgData name="J We" userId="518e19de838fc018" providerId="LiveId" clId="{3A34A5CF-53C2-E64C-B2DB-6F12593B4088}" dt="2022-07-08T12:30:58.474" v="13" actId="20577"/>
      <pc:docMkLst>
        <pc:docMk/>
      </pc:docMkLst>
      <pc:sldChg chg="modSp">
        <pc:chgData name="J We" userId="518e19de838fc018" providerId="LiveId" clId="{3A34A5CF-53C2-E64C-B2DB-6F12593B4088}" dt="2022-07-08T12:30:58.474" v="13" actId="20577"/>
        <pc:sldMkLst>
          <pc:docMk/>
          <pc:sldMk cId="626095313" sldId="431"/>
        </pc:sldMkLst>
        <pc:spChg chg="mod">
          <ac:chgData name="J We" userId="518e19de838fc018" providerId="LiveId" clId="{3A34A5CF-53C2-E64C-B2DB-6F12593B4088}" dt="2022-07-08T12:30:58.474" v="13" actId="20577"/>
          <ac:spMkLst>
            <pc:docMk/>
            <pc:sldMk cId="626095313" sldId="431"/>
            <ac:spMk id="54" creationId="{3F88C9B5-1075-44FE-8A5C-A62A79CED5C0}"/>
          </ac:spMkLst>
        </pc:spChg>
      </pc:sldChg>
    </pc:docChg>
  </pc:docChgLst>
  <pc:docChgLst>
    <pc:chgData name="J We" userId="61dd5751-8f97-4f6c-8ec2-994802fae784" providerId="ADAL" clId="{00AEA344-1E1D-4663-8EB9-B7E35EE448CE}"/>
    <pc:docChg chg="modSld">
      <pc:chgData name="J We" userId="61dd5751-8f97-4f6c-8ec2-994802fae784" providerId="ADAL" clId="{00AEA344-1E1D-4663-8EB9-B7E35EE448CE}" dt="2021-11-24T12:35:09.561" v="2" actId="403"/>
      <pc:docMkLst>
        <pc:docMk/>
      </pc:docMkLst>
      <pc:sldChg chg="modSp">
        <pc:chgData name="J We" userId="61dd5751-8f97-4f6c-8ec2-994802fae784" providerId="ADAL" clId="{00AEA344-1E1D-4663-8EB9-B7E35EE448CE}" dt="2021-11-24T12:35:09.561" v="2" actId="403"/>
        <pc:sldMkLst>
          <pc:docMk/>
          <pc:sldMk cId="3008028802" sldId="287"/>
        </pc:sldMkLst>
        <pc:spChg chg="mod">
          <ac:chgData name="J We" userId="61dd5751-8f97-4f6c-8ec2-994802fae784" providerId="ADAL" clId="{00AEA344-1E1D-4663-8EB9-B7E35EE448CE}" dt="2021-11-24T12:35:09.561" v="2" actId="403"/>
          <ac:spMkLst>
            <pc:docMk/>
            <pc:sldMk cId="3008028802" sldId="287"/>
            <ac:spMk id="2" creationId="{EE448727-BF36-4FEE-9283-9A8F44624E70}"/>
          </ac:spMkLst>
        </pc:spChg>
      </pc:sldChg>
    </pc:docChg>
  </pc:docChgLst>
  <pc:docChgLst>
    <pc:chgData name="J We" userId="518e19de838fc018" providerId="LiveId" clId="{9E9F8B6F-A422-4723-8194-43F9DC1C3F5A}"/>
    <pc:docChg chg="undo custSel addSld delSld modSld sldOrd">
      <pc:chgData name="J We" userId="518e19de838fc018" providerId="LiveId" clId="{9E9F8B6F-A422-4723-8194-43F9DC1C3F5A}" dt="2022-09-02T08:10:06.610" v="480" actId="2696"/>
      <pc:docMkLst>
        <pc:docMk/>
      </pc:docMkLst>
      <pc:sldChg chg="addSp modSp mod">
        <pc:chgData name="J We" userId="518e19de838fc018" providerId="LiveId" clId="{9E9F8B6F-A422-4723-8194-43F9DC1C3F5A}" dt="2022-08-31T02:16:12.626" v="20" actId="1076"/>
        <pc:sldMkLst>
          <pc:docMk/>
          <pc:sldMk cId="3312810205" sldId="290"/>
        </pc:sldMkLst>
        <pc:spChg chg="mod">
          <ac:chgData name="J We" userId="518e19de838fc018" providerId="LiveId" clId="{9E9F8B6F-A422-4723-8194-43F9DC1C3F5A}" dt="2022-08-31T02:14:55.692" v="5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9E9F8B6F-A422-4723-8194-43F9DC1C3F5A}" dt="2022-08-31T02:15:30.002" v="8" actId="1076"/>
          <ac:spMkLst>
            <pc:docMk/>
            <pc:sldMk cId="3312810205" sldId="290"/>
            <ac:spMk id="45" creationId="{3AED1BE8-4B39-45B0-8EE2-D3F66B35FE9C}"/>
          </ac:spMkLst>
        </pc:spChg>
        <pc:spChg chg="add mod">
          <ac:chgData name="J We" userId="518e19de838fc018" providerId="LiveId" clId="{9E9F8B6F-A422-4723-8194-43F9DC1C3F5A}" dt="2022-08-31T02:16:01.662" v="18" actId="1076"/>
          <ac:spMkLst>
            <pc:docMk/>
            <pc:sldMk cId="3312810205" sldId="290"/>
            <ac:spMk id="47" creationId="{F9AB1F69-3A1B-4446-A733-D3EE634DFF13}"/>
          </ac:spMkLst>
        </pc:spChg>
        <pc:spChg chg="add mod">
          <ac:chgData name="J We" userId="518e19de838fc018" providerId="LiveId" clId="{9E9F8B6F-A422-4723-8194-43F9DC1C3F5A}" dt="2022-08-31T02:16:12.626" v="20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add del">
        <pc:chgData name="J We" userId="518e19de838fc018" providerId="LiveId" clId="{9E9F8B6F-A422-4723-8194-43F9DC1C3F5A}" dt="2022-08-31T07:48:20.840" v="129" actId="47"/>
        <pc:sldMkLst>
          <pc:docMk/>
          <pc:sldMk cId="182405913" sldId="380"/>
        </pc:sldMkLst>
      </pc:sldChg>
      <pc:sldChg chg="del">
        <pc:chgData name="J We" userId="518e19de838fc018" providerId="LiveId" clId="{9E9F8B6F-A422-4723-8194-43F9DC1C3F5A}" dt="2022-08-31T02:29:13.722" v="62" actId="2696"/>
        <pc:sldMkLst>
          <pc:docMk/>
          <pc:sldMk cId="1831585225" sldId="427"/>
        </pc:sldMkLst>
      </pc:sldChg>
      <pc:sldChg chg="del">
        <pc:chgData name="J We" userId="518e19de838fc018" providerId="LiveId" clId="{9E9F8B6F-A422-4723-8194-43F9DC1C3F5A}" dt="2022-08-31T02:30:44.164" v="68" actId="47"/>
        <pc:sldMkLst>
          <pc:docMk/>
          <pc:sldMk cId="1678244105" sldId="428"/>
        </pc:sldMkLst>
      </pc:sldChg>
      <pc:sldChg chg="del">
        <pc:chgData name="J We" userId="518e19de838fc018" providerId="LiveId" clId="{9E9F8B6F-A422-4723-8194-43F9DC1C3F5A}" dt="2022-08-31T07:48:14.341" v="127" actId="47"/>
        <pc:sldMkLst>
          <pc:docMk/>
          <pc:sldMk cId="1592180253" sldId="429"/>
        </pc:sldMkLst>
      </pc:sldChg>
      <pc:sldChg chg="del">
        <pc:chgData name="J We" userId="518e19de838fc018" providerId="LiveId" clId="{9E9F8B6F-A422-4723-8194-43F9DC1C3F5A}" dt="2022-09-02T08:10:06.610" v="480" actId="2696"/>
        <pc:sldMkLst>
          <pc:docMk/>
          <pc:sldMk cId="3470059768" sldId="430"/>
        </pc:sldMkLst>
      </pc:sldChg>
      <pc:sldChg chg="del ord">
        <pc:chgData name="J We" userId="518e19de838fc018" providerId="LiveId" clId="{9E9F8B6F-A422-4723-8194-43F9DC1C3F5A}" dt="2022-08-31T07:48:11.260" v="126" actId="47"/>
        <pc:sldMkLst>
          <pc:docMk/>
          <pc:sldMk cId="626095313" sldId="431"/>
        </pc:sldMkLst>
      </pc:sldChg>
      <pc:sldChg chg="del">
        <pc:chgData name="J We" userId="518e19de838fc018" providerId="LiveId" clId="{9E9F8B6F-A422-4723-8194-43F9DC1C3F5A}" dt="2022-08-31T07:51:31.057" v="180" actId="47"/>
        <pc:sldMkLst>
          <pc:docMk/>
          <pc:sldMk cId="2709881646" sldId="432"/>
        </pc:sldMkLst>
      </pc:sldChg>
      <pc:sldChg chg="ord">
        <pc:chgData name="J We" userId="518e19de838fc018" providerId="LiveId" clId="{9E9F8B6F-A422-4723-8194-43F9DC1C3F5A}" dt="2022-08-31T07:47:59.669" v="123"/>
        <pc:sldMkLst>
          <pc:docMk/>
          <pc:sldMk cId="3170364618" sldId="433"/>
        </pc:sldMkLst>
      </pc:sldChg>
      <pc:sldChg chg="addSp delSp modSp mod">
        <pc:chgData name="J We" userId="518e19de838fc018" providerId="LiveId" clId="{9E9F8B6F-A422-4723-8194-43F9DC1C3F5A}" dt="2022-09-02T07:49:10.367" v="462"/>
        <pc:sldMkLst>
          <pc:docMk/>
          <pc:sldMk cId="1102628498" sldId="434"/>
        </pc:sldMkLst>
        <pc:spChg chg="del mod">
          <ac:chgData name="J We" userId="518e19de838fc018" providerId="LiveId" clId="{9E9F8B6F-A422-4723-8194-43F9DC1C3F5A}" dt="2022-08-31T07:56:53.522" v="199" actId="478"/>
          <ac:spMkLst>
            <pc:docMk/>
            <pc:sldMk cId="1102628498" sldId="434"/>
            <ac:spMk id="40" creationId="{C6D159A5-412C-4041-8824-055C807FB451}"/>
          </ac:spMkLst>
        </pc:spChg>
        <pc:spChg chg="add mod">
          <ac:chgData name="J We" userId="518e19de838fc018" providerId="LiveId" clId="{9E9F8B6F-A422-4723-8194-43F9DC1C3F5A}" dt="2022-09-02T07:47:21.110" v="457"/>
          <ac:spMkLst>
            <pc:docMk/>
            <pc:sldMk cId="1102628498" sldId="434"/>
            <ac:spMk id="41" creationId="{28F7A975-ABDD-4A15-95E6-9E2B42BC3162}"/>
          </ac:spMkLst>
        </pc:spChg>
        <pc:spChg chg="add del mod">
          <ac:chgData name="J We" userId="518e19de838fc018" providerId="LiveId" clId="{9E9F8B6F-A422-4723-8194-43F9DC1C3F5A}" dt="2022-08-31T07:56:55.147" v="200" actId="478"/>
          <ac:spMkLst>
            <pc:docMk/>
            <pc:sldMk cId="1102628498" sldId="434"/>
            <ac:spMk id="42" creationId="{1DCB2FF0-47D2-4FFA-94B0-966C4772E93B}"/>
          </ac:spMkLst>
        </pc:spChg>
        <pc:spChg chg="add mod">
          <ac:chgData name="J We" userId="518e19de838fc018" providerId="LiveId" clId="{9E9F8B6F-A422-4723-8194-43F9DC1C3F5A}" dt="2022-09-02T07:49:10.367" v="462"/>
          <ac:spMkLst>
            <pc:docMk/>
            <pc:sldMk cId="1102628498" sldId="434"/>
            <ac:spMk id="43" creationId="{32323AD3-BDFA-46A8-AEF1-A8F70A87D8E0}"/>
          </ac:spMkLst>
        </pc:spChg>
      </pc:sldChg>
      <pc:sldChg chg="addSp delSp modSp mod">
        <pc:chgData name="J We" userId="518e19de838fc018" providerId="LiveId" clId="{9E9F8B6F-A422-4723-8194-43F9DC1C3F5A}" dt="2022-09-02T07:58:20.552" v="479" actId="1076"/>
        <pc:sldMkLst>
          <pc:docMk/>
          <pc:sldMk cId="2765608750" sldId="435"/>
        </pc:sldMkLst>
        <pc:spChg chg="del">
          <ac:chgData name="J We" userId="518e19de838fc018" providerId="LiveId" clId="{9E9F8B6F-A422-4723-8194-43F9DC1C3F5A}" dt="2022-08-31T02:16:28.635" v="25" actId="478"/>
          <ac:spMkLst>
            <pc:docMk/>
            <pc:sldMk cId="2765608750" sldId="435"/>
            <ac:spMk id="11" creationId="{D495A3AA-D451-4501-8CDF-AB4AF13D4B2E}"/>
          </ac:spMkLst>
        </pc:spChg>
        <pc:spChg chg="del mod">
          <ac:chgData name="J We" userId="518e19de838fc018" providerId="LiveId" clId="{9E9F8B6F-A422-4723-8194-43F9DC1C3F5A}" dt="2022-08-31T02:16:26.235" v="24" actId="478"/>
          <ac:spMkLst>
            <pc:docMk/>
            <pc:sldMk cId="2765608750" sldId="435"/>
            <ac:spMk id="12" creationId="{61AAD1D1-2AEA-4C9A-B39F-71EF014EB80B}"/>
          </ac:spMkLst>
        </pc:spChg>
        <pc:spChg chg="add mod">
          <ac:chgData name="J We" userId="518e19de838fc018" providerId="LiveId" clId="{9E9F8B6F-A422-4723-8194-43F9DC1C3F5A}" dt="2022-09-02T07:58:16.846" v="478" actId="1076"/>
          <ac:spMkLst>
            <pc:docMk/>
            <pc:sldMk cId="2765608750" sldId="435"/>
            <ac:spMk id="41" creationId="{E5BB8259-64BE-4D56-95E8-9CD204A989A8}"/>
          </ac:spMkLst>
        </pc:spChg>
        <pc:spChg chg="add mod">
          <ac:chgData name="J We" userId="518e19de838fc018" providerId="LiveId" clId="{9E9F8B6F-A422-4723-8194-43F9DC1C3F5A}" dt="2022-09-02T07:58:10.001" v="477" actId="1076"/>
          <ac:spMkLst>
            <pc:docMk/>
            <pc:sldMk cId="2765608750" sldId="435"/>
            <ac:spMk id="43" creationId="{5569F2CB-D765-413A-BD72-74F4C33FF8CC}"/>
          </ac:spMkLst>
        </pc:spChg>
        <pc:spChg chg="add del mod">
          <ac:chgData name="J We" userId="518e19de838fc018" providerId="LiveId" clId="{9E9F8B6F-A422-4723-8194-43F9DC1C3F5A}" dt="2022-09-02T07:51:24.246" v="466" actId="21"/>
          <ac:spMkLst>
            <pc:docMk/>
            <pc:sldMk cId="2765608750" sldId="435"/>
            <ac:spMk id="45" creationId="{EEF98259-F0C6-4208-8D69-86487A4F7CCD}"/>
          </ac:spMkLst>
        </pc:spChg>
        <pc:picChg chg="del">
          <ac:chgData name="J We" userId="518e19de838fc018" providerId="LiveId" clId="{9E9F8B6F-A422-4723-8194-43F9DC1C3F5A}" dt="2022-08-31T02:16:22.756" v="21" actId="478"/>
          <ac:picMkLst>
            <pc:docMk/>
            <pc:sldMk cId="2765608750" sldId="435"/>
            <ac:picMk id="8" creationId="{55993172-7747-44EF-B929-9EB64365518C}"/>
          </ac:picMkLst>
        </pc:picChg>
        <pc:picChg chg="del">
          <ac:chgData name="J We" userId="518e19de838fc018" providerId="LiveId" clId="{9E9F8B6F-A422-4723-8194-43F9DC1C3F5A}" dt="2022-08-31T02:16:23.594" v="22" actId="478"/>
          <ac:picMkLst>
            <pc:docMk/>
            <pc:sldMk cId="2765608750" sldId="435"/>
            <ac:picMk id="13" creationId="{DFDE53BF-559E-47C2-A9CE-2A1A80497F94}"/>
          </ac:picMkLst>
        </pc:picChg>
        <pc:cxnChg chg="add mod">
          <ac:chgData name="J We" userId="518e19de838fc018" providerId="LiveId" clId="{9E9F8B6F-A422-4723-8194-43F9DC1C3F5A}" dt="2022-09-02T07:58:20.552" v="479" actId="1076"/>
          <ac:cxnSpMkLst>
            <pc:docMk/>
            <pc:sldMk cId="2765608750" sldId="435"/>
            <ac:cxnSpMk id="44" creationId="{4BFA9481-05ED-41F8-BC9C-245A9B8623E9}"/>
          </ac:cxnSpMkLst>
        </pc:cxnChg>
      </pc:sldChg>
      <pc:sldChg chg="addSp delSp modSp add mod ord">
        <pc:chgData name="J We" userId="518e19de838fc018" providerId="LiveId" clId="{9E9F8B6F-A422-4723-8194-43F9DC1C3F5A}" dt="2022-08-31T07:52:49.741" v="197" actId="20577"/>
        <pc:sldMkLst>
          <pc:docMk/>
          <pc:sldMk cId="3609628229" sldId="436"/>
        </pc:sldMkLst>
        <pc:spChg chg="add mod">
          <ac:chgData name="J We" userId="518e19de838fc018" providerId="LiveId" clId="{9E9F8B6F-A422-4723-8194-43F9DC1C3F5A}" dt="2022-08-31T07:52:49.741" v="197" actId="20577"/>
          <ac:spMkLst>
            <pc:docMk/>
            <pc:sldMk cId="3609628229" sldId="436"/>
            <ac:spMk id="45" creationId="{0F06C7DF-7F22-45AE-B5AF-704B0F8E86B2}"/>
          </ac:spMkLst>
        </pc:spChg>
        <pc:picChg chg="add del mod">
          <ac:chgData name="J We" userId="518e19de838fc018" providerId="LiveId" clId="{9E9F8B6F-A422-4723-8194-43F9DC1C3F5A}" dt="2022-08-31T02:21:03.918" v="33" actId="478"/>
          <ac:picMkLst>
            <pc:docMk/>
            <pc:sldMk cId="3609628229" sldId="436"/>
            <ac:picMk id="3" creationId="{54C16D9B-1B66-4287-8206-490DB501C7FA}"/>
          </ac:picMkLst>
        </pc:picChg>
        <pc:picChg chg="add mod ord">
          <ac:chgData name="J We" userId="518e19de838fc018" providerId="LiveId" clId="{9E9F8B6F-A422-4723-8194-43F9DC1C3F5A}" dt="2022-08-31T02:22:05.169" v="45" actId="166"/>
          <ac:picMkLst>
            <pc:docMk/>
            <pc:sldMk cId="3609628229" sldId="436"/>
            <ac:picMk id="5" creationId="{B57D6405-614C-4671-932D-52703CF6FDDD}"/>
          </ac:picMkLst>
        </pc:picChg>
        <pc:picChg chg="add del mod ord">
          <ac:chgData name="J We" userId="518e19de838fc018" providerId="LiveId" clId="{9E9F8B6F-A422-4723-8194-43F9DC1C3F5A}" dt="2022-08-31T02:22:18.844" v="49" actId="1076"/>
          <ac:picMkLst>
            <pc:docMk/>
            <pc:sldMk cId="3609628229" sldId="436"/>
            <ac:picMk id="46" creationId="{6B6D9CBB-F950-4843-B2B2-033C94D99A9E}"/>
          </ac:picMkLst>
        </pc:picChg>
      </pc:sldChg>
      <pc:sldChg chg="addSp modSp add mod">
        <pc:chgData name="J We" userId="518e19de838fc018" providerId="LiveId" clId="{9E9F8B6F-A422-4723-8194-43F9DC1C3F5A}" dt="2022-08-31T02:29:40.433" v="67" actId="1076"/>
        <pc:sldMkLst>
          <pc:docMk/>
          <pc:sldMk cId="622390646" sldId="437"/>
        </pc:sldMkLst>
        <pc:spChg chg="add mod">
          <ac:chgData name="J We" userId="518e19de838fc018" providerId="LiveId" clId="{9E9F8B6F-A422-4723-8194-43F9DC1C3F5A}" dt="2022-08-31T02:28:18.138" v="61" actId="14100"/>
          <ac:spMkLst>
            <pc:docMk/>
            <pc:sldMk cId="622390646" sldId="437"/>
            <ac:spMk id="41" creationId="{D34AAFB7-9346-4E9C-BAFE-6A33AE3533DD}"/>
          </ac:spMkLst>
        </pc:spChg>
        <pc:spChg chg="add mod">
          <ac:chgData name="J We" userId="518e19de838fc018" providerId="LiveId" clId="{9E9F8B6F-A422-4723-8194-43F9DC1C3F5A}" dt="2022-08-31T02:29:40.433" v="67" actId="1076"/>
          <ac:spMkLst>
            <pc:docMk/>
            <pc:sldMk cId="622390646" sldId="437"/>
            <ac:spMk id="43" creationId="{8F910AD6-DB18-446B-A7C1-0BFC815CEE94}"/>
          </ac:spMkLst>
        </pc:spChg>
      </pc:sldChg>
      <pc:sldChg chg="addSp modSp add mod">
        <pc:chgData name="J We" userId="518e19de838fc018" providerId="LiveId" clId="{9E9F8B6F-A422-4723-8194-43F9DC1C3F5A}" dt="2022-09-02T03:15:09.699" v="449" actId="1582"/>
        <pc:sldMkLst>
          <pc:docMk/>
          <pc:sldMk cId="1547403060" sldId="438"/>
        </pc:sldMkLst>
        <pc:spChg chg="add mod">
          <ac:chgData name="J We" userId="518e19de838fc018" providerId="LiveId" clId="{9E9F8B6F-A422-4723-8194-43F9DC1C3F5A}" dt="2022-08-31T07:52:01.952" v="181" actId="207"/>
          <ac:spMkLst>
            <pc:docMk/>
            <pc:sldMk cId="1547403060" sldId="438"/>
            <ac:spMk id="41" creationId="{FC6BEEBA-F9C6-4F38-B10C-6BCCD7B201C9}"/>
          </ac:spMkLst>
        </pc:spChg>
        <pc:spChg chg="add mod">
          <ac:chgData name="J We" userId="518e19de838fc018" providerId="LiveId" clId="{9E9F8B6F-A422-4723-8194-43F9DC1C3F5A}" dt="2022-09-02T02:48:06.108" v="356"/>
          <ac:spMkLst>
            <pc:docMk/>
            <pc:sldMk cId="1547403060" sldId="438"/>
            <ac:spMk id="43" creationId="{98739B2B-B7FC-48B3-BBFE-27538562939F}"/>
          </ac:spMkLst>
        </pc:spChg>
        <pc:spChg chg="add mod">
          <ac:chgData name="J We" userId="518e19de838fc018" providerId="LiveId" clId="{9E9F8B6F-A422-4723-8194-43F9DC1C3F5A}" dt="2022-09-02T02:50:11.752" v="445" actId="1076"/>
          <ac:spMkLst>
            <pc:docMk/>
            <pc:sldMk cId="1547403060" sldId="438"/>
            <ac:spMk id="47" creationId="{2965C849-F1E3-4A42-8491-547DD1533952}"/>
          </ac:spMkLst>
        </pc:spChg>
        <pc:spChg chg="add mod">
          <ac:chgData name="J We" userId="518e19de838fc018" providerId="LiveId" clId="{9E9F8B6F-A422-4723-8194-43F9DC1C3F5A}" dt="2022-09-02T02:50:14.728" v="446" actId="1076"/>
          <ac:spMkLst>
            <pc:docMk/>
            <pc:sldMk cId="1547403060" sldId="438"/>
            <ac:spMk id="48" creationId="{7731B11A-F8C2-40D4-9642-EAB9A722E83A}"/>
          </ac:spMkLst>
        </pc:spChg>
        <pc:cxnChg chg="add mod">
          <ac:chgData name="J We" userId="518e19de838fc018" providerId="LiveId" clId="{9E9F8B6F-A422-4723-8194-43F9DC1C3F5A}" dt="2022-09-02T03:15:09.699" v="449" actId="1582"/>
          <ac:cxnSpMkLst>
            <pc:docMk/>
            <pc:sldMk cId="1547403060" sldId="438"/>
            <ac:cxnSpMk id="3" creationId="{7B449615-568E-419F-8759-538ECC71E76D}"/>
          </ac:cxnSpMkLst>
        </pc:cxnChg>
        <pc:cxnChg chg="add mod">
          <ac:chgData name="J We" userId="518e19de838fc018" providerId="LiveId" clId="{9E9F8B6F-A422-4723-8194-43F9DC1C3F5A}" dt="2022-08-31T07:39:20.039" v="95" actId="1582"/>
          <ac:cxnSpMkLst>
            <pc:docMk/>
            <pc:sldMk cId="1547403060" sldId="438"/>
            <ac:cxnSpMk id="5" creationId="{02B9D2E0-651A-4DFD-AEB2-FFD181509DDF}"/>
          </ac:cxnSpMkLst>
        </pc:cxnChg>
        <pc:cxnChg chg="add mod">
          <ac:chgData name="J We" userId="518e19de838fc018" providerId="LiveId" clId="{9E9F8B6F-A422-4723-8194-43F9DC1C3F5A}" dt="2022-08-31T07:39:36.820" v="97" actId="1582"/>
          <ac:cxnSpMkLst>
            <pc:docMk/>
            <pc:sldMk cId="1547403060" sldId="438"/>
            <ac:cxnSpMk id="7" creationId="{ACCDF7C0-ECC4-4778-B1A5-87508B2B603B}"/>
          </ac:cxnSpMkLst>
        </pc:cxnChg>
      </pc:sldChg>
      <pc:sldChg chg="modSp add mod">
        <pc:chgData name="J We" userId="518e19de838fc018" providerId="LiveId" clId="{9E9F8B6F-A422-4723-8194-43F9DC1C3F5A}" dt="2022-09-02T02:47:38.431" v="348"/>
        <pc:sldMkLst>
          <pc:docMk/>
          <pc:sldMk cId="2547974620" sldId="439"/>
        </pc:sldMkLst>
        <pc:spChg chg="mod">
          <ac:chgData name="J We" userId="518e19de838fc018" providerId="LiveId" clId="{9E9F8B6F-A422-4723-8194-43F9DC1C3F5A}" dt="2022-09-02T02:47:38.431" v="348"/>
          <ac:spMkLst>
            <pc:docMk/>
            <pc:sldMk cId="2547974620" sldId="439"/>
            <ac:spMk id="40" creationId="{C6D159A5-412C-4041-8824-055C807FB451}"/>
          </ac:spMkLst>
        </pc:spChg>
      </pc:sldChg>
    </pc:docChg>
  </pc:docChgLst>
  <pc:docChgLst>
    <pc:chgData name="J We" userId="518e19de838fc018" providerId="LiveId" clId="{C9F00B02-D594-41AC-9ADC-74E100A5B346}"/>
    <pc:docChg chg="undo custSel addSld delSld modSld sldOrd">
      <pc:chgData name="J We" userId="518e19de838fc018" providerId="LiveId" clId="{C9F00B02-D594-41AC-9ADC-74E100A5B346}" dt="2022-02-22T00:57:43.284" v="122" actId="20577"/>
      <pc:docMkLst>
        <pc:docMk/>
      </pc:docMkLst>
      <pc:sldChg chg="del mod ord modShow">
        <pc:chgData name="J We" userId="518e19de838fc018" providerId="LiveId" clId="{C9F00B02-D594-41AC-9ADC-74E100A5B346}" dt="2022-02-20T02:48:44.571" v="62" actId="2696"/>
        <pc:sldMkLst>
          <pc:docMk/>
          <pc:sldMk cId="668169542" sldId="284"/>
        </pc:sldMkLst>
      </pc:sldChg>
      <pc:sldChg chg="addSp delSp modSp mod">
        <pc:chgData name="J We" userId="518e19de838fc018" providerId="LiveId" clId="{C9F00B02-D594-41AC-9ADC-74E100A5B346}" dt="2022-02-20T03:00:52.167" v="85" actId="1076"/>
        <pc:sldMkLst>
          <pc:docMk/>
          <pc:sldMk cId="3090167995" sldId="285"/>
        </pc:sldMkLst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2" creationId="{6507FEC9-5C94-4ECD-B4EC-4F9BE2EB8D55}"/>
          </ac:spMkLst>
        </pc:spChg>
        <pc:spChg chg="mod ord">
          <ac:chgData name="J We" userId="518e19de838fc018" providerId="LiveId" clId="{C9F00B02-D594-41AC-9ADC-74E100A5B346}" dt="2022-02-20T02:59:39.932" v="78" actId="166"/>
          <ac:spMkLst>
            <pc:docMk/>
            <pc:sldMk cId="3090167995" sldId="285"/>
            <ac:spMk id="3" creationId="{C830EBF9-E217-47A8-9A44-D662D0226D7B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" creationId="{012B9B63-C6F5-4E44-B9DB-30C7BACB7651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3" creationId="{98B7EB35-5FB3-4484-910B-29AA51655DD3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5" creationId="{5D5E303D-3FB3-468A-B29C-BBA774E174E5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7" creationId="{A13F9044-26E1-42C6-9370-494C0F62792A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9" creationId="{C90D06FE-963A-4C55-A8B3-0CCF0E4A5866}"/>
          </ac:spMkLst>
        </pc:spChg>
        <pc:spChg chg="mod ord">
          <ac:chgData name="J We" userId="518e19de838fc018" providerId="LiveId" clId="{C9F00B02-D594-41AC-9ADC-74E100A5B346}" dt="2022-02-20T03:00:52.167" v="85" actId="1076"/>
          <ac:spMkLst>
            <pc:docMk/>
            <pc:sldMk cId="3090167995" sldId="285"/>
            <ac:spMk id="50" creationId="{18D78B5C-0C95-46D7-8AEE-80B6E3799A2D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51" creationId="{C0C7D4CE-BCDC-404E-ABB7-447A424C2F42}"/>
          </ac:spMkLst>
        </pc:spChg>
        <pc:picChg chg="add mod modCrop">
          <ac:chgData name="J We" userId="518e19de838fc018" providerId="LiveId" clId="{C9F00B02-D594-41AC-9ADC-74E100A5B346}" dt="2022-02-20T02:59:09.820" v="73" actId="732"/>
          <ac:picMkLst>
            <pc:docMk/>
            <pc:sldMk cId="3090167995" sldId="285"/>
            <ac:picMk id="8" creationId="{2CBF6D8A-751D-4027-A958-B047498394E4}"/>
          </ac:picMkLst>
        </pc:picChg>
        <pc:picChg chg="add mod modCrop">
          <ac:chgData name="J We" userId="518e19de838fc018" providerId="LiveId" clId="{C9F00B02-D594-41AC-9ADC-74E100A5B346}" dt="2022-02-20T02:59:30.167" v="76" actId="14100"/>
          <ac:picMkLst>
            <pc:docMk/>
            <pc:sldMk cId="3090167995" sldId="285"/>
            <ac:picMk id="10" creationId="{E124F841-5FC1-4159-B876-940F2479ED73}"/>
          </ac:picMkLst>
        </pc:picChg>
        <pc:picChg chg="add mod">
          <ac:chgData name="J We" userId="518e19de838fc018" providerId="LiveId" clId="{C9F00B02-D594-41AC-9ADC-74E100A5B346}" dt="2022-02-20T03:00:37.789" v="82" actId="14100"/>
          <ac:picMkLst>
            <pc:docMk/>
            <pc:sldMk cId="3090167995" sldId="285"/>
            <ac:picMk id="12" creationId="{B8C195D8-84B8-4F9E-AFAA-E4802E561FDD}"/>
          </ac:picMkLst>
        </pc:picChg>
      </pc:sldChg>
      <pc:sldChg chg="modSp mod">
        <pc:chgData name="J We" userId="518e19de838fc018" providerId="LiveId" clId="{C9F00B02-D594-41AC-9ADC-74E100A5B346}" dt="2022-02-20T02:29:35.698" v="52" actId="20577"/>
        <pc:sldMkLst>
          <pc:docMk/>
          <pc:sldMk cId="3312810205" sldId="290"/>
        </pc:sldMkLst>
        <pc:spChg chg="mod">
          <ac:chgData name="J We" userId="518e19de838fc018" providerId="LiveId" clId="{C9F00B02-D594-41AC-9ADC-74E100A5B346}" dt="2022-02-16T02:33:25.559" v="11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C9F00B02-D594-41AC-9ADC-74E100A5B346}" dt="2022-02-20T02:29:35.698" v="52" actId="20577"/>
          <ac:spMkLst>
            <pc:docMk/>
            <pc:sldMk cId="3312810205" sldId="290"/>
            <ac:spMk id="45" creationId="{3AED1BE8-4B39-45B0-8EE2-D3F66B35FE9C}"/>
          </ac:spMkLst>
        </pc:spChg>
      </pc:sldChg>
      <pc:sldChg chg="modSp mod">
        <pc:chgData name="J We" userId="518e19de838fc018" providerId="LiveId" clId="{C9F00B02-D594-41AC-9ADC-74E100A5B346}" dt="2022-02-20T08:02:24.148" v="109" actId="20577"/>
        <pc:sldMkLst>
          <pc:docMk/>
          <pc:sldMk cId="182405913" sldId="380"/>
        </pc:sldMkLst>
        <pc:spChg chg="mod">
          <ac:chgData name="J We" userId="518e19de838fc018" providerId="LiveId" clId="{C9F00B02-D594-41AC-9ADC-74E100A5B346}" dt="2022-02-20T08:02:24.148" v="109" actId="20577"/>
          <ac:spMkLst>
            <pc:docMk/>
            <pc:sldMk cId="182405913" sldId="380"/>
            <ac:spMk id="2" creationId="{1889EFA3-0809-443D-B467-2B432F45F0F7}"/>
          </ac:spMkLst>
        </pc:spChg>
      </pc:sldChg>
      <pc:sldChg chg="addSp delSp modSp mod">
        <pc:chgData name="J We" userId="518e19de838fc018" providerId="LiveId" clId="{C9F00B02-D594-41AC-9ADC-74E100A5B346}" dt="2022-02-20T03:12:44.544" v="90" actId="1076"/>
        <pc:sldMkLst>
          <pc:docMk/>
          <pc:sldMk cId="3150386397" sldId="414"/>
        </pc:sldMkLst>
        <pc:spChg chg="mod">
          <ac:chgData name="J We" userId="518e19de838fc018" providerId="LiveId" clId="{C9F00B02-D594-41AC-9ADC-74E100A5B346}" dt="2022-02-18T01:16:04.576" v="26"/>
          <ac:spMkLst>
            <pc:docMk/>
            <pc:sldMk cId="3150386397" sldId="414"/>
            <ac:spMk id="2" creationId="{008FC15D-E05C-4CCC-B616-69E8F5784437}"/>
          </ac:spMkLst>
        </pc:spChg>
        <pc:spChg chg="del">
          <ac:chgData name="J We" userId="518e19de838fc018" providerId="LiveId" clId="{C9F00B02-D594-41AC-9ADC-74E100A5B346}" dt="2022-02-20T03:12:26.944" v="86" actId="478"/>
          <ac:spMkLst>
            <pc:docMk/>
            <pc:sldMk cId="3150386397" sldId="414"/>
            <ac:spMk id="49" creationId="{BA92AF7A-729F-4C32-82DA-BBFEA0B885EF}"/>
          </ac:spMkLst>
        </pc:spChg>
        <pc:picChg chg="add mod">
          <ac:chgData name="J We" userId="518e19de838fc018" providerId="LiveId" clId="{C9F00B02-D594-41AC-9ADC-74E100A5B346}" dt="2022-02-20T03:12:44.544" v="90" actId="1076"/>
          <ac:picMkLst>
            <pc:docMk/>
            <pc:sldMk cId="3150386397" sldId="414"/>
            <ac:picMk id="50" creationId="{1E9E3A5D-71B8-49CA-A241-55215EF3AB2A}"/>
          </ac:picMkLst>
        </pc:picChg>
      </pc:sldChg>
      <pc:sldChg chg="ord">
        <pc:chgData name="J We" userId="518e19de838fc018" providerId="LiveId" clId="{C9F00B02-D594-41AC-9ADC-74E100A5B346}" dt="2022-02-20T02:30:56.734" v="60"/>
        <pc:sldMkLst>
          <pc:docMk/>
          <pc:sldMk cId="3514366182" sldId="415"/>
        </pc:sldMkLst>
      </pc:sldChg>
      <pc:sldChg chg="addSp modSp mod">
        <pc:chgData name="J We" userId="518e19de838fc018" providerId="LiveId" clId="{C9F00B02-D594-41AC-9ADC-74E100A5B346}" dt="2022-02-18T01:17:07.548" v="30" actId="1076"/>
        <pc:sldMkLst>
          <pc:docMk/>
          <pc:sldMk cId="2557354635" sldId="416"/>
        </pc:sldMkLst>
        <pc:spChg chg="add mod">
          <ac:chgData name="J We" userId="518e19de838fc018" providerId="LiveId" clId="{C9F00B02-D594-41AC-9ADC-74E100A5B346}" dt="2022-02-18T01:17:07.548" v="30" actId="1076"/>
          <ac:spMkLst>
            <pc:docMk/>
            <pc:sldMk cId="2557354635" sldId="416"/>
            <ac:spMk id="52" creationId="{9CDBED82-2D8A-47C0-9DB7-6A2A4EF94174}"/>
          </ac:spMkLst>
        </pc:spChg>
      </pc:sldChg>
      <pc:sldChg chg="addSp delSp modSp add mod">
        <pc:chgData name="J We" userId="518e19de838fc018" providerId="LiveId" clId="{C9F00B02-D594-41AC-9ADC-74E100A5B346}" dt="2022-02-18T01:15:21.912" v="19" actId="14100"/>
        <pc:sldMkLst>
          <pc:docMk/>
          <pc:sldMk cId="2976866747" sldId="417"/>
        </pc:sldMkLst>
        <pc:spChg chg="del mod">
          <ac:chgData name="J We" userId="518e19de838fc018" providerId="LiveId" clId="{C9F00B02-D594-41AC-9ADC-74E100A5B346}" dt="2022-02-16T02:55:06.927" v="14" actId="478"/>
          <ac:spMkLst>
            <pc:docMk/>
            <pc:sldMk cId="2976866747" sldId="417"/>
            <ac:spMk id="2" creationId="{4BB2D117-6BB3-46AF-A721-9765048F7A96}"/>
          </ac:spMkLst>
        </pc:spChg>
        <pc:spChg chg="del">
          <ac:chgData name="J We" userId="518e19de838fc018" providerId="LiveId" clId="{C9F00B02-D594-41AC-9ADC-74E100A5B346}" dt="2022-02-16T02:55:10.316" v="15" actId="478"/>
          <ac:spMkLst>
            <pc:docMk/>
            <pc:sldMk cId="2976866747" sldId="417"/>
            <ac:spMk id="3" creationId="{0613D9FE-A9BF-4D3E-AE1E-F6B0554F084F}"/>
          </ac:spMkLst>
        </pc:spChg>
        <pc:spChg chg="add mod">
          <ac:chgData name="J We" userId="518e19de838fc018" providerId="LiveId" clId="{C9F00B02-D594-41AC-9ADC-74E100A5B346}" dt="2022-02-18T01:15:21.912" v="19" actId="14100"/>
          <ac:spMkLst>
            <pc:docMk/>
            <pc:sldMk cId="2976866747" sldId="417"/>
            <ac:spMk id="41" creationId="{3E508D08-6247-472D-A933-1ED02B3957C4}"/>
          </ac:spMkLst>
        </pc:spChg>
      </pc:sldChg>
      <pc:sldChg chg="addSp delSp modSp add mod">
        <pc:chgData name="J We" userId="518e19de838fc018" providerId="LiveId" clId="{C9F00B02-D594-41AC-9ADC-74E100A5B346}" dt="2022-02-22T00:57:43.284" v="122" actId="20577"/>
        <pc:sldMkLst>
          <pc:docMk/>
          <pc:sldMk cId="3367699374" sldId="418"/>
        </pc:sldMkLst>
        <pc:spChg chg="del">
          <ac:chgData name="J We" userId="518e19de838fc018" providerId="LiveId" clId="{C9F00B02-D594-41AC-9ADC-74E100A5B346}" dt="2022-02-18T01:19:18.679" v="32" actId="478"/>
          <ac:spMkLst>
            <pc:docMk/>
            <pc:sldMk cId="3367699374" sldId="418"/>
            <ac:spMk id="41" creationId="{3E508D08-6247-472D-A933-1ED02B3957C4}"/>
          </ac:spMkLst>
        </pc:spChg>
        <pc:spChg chg="add mod">
          <ac:chgData name="J We" userId="518e19de838fc018" providerId="LiveId" clId="{C9F00B02-D594-41AC-9ADC-74E100A5B346}" dt="2022-02-22T00:57:43.284" v="122" actId="20577"/>
          <ac:spMkLst>
            <pc:docMk/>
            <pc:sldMk cId="3367699374" sldId="418"/>
            <ac:spMk id="42" creationId="{EF57EBA3-D05F-4DC0-9C26-FA4918487C3D}"/>
          </ac:spMkLst>
        </pc:spChg>
      </pc:sldChg>
      <pc:sldChg chg="addSp delSp modSp add mod ord">
        <pc:chgData name="J We" userId="518e19de838fc018" providerId="LiveId" clId="{C9F00B02-D594-41AC-9ADC-74E100A5B346}" dt="2022-02-20T08:10:35.629" v="120" actId="1076"/>
        <pc:sldMkLst>
          <pc:docMk/>
          <pc:sldMk cId="3037317419" sldId="419"/>
        </pc:sldMkLst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2" creationId="{EB7F971C-5453-4BD5-BF01-029FC3A0E80D}"/>
          </ac:spMkLst>
        </pc:spChg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3" creationId="{40FA1967-8766-4B7F-BE4F-CE1F8B3B9BBC}"/>
          </ac:spMkLst>
        </pc:spChg>
        <pc:spChg chg="add mod">
          <ac:chgData name="J We" userId="518e19de838fc018" providerId="LiveId" clId="{C9F00B02-D594-41AC-9ADC-74E100A5B346}" dt="2022-02-20T08:09:33.757" v="116" actId="1076"/>
          <ac:spMkLst>
            <pc:docMk/>
            <pc:sldMk cId="3037317419" sldId="419"/>
            <ac:spMk id="44" creationId="{FBA38B61-D58D-47A0-A564-3EF56D3870EE}"/>
          </ac:spMkLst>
        </pc:spChg>
        <pc:spChg chg="add mod">
          <ac:chgData name="J We" userId="518e19de838fc018" providerId="LiveId" clId="{C9F00B02-D594-41AC-9ADC-74E100A5B346}" dt="2022-02-20T08:09:40.196" v="118" actId="1076"/>
          <ac:spMkLst>
            <pc:docMk/>
            <pc:sldMk cId="3037317419" sldId="419"/>
            <ac:spMk id="47" creationId="{C7D5EECE-D698-46FF-8109-B3EDCE159591}"/>
          </ac:spMkLst>
        </pc:spChg>
        <pc:picChg chg="add mod">
          <ac:chgData name="J We" userId="518e19de838fc018" providerId="LiveId" clId="{C9F00B02-D594-41AC-9ADC-74E100A5B346}" dt="2022-02-20T08:09:43.660" v="119" actId="1076"/>
          <ac:picMkLst>
            <pc:docMk/>
            <pc:sldMk cId="3037317419" sldId="419"/>
            <ac:picMk id="7" creationId="{DD94AA1E-BB80-44CC-A3FA-360300D59C2A}"/>
          </ac:picMkLst>
        </pc:picChg>
        <pc:picChg chg="add mod">
          <ac:chgData name="J We" userId="518e19de838fc018" providerId="LiveId" clId="{C9F00B02-D594-41AC-9ADC-74E100A5B346}" dt="2022-02-20T08:10:35.629" v="120" actId="1076"/>
          <ac:picMkLst>
            <pc:docMk/>
            <pc:sldMk cId="3037317419" sldId="419"/>
            <ac:picMk id="45" creationId="{5AEA0440-7C78-4BCC-8B5C-E0E0DA451898}"/>
          </ac:picMkLst>
        </pc:picChg>
        <pc:picChg chg="add del mod">
          <ac:chgData name="J We" userId="518e19de838fc018" providerId="LiveId" clId="{C9F00B02-D594-41AC-9ADC-74E100A5B346}" dt="2022-02-20T08:01:17.369" v="100" actId="21"/>
          <ac:picMkLst>
            <pc:docMk/>
            <pc:sldMk cId="3037317419" sldId="419"/>
            <ac:picMk id="1025" creationId="{B91050CC-C468-4AE8-BC76-85573E339B6A}"/>
          </ac:picMkLst>
        </pc:picChg>
      </pc:sldChg>
      <pc:sldChg chg="add del">
        <pc:chgData name="J We" userId="518e19de838fc018" providerId="LiveId" clId="{C9F00B02-D594-41AC-9ADC-74E100A5B346}" dt="2022-02-21T08:44:07.874" v="121" actId="47"/>
        <pc:sldMkLst>
          <pc:docMk/>
          <pc:sldMk cId="2908607579" sldId="420"/>
        </pc:sldMkLst>
      </pc:sldChg>
    </pc:docChg>
  </pc:docChgLst>
  <pc:docChgLst>
    <pc:chgData name="J We" userId="518e19de838fc018" providerId="LiveId" clId="{865899FE-681A-4114-9461-762ED1D67F5C}"/>
    <pc:docChg chg="undo custSel modSld">
      <pc:chgData name="J We" userId="518e19de838fc018" providerId="LiveId" clId="{865899FE-681A-4114-9461-762ED1D67F5C}" dt="2021-11-27T06:46:27.931" v="113" actId="478"/>
      <pc:docMkLst>
        <pc:docMk/>
      </pc:docMkLst>
      <pc:sldChg chg="addSp delSp modSp">
        <pc:chgData name="J We" userId="518e19de838fc018" providerId="LiveId" clId="{865899FE-681A-4114-9461-762ED1D67F5C}" dt="2021-11-26T11:33:48.290" v="99" actId="14100"/>
        <pc:sldMkLst>
          <pc:docMk/>
          <pc:sldMk cId="4160116842" sldId="282"/>
        </pc:sldMkLst>
        <pc:spChg chg="add del mod">
          <ac:chgData name="J We" userId="518e19de838fc018" providerId="LiveId" clId="{865899FE-681A-4114-9461-762ED1D67F5C}" dt="2021-11-26T11:25:39.226" v="77" actId="478"/>
          <ac:spMkLst>
            <pc:docMk/>
            <pc:sldMk cId="4160116842" sldId="282"/>
            <ac:spMk id="3" creationId="{64908158-9F84-41B3-B263-92377BAA861B}"/>
          </ac:spMkLst>
        </pc:spChg>
        <pc:spChg chg="add mod">
          <ac:chgData name="J We" userId="518e19de838fc018" providerId="LiveId" clId="{865899FE-681A-4114-9461-762ED1D67F5C}" dt="2021-11-26T11:32:47.302" v="98" actId="14100"/>
          <ac:spMkLst>
            <pc:docMk/>
            <pc:sldMk cId="4160116842" sldId="282"/>
            <ac:spMk id="4" creationId="{13719D66-DFF5-4293-8CFE-D8CA1D964743}"/>
          </ac:spMkLst>
        </pc:spChg>
        <pc:spChg chg="add mod">
          <ac:chgData name="J We" userId="518e19de838fc018" providerId="LiveId" clId="{865899FE-681A-4114-9461-762ED1D67F5C}" dt="2021-11-26T11:32:34.119" v="95" actId="14100"/>
          <ac:spMkLst>
            <pc:docMk/>
            <pc:sldMk cId="4160116842" sldId="282"/>
            <ac:spMk id="49" creationId="{14EEE398-CDAB-42EA-A7A1-2A6DD9B7F8F2}"/>
          </ac:spMkLst>
        </pc:spChg>
        <pc:grpChg chg="mod">
          <ac:chgData name="J We" userId="518e19de838fc018" providerId="LiveId" clId="{865899FE-681A-4114-9461-762ED1D67F5C}" dt="2021-11-26T11:33:48.290" v="99" actId="14100"/>
          <ac:grpSpMkLst>
            <pc:docMk/>
            <pc:sldMk cId="4160116842" sldId="282"/>
            <ac:grpSpMk id="5" creationId="{D29BB941-91C2-41A2-A521-30D7578D4685}"/>
          </ac:grpSpMkLst>
        </pc:grpChg>
        <pc:picChg chg="mod modCrop">
          <ac:chgData name="J We" userId="518e19de838fc018" providerId="LiveId" clId="{865899FE-681A-4114-9461-762ED1D67F5C}" dt="2021-11-26T11:32:26.074" v="93" actId="732"/>
          <ac:picMkLst>
            <pc:docMk/>
            <pc:sldMk cId="4160116842" sldId="282"/>
            <ac:picMk id="6" creationId="{0872B61E-500F-4694-AB9E-B9B5D8AD0B13}"/>
          </ac:picMkLst>
        </pc:picChg>
      </pc:sldChg>
      <pc:sldChg chg="addSp delSp modSp">
        <pc:chgData name="J We" userId="518e19de838fc018" providerId="LiveId" clId="{865899FE-681A-4114-9461-762ED1D67F5C}" dt="2021-11-27T06:46:27.931" v="113" actId="478"/>
        <pc:sldMkLst>
          <pc:docMk/>
          <pc:sldMk cId="528444229" sldId="286"/>
        </pc:sldMkLst>
        <pc:spChg chg="mod">
          <ac:chgData name="J We" userId="518e19de838fc018" providerId="LiveId" clId="{865899FE-681A-4114-9461-762ED1D67F5C}" dt="2021-11-26T11:33:58.698" v="101" actId="1076"/>
          <ac:spMkLst>
            <pc:docMk/>
            <pc:sldMk cId="528444229" sldId="286"/>
            <ac:spMk id="2" creationId="{8F41D74B-5DC8-4741-9930-2B07BB0AF916}"/>
          </ac:spMkLst>
        </pc:spChg>
        <pc:spChg chg="del">
          <ac:chgData name="J We" userId="518e19de838fc018" providerId="LiveId" clId="{865899FE-681A-4114-9461-762ED1D67F5C}" dt="2021-11-26T11:29:34.435" v="81" actId="478"/>
          <ac:spMkLst>
            <pc:docMk/>
            <pc:sldMk cId="528444229" sldId="286"/>
            <ac:spMk id="3" creationId="{6490B269-0A75-4843-9719-B1D245CB2A6E}"/>
          </ac:spMkLst>
        </pc:spChg>
        <pc:spChg chg="add mod">
          <ac:chgData name="J We" userId="518e19de838fc018" providerId="LiveId" clId="{865899FE-681A-4114-9461-762ED1D67F5C}" dt="2021-11-26T11:34:53.500" v="109" actId="14100"/>
          <ac:spMkLst>
            <pc:docMk/>
            <pc:sldMk cId="528444229" sldId="286"/>
            <ac:spMk id="11" creationId="{FC14E3E7-DF96-4E2A-BE19-212AB24BFAFF}"/>
          </ac:spMkLst>
        </pc:spChg>
        <pc:spChg chg="add del">
          <ac:chgData name="J We" userId="518e19de838fc018" providerId="LiveId" clId="{865899FE-681A-4114-9461-762ED1D67F5C}" dt="2021-11-27T06:46:27.931" v="113" actId="478"/>
          <ac:spMkLst>
            <pc:docMk/>
            <pc:sldMk cId="528444229" sldId="286"/>
            <ac:spMk id="57" creationId="{A4F9BCCD-1DB8-494A-8B35-618CFA13836C}"/>
          </ac:spMkLst>
        </pc:spChg>
        <pc:grpChg chg="mod">
          <ac:chgData name="J We" userId="518e19de838fc018" providerId="LiveId" clId="{865899FE-681A-4114-9461-762ED1D67F5C}" dt="2021-11-26T11:36:02.760" v="110" actId="14100"/>
          <ac:grpSpMkLst>
            <pc:docMk/>
            <pc:sldMk cId="528444229" sldId="286"/>
            <ac:grpSpMk id="5" creationId="{D29BB941-91C2-41A2-A521-30D7578D4685}"/>
          </ac:grpSpMkLst>
        </pc:grpChg>
        <pc:picChg chg="mod">
          <ac:chgData name="J We" userId="518e19de838fc018" providerId="LiveId" clId="{865899FE-681A-4114-9461-762ED1D67F5C}" dt="2021-11-26T11:34:07.612" v="103" actId="14100"/>
          <ac:picMkLst>
            <pc:docMk/>
            <pc:sldMk cId="528444229" sldId="286"/>
            <ac:picMk id="6" creationId="{5DC3506D-A916-49F8-81E9-722478858A69}"/>
          </ac:picMkLst>
        </pc:picChg>
        <pc:picChg chg="add mod">
          <ac:chgData name="J We" userId="518e19de838fc018" providerId="LiveId" clId="{865899FE-681A-4114-9461-762ED1D67F5C}" dt="2021-11-26T11:34:47.332" v="107" actId="14100"/>
          <ac:picMkLst>
            <pc:docMk/>
            <pc:sldMk cId="528444229" sldId="286"/>
            <ac:picMk id="9" creationId="{0678EB0A-7674-4616-81AB-050857915758}"/>
          </ac:picMkLst>
        </pc:picChg>
        <pc:picChg chg="mod">
          <ac:chgData name="J We" userId="518e19de838fc018" providerId="LiveId" clId="{865899FE-681A-4114-9461-762ED1D67F5C}" dt="2021-11-26T11:09:03.379" v="61" actId="1076"/>
          <ac:picMkLst>
            <pc:docMk/>
            <pc:sldMk cId="528444229" sldId="286"/>
            <ac:picMk id="12" creationId="{412A5F1B-0F71-4B5B-8F25-AE244CA63CE4}"/>
          </ac:picMkLst>
        </pc:picChg>
        <pc:picChg chg="mod">
          <ac:chgData name="J We" userId="518e19de838fc018" providerId="LiveId" clId="{865899FE-681A-4114-9461-762ED1D67F5C}" dt="2021-11-26T11:34:16.459" v="105" actId="14100"/>
          <ac:picMkLst>
            <pc:docMk/>
            <pc:sldMk cId="528444229" sldId="286"/>
            <ac:picMk id="14" creationId="{A739C291-2800-4EF9-973B-7E467459074E}"/>
          </ac:picMkLst>
        </pc:picChg>
      </pc:sldChg>
      <pc:sldChg chg="addSp delSp modSp">
        <pc:chgData name="J We" userId="518e19de838fc018" providerId="LiveId" clId="{865899FE-681A-4114-9461-762ED1D67F5C}" dt="2021-11-26T11:36:31.393" v="112" actId="14100"/>
        <pc:sldMkLst>
          <pc:docMk/>
          <pc:sldMk cId="3008028802" sldId="287"/>
        </pc:sldMkLst>
        <pc:spChg chg="mod">
          <ac:chgData name="J We" userId="518e19de838fc018" providerId="LiveId" clId="{865899FE-681A-4114-9461-762ED1D67F5C}" dt="2021-11-26T11:36:20.240" v="111" actId="14100"/>
          <ac:spMkLst>
            <pc:docMk/>
            <pc:sldMk cId="3008028802" sldId="287"/>
            <ac:spMk id="2" creationId="{EE448727-BF36-4FEE-9283-9A8F44624E70}"/>
          </ac:spMkLst>
        </pc:spChg>
        <pc:spChg chg="mod">
          <ac:chgData name="J We" userId="518e19de838fc018" providerId="LiveId" clId="{865899FE-681A-4114-9461-762ED1D67F5C}" dt="2021-11-26T10:42:36.403" v="9" actId="14100"/>
          <ac:spMkLst>
            <pc:docMk/>
            <pc:sldMk cId="3008028802" sldId="287"/>
            <ac:spMk id="4" creationId="{70D11932-1EBC-4700-970D-53D471397347}"/>
          </ac:spMkLst>
        </pc:spChg>
        <pc:spChg chg="add del mod">
          <ac:chgData name="J We" userId="518e19de838fc018" providerId="LiveId" clId="{865899FE-681A-4114-9461-762ED1D67F5C}" dt="2021-11-26T10:52:58.589" v="23" actId="478"/>
          <ac:spMkLst>
            <pc:docMk/>
            <pc:sldMk cId="3008028802" sldId="287"/>
            <ac:spMk id="5" creationId="{DC85C93C-C340-4FF2-906D-70CCE7CCDE04}"/>
          </ac:spMkLst>
        </pc:spChg>
        <pc:spChg chg="add mod">
          <ac:chgData name="J We" userId="518e19de838fc018" providerId="LiveId" clId="{865899FE-681A-4114-9461-762ED1D67F5C}" dt="2021-11-26T10:53:31.887" v="26" actId="2085"/>
          <ac:spMkLst>
            <pc:docMk/>
            <pc:sldMk cId="3008028802" sldId="287"/>
            <ac:spMk id="6" creationId="{0259F89C-0C8C-4276-94B5-2A189AD7E0C9}"/>
          </ac:spMkLst>
        </pc:spChg>
        <pc:spChg chg="add del mod">
          <ac:chgData name="J We" userId="518e19de838fc018" providerId="LiveId" clId="{865899FE-681A-4114-9461-762ED1D67F5C}" dt="2021-11-26T11:25:25.316" v="75"/>
          <ac:spMkLst>
            <pc:docMk/>
            <pc:sldMk cId="3008028802" sldId="287"/>
            <ac:spMk id="7" creationId="{209CA725-D5BF-4BBE-8046-6D5C1C9EBD34}"/>
          </ac:spMkLst>
        </pc:spChg>
        <pc:spChg chg="mod">
          <ac:chgData name="J We" userId="518e19de838fc018" providerId="LiveId" clId="{865899FE-681A-4114-9461-762ED1D67F5C}" dt="2021-11-26T11:36:31.393" v="112" actId="14100"/>
          <ac:spMkLst>
            <pc:docMk/>
            <pc:sldMk cId="3008028802" sldId="287"/>
            <ac:spMk id="13" creationId="{E10AFF42-15E9-43B1-913B-8443265B13BB}"/>
          </ac:spMkLst>
        </pc:spChg>
        <pc:spChg chg="del">
          <ac:chgData name="J We" userId="518e19de838fc018" providerId="LiveId" clId="{865899FE-681A-4114-9461-762ED1D67F5C}" dt="2021-11-26T11:25:00.812" v="71"/>
          <ac:spMkLst>
            <pc:docMk/>
            <pc:sldMk cId="3008028802" sldId="287"/>
            <ac:spMk id="14" creationId="{79B74CD1-5D49-45FE-91D2-FFFD471B27BF}"/>
          </ac:spMkLst>
        </pc:spChg>
        <pc:picChg chg="mod modCrop">
          <ac:chgData name="J We" userId="518e19de838fc018" providerId="LiveId" clId="{865899FE-681A-4114-9461-762ED1D67F5C}" dt="2021-11-26T11:24:56.552" v="70" actId="14100"/>
          <ac:picMkLst>
            <pc:docMk/>
            <pc:sldMk cId="3008028802" sldId="287"/>
            <ac:picMk id="9" creationId="{3DE94898-2E8A-436E-AC63-5400EF4B6066}"/>
          </ac:picMkLst>
        </pc:picChg>
        <pc:picChg chg="mod">
          <ac:chgData name="J We" userId="518e19de838fc018" providerId="LiveId" clId="{865899FE-681A-4114-9461-762ED1D67F5C}" dt="2021-11-26T10:52:50.595" v="22" actId="1076"/>
          <ac:picMkLst>
            <pc:docMk/>
            <pc:sldMk cId="3008028802" sldId="287"/>
            <ac:picMk id="11" creationId="{6D321616-5BCE-4443-90AC-EA967FF9594D}"/>
          </ac:picMkLst>
        </pc:picChg>
      </pc:sldChg>
      <pc:sldChg chg="modSp">
        <pc:chgData name="J We" userId="518e19de838fc018" providerId="LiveId" clId="{865899FE-681A-4114-9461-762ED1D67F5C}" dt="2021-11-26T10:58:12.713" v="59"/>
        <pc:sldMkLst>
          <pc:docMk/>
          <pc:sldMk cId="3786779655" sldId="291"/>
        </pc:sldMkLst>
        <pc:spChg chg="mod">
          <ac:chgData name="J We" userId="518e19de838fc018" providerId="LiveId" clId="{865899FE-681A-4114-9461-762ED1D67F5C}" dt="2021-11-26T10:58:12.713" v="59"/>
          <ac:spMkLst>
            <pc:docMk/>
            <pc:sldMk cId="3786779655" sldId="291"/>
            <ac:spMk id="8" creationId="{DE63ECE4-D155-4BEA-8DCE-86001C2477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DCDFB-C04A-4CFB-BFF6-D9518DE919B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B9EA-F06A-441F-8F1D-20FA1DCA9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07B29-F257-4A97-8231-F6B2BAB5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5BEFF-8C0B-4CAA-8AE5-0FABB0FE1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B1DAF-EDA2-4E40-9C94-3E804059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3DD97-5865-4D6D-A73A-46342CEA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200E8-1F89-45EB-857E-3A8BF6AD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4AAFA-EFA0-4223-A0E7-36267081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5EBA54-0C99-402A-A63F-075A66B4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33A57-7E68-4069-A783-88D79DB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F1538-5637-4366-93AC-A4599943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DFCEF-2BC2-48DC-9222-EA9DF60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9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F40541-87A2-4785-8395-D2028476A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B55C5-9146-4DE3-8B08-D83A0832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49ED5-2E01-4B08-9E1C-87718FCB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7A3FB-B9F8-455F-BC41-6C6056C9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1F92C-4ED5-4C60-A11F-4436A79B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0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2AF27F-D8A8-47B1-9F78-1FE987CF62E3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20323D-9D7B-49CE-BF8C-E08FA1E8A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1F032-D334-4DFE-A3D6-9F555ED4E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4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6C52E-BB48-4D73-8B4A-A40F0FF9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77326-0763-48E7-B161-6AD08D3C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F3707-642E-470A-925B-12A34422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C485D-964C-4658-A396-874561E1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1EC75-3B1E-4C6E-A9F2-6B11FBF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488DC-CCF5-4DDB-8258-A6BC17FD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E2FE1-D6D7-4ABD-83BC-75BAC00F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483C5-D66A-4ED6-9526-03303276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71A49-825D-429F-BA0D-2EB9C088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4AB8F-6C1A-40D7-B034-0CE57E98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80E4A-935A-433F-A829-5CF8B7B5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9DA4D-65D1-426F-AEDA-D24833ED3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5DE7E-E17B-4B44-9E41-92A19B04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CF73B-71CE-4A71-82AD-8BC09FF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0308A-ACB4-46C9-9D49-AC3F27FD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85CA3-C7D2-421A-8987-EC3B4A12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EECC3-DF8E-46D3-BD4F-237BF7B9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17A5A-70FE-47B5-A2DA-E935BE0B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5A34A-6701-45AA-AFAE-1472352F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9A5ED-A70C-4B57-8CB4-DA4F5186F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990D6-0CC5-4F1B-BE92-8FAC24CB4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30C00-372C-4FFF-BCF8-89366340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EEB2A1-C4ED-4639-8C8D-33DA0925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7F371-EC02-42F1-B319-496321AD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63AC-153D-48A8-9641-7844F519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65B02-F95A-4E87-BA36-A1FB811B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1C85FC-07DA-42F5-B11E-91EF988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26A2C6-27C0-4CC2-AE7F-7AD85ABE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6E075-E5FD-4CD1-A3D1-4138302F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1274E-EAFD-4F1F-9079-AF0D9F61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C1BB0-A6F7-4B58-B7D5-9451161D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3AD6-1067-46FB-A50A-5924732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768A6-AECB-4A7F-9EC2-786E0BF9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391F5-32ED-46E7-B5C2-D4C078A3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1CAA0-39B2-48EB-BF29-137101A5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35586-E7D0-4AD9-8666-29264A83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14AEF-68FD-4259-AC5F-4BC30C67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8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903A8-7B1D-4DB2-A17E-58848AFF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E34E4-FADF-4722-89FD-BD687047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65474-19BA-41FF-A361-47D9FB3A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FE903-0985-4255-9B92-45A36678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94231-D70D-4AA6-A22C-15E44465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90F14-DF19-4B96-9FAB-33C28FFC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AC0ED6-E682-495C-B3AA-754881CD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08DE7-C852-4239-87B2-2A7002E0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4E5A8-5026-42E1-8EBD-8CF6F5EF7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B241-B5F2-4735-BF40-723C44EA5AF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571D6-463D-4DDB-8C50-5BAD6E90D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279D-8F16-4013-A86C-4344DECC5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emf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290.png"/><Relationship Id="rId12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9.png"/><Relationship Id="rId10" Type="http://schemas.openxmlformats.org/officeDocument/2006/relationships/image" Target="../media/image28.emf"/><Relationship Id="rId4" Type="http://schemas.openxmlformats.org/officeDocument/2006/relationships/image" Target="../media/image4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9BB941-91C2-41A2-A521-30D7578D4685}"/>
              </a:ext>
            </a:extLst>
          </p:cNvPr>
          <p:cNvGrpSpPr/>
          <p:nvPr/>
        </p:nvGrpSpPr>
        <p:grpSpPr>
          <a:xfrm>
            <a:off x="-103583" y="0"/>
            <a:ext cx="12295583" cy="1340884"/>
            <a:chOff x="-103583" y="0"/>
            <a:chExt cx="12295583" cy="1340884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D154EF-2F5B-4803-928C-8C98CEA5055D}"/>
                </a:ext>
              </a:extLst>
            </p:cNvPr>
            <p:cNvSpPr/>
            <p:nvPr/>
          </p:nvSpPr>
          <p:spPr>
            <a:xfrm>
              <a:off x="0" y="0"/>
              <a:ext cx="12192000" cy="1325880"/>
            </a:xfrm>
            <a:prstGeom prst="rect">
              <a:avLst/>
            </a:prstGeom>
            <a:solidFill>
              <a:srgbClr val="1C217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AB7E35E9-72BB-4850-81F3-B5C09BBA8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t="78250"/>
            <a:stretch/>
          </p:blipFill>
          <p:spPr>
            <a:xfrm>
              <a:off x="0" y="168676"/>
              <a:ext cx="12192000" cy="1157204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6661033-360F-4F69-95C2-5D9DBDDE5179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03583" y="15004"/>
              <a:ext cx="4130799" cy="1325880"/>
            </a:xfrm>
            <a:prstGeom prst="rect">
              <a:avLst/>
            </a:prstGeom>
          </p:spPr>
        </p:pic>
        <p:pic>
          <p:nvPicPr>
            <p:cNvPr id="130" name="图片 129" descr="卡通人物&#10;&#10;中度可信度描述已自动生成">
              <a:extLst>
                <a:ext uri="{FF2B5EF4-FFF2-40B4-BE49-F238E27FC236}">
                  <a16:creationId xmlns:a16="http://schemas.microsoft.com/office/drawing/2014/main" id="{EB86E9D6-7B14-4644-BED8-3ACDE263FD8D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81" y="305974"/>
              <a:ext cx="2530940" cy="743940"/>
            </a:xfrm>
            <a:prstGeom prst="rect">
              <a:avLst/>
            </a:prstGeom>
          </p:spPr>
        </p:pic>
      </p:grpSp>
      <p:sp>
        <p:nvSpPr>
          <p:cNvPr id="45" name="标题 1">
            <a:extLst>
              <a:ext uri="{FF2B5EF4-FFF2-40B4-BE49-F238E27FC236}">
                <a16:creationId xmlns:a16="http://schemas.microsoft.com/office/drawing/2014/main" id="{3AED1BE8-4B39-45B0-8EE2-D3F66B35FE9C}"/>
              </a:ext>
            </a:extLst>
          </p:cNvPr>
          <p:cNvSpPr>
            <a:spLocks noGrp="1"/>
          </p:cNvSpPr>
          <p:nvPr/>
        </p:nvSpPr>
        <p:spPr>
          <a:xfrm>
            <a:off x="208615" y="1167694"/>
            <a:ext cx="116595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/>
              <a:t>组会汇报</a:t>
            </a:r>
            <a:r>
              <a:rPr lang="en-US" altLang="zh-CN" sz="2800" dirty="0"/>
              <a:t>12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5BF93F-4AF6-4F48-B55F-66A0E12457B9}"/>
              </a:ext>
            </a:extLst>
          </p:cNvPr>
          <p:cNvSpPr txBox="1"/>
          <p:nvPr/>
        </p:nvSpPr>
        <p:spPr>
          <a:xfrm>
            <a:off x="1577255" y="4034602"/>
            <a:ext cx="8971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魏建帅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03</a:t>
            </a:r>
            <a:r>
              <a:rPr lang="zh-CN" altLang="en-US" sz="2800" dirty="0"/>
              <a:t>月</a:t>
            </a:r>
            <a:r>
              <a:rPr lang="en-US" altLang="zh-CN" sz="2800" dirty="0"/>
              <a:t>25</a:t>
            </a:r>
            <a:r>
              <a:rPr lang="zh-CN" altLang="en-US" sz="2800" dirty="0"/>
              <a:t>日</a:t>
            </a:r>
          </a:p>
          <a:p>
            <a:endParaRPr lang="zh-CN" altLang="en-US" sz="2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9AB1F69-3A1B-4446-A733-D3EE634DFF13}"/>
              </a:ext>
            </a:extLst>
          </p:cNvPr>
          <p:cNvSpPr txBox="1"/>
          <p:nvPr/>
        </p:nvSpPr>
        <p:spPr>
          <a:xfrm>
            <a:off x="638981" y="2604345"/>
            <a:ext cx="112291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Secure Communication and Task Offloading in Vehicular Networks under RIS and D2D Collaboration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4CB428E-D1CB-4B40-812B-FD5298F9D63B}"/>
              </a:ext>
            </a:extLst>
          </p:cNvPr>
          <p:cNvSpPr txBox="1"/>
          <p:nvPr/>
        </p:nvSpPr>
        <p:spPr>
          <a:xfrm>
            <a:off x="3639062" y="3373138"/>
            <a:ext cx="5066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RIS</a:t>
            </a:r>
            <a:r>
              <a:rPr lang="zh-CN" altLang="en-US" dirty="0"/>
              <a:t>与</a:t>
            </a:r>
            <a:r>
              <a:rPr lang="en-US" altLang="zh-CN" dirty="0"/>
              <a:t>D2D</a:t>
            </a:r>
            <a:r>
              <a:rPr lang="zh-CN" altLang="en-US" dirty="0"/>
              <a:t>协作的车联网资源安全通信与任务卸载</a:t>
            </a:r>
          </a:p>
        </p:txBody>
      </p:sp>
    </p:spTree>
    <p:extLst>
      <p:ext uri="{BB962C8B-B14F-4D97-AF65-F5344CB8AC3E}">
        <p14:creationId xmlns:p14="http://schemas.microsoft.com/office/powerpoint/2010/main" val="33128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5"/>
    </mc:Choice>
    <mc:Fallback xmlns="">
      <p:transition spd="slow" advTm="46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54">
            <a:extLst>
              <a:ext uri="{FF2B5EF4-FFF2-40B4-BE49-F238E27FC236}">
                <a16:creationId xmlns:a16="http://schemas.microsoft.com/office/drawing/2014/main" id="{1A3CB1D1-28AD-4FFE-9597-5BD4A712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77194" y="674204"/>
            <a:ext cx="5364361" cy="5407621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0089212E-A3E2-4A67-865E-E1DC0185DFFC}"/>
              </a:ext>
            </a:extLst>
          </p:cNvPr>
          <p:cNvSpPr txBox="1"/>
          <p:nvPr/>
        </p:nvSpPr>
        <p:spPr>
          <a:xfrm>
            <a:off x="12885838" y="-161544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替换用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D1F385C-E93E-4B4C-B387-B8BA2EEAC461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E498B2F-7B75-4F29-876C-25C0286356AA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2A28B2BD-A12E-473B-99E5-67D04BA68032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17E716F5-EE39-4512-B140-A64FD8C55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53940CFD-273A-4243-A9F1-CD8DEBFEA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B2F828FB-8152-48A7-AD0B-46F5A263E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C882643A-0F0E-4A0D-BDB7-1C270B7B2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A78A2C0-CB1A-44A6-9DF9-F4AFACC12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3A4F43E6-7006-4521-AEDA-2BC1776CB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CFA9A1FD-9D90-47EC-A87D-DC06EA5E7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B246CEE5-7198-4752-B1F2-E9FF2ADCB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6752B63C-F78C-47CF-B467-7B87FF9D3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BE318DC5-C1DB-45C7-962D-931FF1A13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85F1D7FA-9E02-403D-9BE7-DD94080A1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7C05A84B-1377-4792-B34C-735EE44E4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D3F64CF2-EADA-4924-86B5-80B05CF6F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98DB12E9-D475-4019-8186-52503488C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BA49AC35-A2A9-4038-AFD3-4703F9957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A477625F-B7D8-45CE-A2D0-8BEE5A2E1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F4733C2-8AC9-4D91-9211-738575CCB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B16A8FA0-5FBE-4199-9A24-AC4DB15AD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5703AE16-271D-48AF-9591-8F091287F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2548388F-D6BE-4BA0-8A0D-DB8F41E3F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8E66E85B-0648-4247-8752-D6803C475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7EC96B23-976B-4ECB-A7BD-8CB671D2A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CA1EA2C2-6224-4949-80C3-C1B777D3D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6BFE26ED-A66D-4EC6-AFE5-9B4FD21E3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E2AC52B3-C550-4918-8648-2BE0CC79E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DEFC1570-CEC7-4FE5-A251-6F848BF05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Rectangle 31">
                <a:extLst>
                  <a:ext uri="{FF2B5EF4-FFF2-40B4-BE49-F238E27FC236}">
                    <a16:creationId xmlns:a16="http://schemas.microsoft.com/office/drawing/2014/main" id="{B777DC28-61E5-42BC-90CB-E2ECA892C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Rectangle 32">
                <a:extLst>
                  <a:ext uri="{FF2B5EF4-FFF2-40B4-BE49-F238E27FC236}">
                    <a16:creationId xmlns:a16="http://schemas.microsoft.com/office/drawing/2014/main" id="{64AC218B-FAEE-475E-A116-4EA255487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Rectangle 33">
                <a:extLst>
                  <a:ext uri="{FF2B5EF4-FFF2-40B4-BE49-F238E27FC236}">
                    <a16:creationId xmlns:a16="http://schemas.microsoft.com/office/drawing/2014/main" id="{433DA214-C5E1-4669-92B2-748983E84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26" name="Picture 35">
                <a:extLst>
                  <a:ext uri="{FF2B5EF4-FFF2-40B4-BE49-F238E27FC236}">
                    <a16:creationId xmlns:a16="http://schemas.microsoft.com/office/drawing/2014/main" id="{45A4D8AA-FC14-4B24-8615-44B1E45602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" name="Picture 36">
                <a:extLst>
                  <a:ext uri="{FF2B5EF4-FFF2-40B4-BE49-F238E27FC236}">
                    <a16:creationId xmlns:a16="http://schemas.microsoft.com/office/drawing/2014/main" id="{116BAEE8-D33A-45BD-B560-02622CB5A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" name="Picture 37">
                <a:extLst>
                  <a:ext uri="{FF2B5EF4-FFF2-40B4-BE49-F238E27FC236}">
                    <a16:creationId xmlns:a16="http://schemas.microsoft.com/office/drawing/2014/main" id="{18135FD9-57FA-44BE-A35F-319C878A1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Rectangle 38">
                <a:extLst>
                  <a:ext uri="{FF2B5EF4-FFF2-40B4-BE49-F238E27FC236}">
                    <a16:creationId xmlns:a16="http://schemas.microsoft.com/office/drawing/2014/main" id="{12AD73BD-1EE4-43E4-9743-80D461971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Rectangle 5">
                <a:extLst>
                  <a:ext uri="{FF2B5EF4-FFF2-40B4-BE49-F238E27FC236}">
                    <a16:creationId xmlns:a16="http://schemas.microsoft.com/office/drawing/2014/main" id="{36F141A8-2702-45E9-BD8C-2384C56B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32" name="图片 131" descr="图片包含 游戏机, 钟表, 标志, 站&#10;&#10;描述已自动生成">
            <a:extLst>
              <a:ext uri="{FF2B5EF4-FFF2-40B4-BE49-F238E27FC236}">
                <a16:creationId xmlns:a16="http://schemas.microsoft.com/office/drawing/2014/main" id="{DE7E9D21-F984-49EA-AEB2-15BB778CA16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7" y="427163"/>
            <a:ext cx="2548254" cy="7439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889EFA3-0809-443D-B467-2B432F45F0F7}"/>
              </a:ext>
            </a:extLst>
          </p:cNvPr>
          <p:cNvSpPr txBox="1"/>
          <p:nvPr/>
        </p:nvSpPr>
        <p:spPr>
          <a:xfrm>
            <a:off x="1650987" y="1367073"/>
            <a:ext cx="92707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参考文献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zh-CN" altLang="en-US" dirty="0"/>
              <a:t>U. Saleem, Y. Liu, S. Jangsher, Y. Li and T. Jiang, "Mobility-Aware Joint Task Scheduling and Resource Allocation for Cooperative Mobile Edge Computing," in IEEE Transactions on Wireless Communications, vol. 20, no. 1, pp. 360-374, Jan. 2021, doi: 10.1109/TWC.2020.3024538.</a:t>
            </a:r>
          </a:p>
          <a:p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B. Li, W. Wu, Y. Li and W. Zhao, "Intelligent Reflecting Surface and Artificial-Noise-Assisted Secure Transmission of MEC System," in IEEE Internet of Things Journal, vol. 9, no. 13, pp. 11477-11488, 1 July1, 2022, </a:t>
            </a:r>
            <a:r>
              <a:rPr lang="en-US" altLang="zh-CN" dirty="0" err="1"/>
              <a:t>doi</a:t>
            </a:r>
            <a:r>
              <a:rPr lang="en-US" altLang="zh-CN" dirty="0"/>
              <a:t>: 10.1109/JIOT.2021.3127534.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22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97F38D5B-E131-46CC-B596-6216E1FD164E}"/>
              </a:ext>
            </a:extLst>
          </p:cNvPr>
          <p:cNvSpPr txBox="1"/>
          <p:nvPr/>
        </p:nvSpPr>
        <p:spPr>
          <a:xfrm>
            <a:off x="342348" y="5739474"/>
            <a:ext cx="3512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phone,tablet, laptop and desktop computer can serve as fog </a:t>
            </a:r>
            <a:r>
              <a:rPr lang="en-US" altLang="zh-CN" dirty="0"/>
              <a:t>nodes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B4C6D32-A9C7-49FF-8D27-2F44CADE21DA}"/>
              </a:ext>
            </a:extLst>
          </p:cNvPr>
          <p:cNvSpPr txBox="1"/>
          <p:nvPr/>
        </p:nvSpPr>
        <p:spPr>
          <a:xfrm>
            <a:off x="456500" y="1070805"/>
            <a:ext cx="350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轨迹是可以通过数据采集预测的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374C21-3DC3-42F6-AF94-25B23260B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767" y="1789599"/>
            <a:ext cx="4058216" cy="7335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86775C-35CC-46AA-8740-1471B2766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500" y="1832467"/>
            <a:ext cx="2257740" cy="70494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BAF620F-8C49-41DA-96FF-EB7164365187}"/>
              </a:ext>
            </a:extLst>
          </p:cNvPr>
          <p:cNvGrpSpPr/>
          <p:nvPr/>
        </p:nvGrpSpPr>
        <p:grpSpPr>
          <a:xfrm>
            <a:off x="456500" y="2936066"/>
            <a:ext cx="4180333" cy="648629"/>
            <a:chOff x="2820650" y="257761"/>
            <a:chExt cx="4180333" cy="64862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3CDB69C-9319-4CAA-BAD4-FDFCE3CAF96B}"/>
                </a:ext>
              </a:extLst>
            </p:cNvPr>
            <p:cNvSpPr/>
            <p:nvPr/>
          </p:nvSpPr>
          <p:spPr>
            <a:xfrm>
              <a:off x="2820650" y="260059"/>
              <a:ext cx="4180333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B232AB7-D4D3-4428-8310-67E51AACE623}"/>
                </a:ext>
              </a:extLst>
            </p:cNvPr>
            <p:cNvSpPr/>
            <p:nvPr/>
          </p:nvSpPr>
          <p:spPr>
            <a:xfrm>
              <a:off x="3278697" y="260059"/>
              <a:ext cx="538294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D4D7072-D38E-4804-9604-A6C9CD14DDAB}"/>
                </a:ext>
              </a:extLst>
            </p:cNvPr>
            <p:cNvSpPr/>
            <p:nvPr/>
          </p:nvSpPr>
          <p:spPr>
            <a:xfrm>
              <a:off x="3816991" y="257761"/>
              <a:ext cx="538294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316432E-36D6-40B4-9132-393103AA40F5}"/>
                </a:ext>
              </a:extLst>
            </p:cNvPr>
            <p:cNvSpPr/>
            <p:nvPr/>
          </p:nvSpPr>
          <p:spPr>
            <a:xfrm>
              <a:off x="4893579" y="257762"/>
              <a:ext cx="538294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33C6F0B-03F0-448B-A308-7ECFFD11D004}"/>
                </a:ext>
              </a:extLst>
            </p:cNvPr>
            <p:cNvSpPr/>
            <p:nvPr/>
          </p:nvSpPr>
          <p:spPr>
            <a:xfrm>
              <a:off x="5947281" y="257762"/>
              <a:ext cx="538294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1D78835-9BAC-4D6E-955D-F59BB9FE6970}"/>
                  </a:ext>
                </a:extLst>
              </p:cNvPr>
              <p:cNvSpPr txBox="1"/>
              <p:nvPr/>
            </p:nvSpPr>
            <p:spPr>
              <a:xfrm>
                <a:off x="493626" y="3074566"/>
                <a:ext cx="3837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1D78835-9BAC-4D6E-955D-F59BB9FE6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26" y="3074566"/>
                <a:ext cx="3837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D9220F8-D1AD-4A8C-A435-8B198174BAAA}"/>
                  </a:ext>
                </a:extLst>
              </p:cNvPr>
              <p:cNvSpPr txBox="1"/>
              <p:nvPr/>
            </p:nvSpPr>
            <p:spPr>
              <a:xfrm>
                <a:off x="937246" y="3104160"/>
                <a:ext cx="478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D9220F8-D1AD-4A8C-A435-8B198174B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46" y="3104160"/>
                <a:ext cx="4784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CF1B5E2-01C4-4A8C-A44B-3F2BF31640E4}"/>
                  </a:ext>
                </a:extLst>
              </p:cNvPr>
              <p:cNvSpPr txBox="1"/>
              <p:nvPr/>
            </p:nvSpPr>
            <p:spPr>
              <a:xfrm>
                <a:off x="1464097" y="3104118"/>
                <a:ext cx="478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CF1B5E2-01C4-4A8C-A44B-3F2BF31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097" y="3104118"/>
                <a:ext cx="4784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5032464-A941-4979-B44B-F5133892CF53}"/>
                  </a:ext>
                </a:extLst>
              </p:cNvPr>
              <p:cNvSpPr txBox="1"/>
              <p:nvPr/>
            </p:nvSpPr>
            <p:spPr>
              <a:xfrm>
                <a:off x="2021047" y="3104160"/>
                <a:ext cx="478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5032464-A941-4979-B44B-F5133892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47" y="3104160"/>
                <a:ext cx="4784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6E867DD-6B0C-46D7-B77A-A805478372B6}"/>
                  </a:ext>
                </a:extLst>
              </p:cNvPr>
              <p:cNvSpPr txBox="1"/>
              <p:nvPr/>
            </p:nvSpPr>
            <p:spPr>
              <a:xfrm>
                <a:off x="3104662" y="3104160"/>
                <a:ext cx="478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6E867DD-6B0C-46D7-B77A-A80547837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62" y="3104160"/>
                <a:ext cx="4784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3394BCC-4B50-42E1-B9E6-E23719F1516D}"/>
                  </a:ext>
                </a:extLst>
              </p:cNvPr>
              <p:cNvSpPr txBox="1"/>
              <p:nvPr/>
            </p:nvSpPr>
            <p:spPr>
              <a:xfrm>
                <a:off x="3642956" y="3112426"/>
                <a:ext cx="478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3394BCC-4B50-42E1-B9E6-E23719F1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956" y="3112426"/>
                <a:ext cx="4784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DDB9D26-7F3E-4DFB-A134-4CCF158728B3}"/>
                  </a:ext>
                </a:extLst>
              </p:cNvPr>
              <p:cNvSpPr txBox="1"/>
              <p:nvPr/>
            </p:nvSpPr>
            <p:spPr>
              <a:xfrm>
                <a:off x="4121425" y="3112426"/>
                <a:ext cx="478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DDB9D26-7F3E-4DFB-A134-4CCF15872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425" y="3112426"/>
                <a:ext cx="4784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F62F0200-6727-4A7D-B70A-77C347F998BA}"/>
              </a:ext>
            </a:extLst>
          </p:cNvPr>
          <p:cNvSpPr txBox="1"/>
          <p:nvPr/>
        </p:nvSpPr>
        <p:spPr>
          <a:xfrm>
            <a:off x="342348" y="3894271"/>
            <a:ext cx="222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horizontal location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1E72262-67E0-42FF-A181-BE62DEC8C40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14443" y="3721040"/>
            <a:ext cx="3181557" cy="7846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1996469-8215-41E9-ADA5-883791BA57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14443" y="4539809"/>
            <a:ext cx="3832773" cy="914743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A7361C5E-4C79-4AD9-905B-C268CD63A857}"/>
              </a:ext>
            </a:extLst>
          </p:cNvPr>
          <p:cNvSpPr txBox="1"/>
          <p:nvPr/>
        </p:nvSpPr>
        <p:spPr>
          <a:xfrm>
            <a:off x="328917" y="4812514"/>
            <a:ext cx="1097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distance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541F1EB-966C-489A-8656-5932FD197500}"/>
              </a:ext>
            </a:extLst>
          </p:cNvPr>
          <p:cNvSpPr txBox="1"/>
          <p:nvPr/>
        </p:nvSpPr>
        <p:spPr>
          <a:xfrm>
            <a:off x="4849189" y="3059668"/>
            <a:ext cx="1132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个时隙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7939D59-5842-4A9D-B73E-9E5CF7D44C1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14024" y="713123"/>
            <a:ext cx="5153744" cy="181000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F04E56C-83EB-4DCA-9C09-C6D23D1ED7A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30234" y="2883867"/>
            <a:ext cx="3172268" cy="9621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58C9582-FC9B-4F0C-91FD-2F66540517C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38444" y="3843185"/>
            <a:ext cx="3915321" cy="9145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8419940-1B75-4B13-BCD7-0D798923A61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69562" y="4735226"/>
            <a:ext cx="3493284" cy="1110955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88999EC7-B6FA-478D-8323-C631C0F2DC33}"/>
              </a:ext>
            </a:extLst>
          </p:cNvPr>
          <p:cNvSpPr txBox="1"/>
          <p:nvPr/>
        </p:nvSpPr>
        <p:spPr>
          <a:xfrm>
            <a:off x="7958442" y="5948817"/>
            <a:ext cx="2645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个任务，</a:t>
            </a:r>
            <a:r>
              <a:rPr lang="en-US" altLang="zh-CN" dirty="0"/>
              <a:t>N</a:t>
            </a:r>
            <a:r>
              <a:rPr lang="zh-CN" altLang="en-US" dirty="0"/>
              <a:t>个时隙，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D2D</a:t>
            </a:r>
            <a:r>
              <a:rPr lang="zh-CN" altLang="en-US" dirty="0"/>
              <a:t>接收者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EC8E52F-B481-4402-AB6E-FB4E38355AA4}"/>
                  </a:ext>
                </a:extLst>
              </p:cNvPr>
              <p:cNvSpPr txBox="1"/>
              <p:nvPr/>
            </p:nvSpPr>
            <p:spPr>
              <a:xfrm>
                <a:off x="2398958" y="3121200"/>
                <a:ext cx="8072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EC8E52F-B481-4402-AB6E-FB4E38355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58" y="3121200"/>
                <a:ext cx="80723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8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9CC8978-E67B-4008-A914-EC14BE492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768" y="1156958"/>
            <a:ext cx="6192114" cy="4715533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B64F18DE-97EE-4F42-98B0-7027F7C08D0F}"/>
              </a:ext>
            </a:extLst>
          </p:cNvPr>
          <p:cNvSpPr txBox="1"/>
          <p:nvPr/>
        </p:nvSpPr>
        <p:spPr>
          <a:xfrm>
            <a:off x="6636183" y="1279132"/>
            <a:ext cx="5099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Constraint (8a) ensures that the task Lk − lk bits</a:t>
            </a:r>
          </a:p>
          <a:p>
            <a:r>
              <a:rPr lang="zh-CN" altLang="en-US" dirty="0"/>
              <a:t>can be securely of</a:t>
            </a:r>
            <a:r>
              <a:rPr lang="en-US" altLang="zh-CN" dirty="0" err="1"/>
              <a:t>fl</a:t>
            </a:r>
            <a:r>
              <a:rPr lang="zh-CN" altLang="en-US" dirty="0"/>
              <a:t>oaded within time tk.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FB69C9-26B6-46FD-AB26-94812FAF2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777" y="2047637"/>
            <a:ext cx="538961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81F3F4-A86B-47BE-B131-FFDF72B47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44" y="497187"/>
            <a:ext cx="7774355" cy="563880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58EF4EF3-8D2D-4F78-B2C2-9427CDAD4439}"/>
              </a:ext>
            </a:extLst>
          </p:cNvPr>
          <p:cNvSpPr txBox="1"/>
          <p:nvPr/>
        </p:nvSpPr>
        <p:spPr>
          <a:xfrm>
            <a:off x="3551846" y="127855"/>
            <a:ext cx="548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RIS</a:t>
            </a:r>
            <a:r>
              <a:rPr lang="zh-CN" altLang="en-US" dirty="0"/>
              <a:t>与</a:t>
            </a:r>
            <a:r>
              <a:rPr lang="en-US" altLang="zh-CN" dirty="0"/>
              <a:t>D2D</a:t>
            </a:r>
            <a:r>
              <a:rPr lang="zh-CN" altLang="en-US" dirty="0"/>
              <a:t>协作的车联网资源安全通信与任务卸载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A4A5C7B-0728-4588-94E2-19E582A5F022}"/>
              </a:ext>
            </a:extLst>
          </p:cNvPr>
          <p:cNvSpPr txBox="1"/>
          <p:nvPr/>
        </p:nvSpPr>
        <p:spPr>
          <a:xfrm>
            <a:off x="7987539" y="981573"/>
            <a:ext cx="42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VUE</a:t>
            </a:r>
            <a:r>
              <a:rPr lang="zh-CN" altLang="en-US" dirty="0"/>
              <a:t>先上传后下载，重点关注下载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C45E606-5D38-45DD-BC2C-BB531F8478DF}"/>
              </a:ext>
            </a:extLst>
          </p:cNvPr>
          <p:cNvSpPr txBox="1"/>
          <p:nvPr/>
        </p:nvSpPr>
        <p:spPr>
          <a:xfrm>
            <a:off x="6977843" y="2839166"/>
            <a:ext cx="51149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通过优化智能反射面的可调相角，</a:t>
            </a:r>
            <a:r>
              <a:rPr lang="en-US" altLang="zh-CN" dirty="0"/>
              <a:t>D2DT</a:t>
            </a:r>
            <a:r>
              <a:rPr lang="zh-CN" altLang="en-US" dirty="0"/>
              <a:t>的传输功率。在保证</a:t>
            </a:r>
            <a:r>
              <a:rPr lang="en-US" altLang="zh-CN" dirty="0"/>
              <a:t>D2DT</a:t>
            </a:r>
            <a:r>
              <a:rPr lang="zh-CN" altLang="en-US" dirty="0"/>
              <a:t>能在规定的时间内传输完成的前提下去优化主级保密车辆</a:t>
            </a:r>
            <a:r>
              <a:rPr lang="en-US" altLang="zh-CN" dirty="0"/>
              <a:t>VUE</a:t>
            </a:r>
            <a:r>
              <a:rPr lang="zh-CN" altLang="en-US" dirty="0"/>
              <a:t>的安全速率。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D58F63-3CFE-4A27-9EDC-67A08CD6CDC4}"/>
              </a:ext>
            </a:extLst>
          </p:cNvPr>
          <p:cNvSpPr txBox="1"/>
          <p:nvPr/>
        </p:nvSpPr>
        <p:spPr>
          <a:xfrm>
            <a:off x="6902308" y="4246882"/>
            <a:ext cx="426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D2D</a:t>
            </a:r>
            <a:r>
              <a:rPr lang="zh-CN" altLang="en-US" dirty="0"/>
              <a:t>传输相对安全，不容易受到窃听者窃听，通信链路也不会受到阻挡</a:t>
            </a:r>
          </a:p>
        </p:txBody>
      </p:sp>
    </p:spTree>
    <p:extLst>
      <p:ext uri="{BB962C8B-B14F-4D97-AF65-F5344CB8AC3E}">
        <p14:creationId xmlns:p14="http://schemas.microsoft.com/office/powerpoint/2010/main" val="36096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A5E9615-7036-45AE-9D89-53390B2E2EA2}"/>
                  </a:ext>
                </a:extLst>
              </p:cNvPr>
              <p:cNvSpPr txBox="1"/>
              <p:nvPr/>
            </p:nvSpPr>
            <p:spPr>
              <a:xfrm>
                <a:off x="620086" y="1005562"/>
                <a:ext cx="5885489" cy="512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kern="10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D2DR</a:t>
                </a:r>
                <a:r>
                  <a:rPr lang="zh-CN" altLang="en-US" kern="10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车辆</a:t>
                </a:r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接收速率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i="1" kern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i="1" kern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unc>
                      <m:fun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 kern="1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kern="1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 kern="1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kern="1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A5E9615-7036-45AE-9D89-53390B2E2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86" y="1005562"/>
                <a:ext cx="5885489" cy="512191"/>
              </a:xfrm>
              <a:prstGeom prst="rect">
                <a:avLst/>
              </a:prstGeom>
              <a:blipFill>
                <a:blip r:embed="rId6"/>
                <a:stretch>
                  <a:fillRect l="-933" b="-5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1B15854-31EF-463A-9BE3-2C398899B4CA}"/>
                  </a:ext>
                </a:extLst>
              </p:cNvPr>
              <p:cNvSpPr txBox="1"/>
              <p:nvPr/>
            </p:nvSpPr>
            <p:spPr>
              <a:xfrm>
                <a:off x="539779" y="2477018"/>
                <a:ext cx="6876090" cy="724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VUE</a:t>
                </a:r>
                <a:r>
                  <a:rPr lang="zh-CN" altLang="en-US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的接收速率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i="1" kern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i="1" kern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unc>
                      <m:fun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 kern="1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kern="1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𝑏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𝛷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𝑉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 kern="1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kern="1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𝐷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𝛷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𝑉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𝐷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1B15854-31EF-463A-9BE3-2C398899B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9" y="2477018"/>
                <a:ext cx="6876090" cy="724301"/>
              </a:xfrm>
              <a:prstGeom prst="rect">
                <a:avLst/>
              </a:prstGeom>
              <a:blipFill>
                <a:blip r:embed="rId7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AB931058-5C8B-4C5A-9F7B-B1628FEED35A}"/>
                  </a:ext>
                </a:extLst>
              </p:cNvPr>
              <p:cNvSpPr txBox="1"/>
              <p:nvPr/>
            </p:nvSpPr>
            <p:spPr>
              <a:xfrm>
                <a:off x="539779" y="3237257"/>
                <a:ext cx="6507760" cy="611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Eva</a:t>
                </a:r>
                <a:r>
                  <a:rPr lang="zh-CN" altLang="en-US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的窃听速率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i="1" kern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i="1" kern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unc>
                      <m:fun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 kern="1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kern="1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𝑏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𝛷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ⅇ,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,ⅇ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 kern="1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AB931058-5C8B-4C5A-9F7B-B1628FEED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9" y="3237257"/>
                <a:ext cx="6507760" cy="611321"/>
              </a:xfrm>
              <a:prstGeom prst="rect">
                <a:avLst/>
              </a:prstGeom>
              <a:blipFill>
                <a:blip r:embed="rId8"/>
                <a:stretch>
                  <a:fillRect l="-843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A1B215C-FDC8-48C7-B07E-E09C3AB4AA8C}"/>
                  </a:ext>
                </a:extLst>
              </p:cNvPr>
              <p:cNvSpPr txBox="1"/>
              <p:nvPr/>
            </p:nvSpPr>
            <p:spPr>
              <a:xfrm>
                <a:off x="539779" y="4161911"/>
                <a:ext cx="4913474" cy="55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VUE</a:t>
                </a:r>
                <a:r>
                  <a:rPr lang="zh-CN" altLang="en-US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的安全速率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i="1" kern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i="1" kern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e>
                      <m:lim>
                        <m:r>
                          <a:rPr lang="zh-CN" altLang="zh-CN" i="1" kern="100">
                            <a:latin typeface="Cambria Math" panose="02040503050406030204" pitchFamily="18" charset="0"/>
                          </a:rPr>
                          <m:t>𝛷</m:t>
                        </m:r>
                        <m:r>
                          <a:rPr lang="zh-CN" altLang="en-US" i="1" kern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zh-CN" altLang="en-US" i="1" kern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i="1" kern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i="1" kern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den>
                    </m:f>
                    <m:r>
                      <a:rPr lang="zh-CN" altLang="en-US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zh-CN" altLang="en-US" i="1" kern="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 kern="1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 kern="1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kern="1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kern="1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 kern="1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</m:e>
                                  </m:mr>
                                </m:m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 kern="1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kern="1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zh-CN" altLang="en-US" i="1" kern="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A1B215C-FDC8-48C7-B07E-E09C3AB4A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9" y="4161911"/>
                <a:ext cx="4913474" cy="553165"/>
              </a:xfrm>
              <a:prstGeom prst="rect">
                <a:avLst/>
              </a:prstGeom>
              <a:blipFill>
                <a:blip r:embed="rId9"/>
                <a:stretch>
                  <a:fillRect l="-1117" t="-68889" b="-10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图片 76">
            <a:extLst>
              <a:ext uri="{FF2B5EF4-FFF2-40B4-BE49-F238E27FC236}">
                <a16:creationId xmlns:a16="http://schemas.microsoft.com/office/drawing/2014/main" id="{89F930CA-DF83-4F39-8620-3291C3EF2C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7509" y="1314946"/>
            <a:ext cx="4657389" cy="3685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5D5CD81-1724-4EAB-BCA6-3503882B6D6F}"/>
                  </a:ext>
                </a:extLst>
              </p:cNvPr>
              <p:cNvSpPr txBox="1"/>
              <p:nvPr/>
            </p:nvSpPr>
            <p:spPr>
              <a:xfrm>
                <a:off x="620086" y="1804887"/>
                <a:ext cx="287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sz="1800" kern="10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zh-CN" altLang="en-US" sz="1800" kern="100" dirty="0"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加一个保证</a:t>
                </a:r>
                <a:r>
                  <a:rPr lang="zh-CN" altLang="zh-CN" sz="1800" kern="100" dirty="0"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时间</a:t>
                </a:r>
                <a:r>
                  <a:rPr lang="zh-CN" altLang="en-US" sz="1800" kern="100" dirty="0"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的约束</a:t>
                </a:r>
                <a:r>
                  <a:rPr lang="en-US" altLang="zh-CN" sz="1800" kern="100" dirty="0"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5D5CD81-1724-4EAB-BCA6-3503882B6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86" y="1804887"/>
                <a:ext cx="2875589" cy="369332"/>
              </a:xfrm>
              <a:prstGeom prst="rect">
                <a:avLst/>
              </a:prstGeom>
              <a:blipFill>
                <a:blip r:embed="rId11"/>
                <a:stretch>
                  <a:fillRect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699AA67-89DD-456C-A059-8D8D37CE0D5F}"/>
                  </a:ext>
                </a:extLst>
              </p:cNvPr>
              <p:cNvSpPr txBox="1"/>
              <p:nvPr/>
            </p:nvSpPr>
            <p:spPr>
              <a:xfrm>
                <a:off x="539779" y="5002210"/>
                <a:ext cx="287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sz="1800" b="0" i="0" kern="100" smtClean="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CN" sz="1800" kern="100" dirty="0">
                    <a:solidFill>
                      <a:srgbClr val="4472C4"/>
                    </a:solidFill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 </a:t>
                </a:r>
                <a:r>
                  <a:rPr lang="en-US" altLang="zh-CN" sz="1800" kern="100" dirty="0"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RIS</a:t>
                </a:r>
                <a:r>
                  <a:rPr lang="zh-CN" altLang="en-US" sz="1800" kern="100" dirty="0"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相角约束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699AA67-89DD-456C-A059-8D8D37CE0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9" y="5002210"/>
                <a:ext cx="2875589" cy="369332"/>
              </a:xfrm>
              <a:prstGeom prst="rect">
                <a:avLst/>
              </a:prstGeom>
              <a:blipFill>
                <a:blip r:embed="rId12"/>
                <a:stretch>
                  <a:fillRect t="-15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DD130A7-4229-4D53-BCA3-80E1EBEE2433}"/>
                  </a:ext>
                </a:extLst>
              </p:cNvPr>
              <p:cNvSpPr txBox="1"/>
              <p:nvPr/>
            </p:nvSpPr>
            <p:spPr>
              <a:xfrm>
                <a:off x="539778" y="5667772"/>
                <a:ext cx="287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sz="1800" b="0" i="0" kern="100" smtClean="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altLang="zh-CN" sz="1800" kern="100" dirty="0">
                    <a:solidFill>
                      <a:srgbClr val="4472C4"/>
                    </a:solidFill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800" kern="100" dirty="0"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D2DT</a:t>
                </a:r>
                <a:r>
                  <a:rPr lang="zh-CN" altLang="en-US" sz="1800" kern="100" dirty="0"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的发送功率约束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DD130A7-4229-4D53-BCA3-80E1EBEE2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8" y="5667772"/>
                <a:ext cx="2875589" cy="369332"/>
              </a:xfrm>
              <a:prstGeom prst="rect">
                <a:avLst/>
              </a:prstGeom>
              <a:blipFill>
                <a:blip r:embed="rId13"/>
                <a:stretch>
                  <a:fillRect t="-15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0DE0D95A-6F32-4CDE-9A4A-0423B0BB1879}"/>
              </a:ext>
            </a:extLst>
          </p:cNvPr>
          <p:cNvSpPr txBox="1"/>
          <p:nvPr/>
        </p:nvSpPr>
        <p:spPr>
          <a:xfrm>
            <a:off x="6692093" y="186928"/>
            <a:ext cx="51149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通过优化智能反射面的可调相角，</a:t>
            </a:r>
            <a:r>
              <a:rPr lang="en-US" altLang="zh-CN" dirty="0"/>
              <a:t>D2DT</a:t>
            </a:r>
            <a:r>
              <a:rPr lang="zh-CN" altLang="en-US" dirty="0"/>
              <a:t>的传输功率。在保证</a:t>
            </a:r>
            <a:r>
              <a:rPr lang="en-US" altLang="zh-CN" dirty="0"/>
              <a:t>D2DT</a:t>
            </a:r>
            <a:r>
              <a:rPr lang="zh-CN" altLang="en-US" dirty="0"/>
              <a:t>能在规定的时间内传输完成的前提下去优化主级保密车辆</a:t>
            </a:r>
            <a:r>
              <a:rPr lang="en-US" altLang="zh-CN" dirty="0"/>
              <a:t>VUE</a:t>
            </a:r>
            <a:r>
              <a:rPr lang="zh-CN" altLang="en-US" dirty="0"/>
              <a:t>的安全速率。</a:t>
            </a:r>
          </a:p>
        </p:txBody>
      </p:sp>
    </p:spTree>
    <p:extLst>
      <p:ext uri="{BB962C8B-B14F-4D97-AF65-F5344CB8AC3E}">
        <p14:creationId xmlns:p14="http://schemas.microsoft.com/office/powerpoint/2010/main" val="6223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54">
            <a:extLst>
              <a:ext uri="{FF2B5EF4-FFF2-40B4-BE49-F238E27FC236}">
                <a16:creationId xmlns:a16="http://schemas.microsoft.com/office/drawing/2014/main" id="{1A3CB1D1-28AD-4FFE-9597-5BD4A712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77194" y="674204"/>
            <a:ext cx="5364361" cy="5407621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0089212E-A3E2-4A67-865E-E1DC0185DFFC}"/>
              </a:ext>
            </a:extLst>
          </p:cNvPr>
          <p:cNvSpPr txBox="1"/>
          <p:nvPr/>
        </p:nvSpPr>
        <p:spPr>
          <a:xfrm>
            <a:off x="12885838" y="-161544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替换用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D1F385C-E93E-4B4C-B387-B8BA2EEAC461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E498B2F-7B75-4F29-876C-25C0286356AA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2A28B2BD-A12E-473B-99E5-67D04BA68032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17E716F5-EE39-4512-B140-A64FD8C55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53940CFD-273A-4243-A9F1-CD8DEBFEA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B2F828FB-8152-48A7-AD0B-46F5A263E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C882643A-0F0E-4A0D-BDB7-1C270B7B2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A78A2C0-CB1A-44A6-9DF9-F4AFACC12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3A4F43E6-7006-4521-AEDA-2BC1776CB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CFA9A1FD-9D90-47EC-A87D-DC06EA5E7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B246CEE5-7198-4752-B1F2-E9FF2ADCB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6752B63C-F78C-47CF-B467-7B87FF9D3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BE318DC5-C1DB-45C7-962D-931FF1A13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85F1D7FA-9E02-403D-9BE7-DD94080A1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7C05A84B-1377-4792-B34C-735EE44E4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D3F64CF2-EADA-4924-86B5-80B05CF6F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98DB12E9-D475-4019-8186-52503488C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BA49AC35-A2A9-4038-AFD3-4703F9957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A477625F-B7D8-45CE-A2D0-8BEE5A2E1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F4733C2-8AC9-4D91-9211-738575CCB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B16A8FA0-5FBE-4199-9A24-AC4DB15AD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5703AE16-271D-48AF-9591-8F091287F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2548388F-D6BE-4BA0-8A0D-DB8F41E3F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8E66E85B-0648-4247-8752-D6803C475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7EC96B23-976B-4ECB-A7BD-8CB671D2A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CA1EA2C2-6224-4949-80C3-C1B777D3D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6BFE26ED-A66D-4EC6-AFE5-9B4FD21E3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E2AC52B3-C550-4918-8648-2BE0CC79E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DEFC1570-CEC7-4FE5-A251-6F848BF05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Rectangle 31">
                <a:extLst>
                  <a:ext uri="{FF2B5EF4-FFF2-40B4-BE49-F238E27FC236}">
                    <a16:creationId xmlns:a16="http://schemas.microsoft.com/office/drawing/2014/main" id="{B777DC28-61E5-42BC-90CB-E2ECA892C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Rectangle 32">
                <a:extLst>
                  <a:ext uri="{FF2B5EF4-FFF2-40B4-BE49-F238E27FC236}">
                    <a16:creationId xmlns:a16="http://schemas.microsoft.com/office/drawing/2014/main" id="{64AC218B-FAEE-475E-A116-4EA255487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Rectangle 33">
                <a:extLst>
                  <a:ext uri="{FF2B5EF4-FFF2-40B4-BE49-F238E27FC236}">
                    <a16:creationId xmlns:a16="http://schemas.microsoft.com/office/drawing/2014/main" id="{433DA214-C5E1-4669-92B2-748983E84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26" name="Picture 35">
                <a:extLst>
                  <a:ext uri="{FF2B5EF4-FFF2-40B4-BE49-F238E27FC236}">
                    <a16:creationId xmlns:a16="http://schemas.microsoft.com/office/drawing/2014/main" id="{45A4D8AA-FC14-4B24-8615-44B1E45602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" name="Picture 36">
                <a:extLst>
                  <a:ext uri="{FF2B5EF4-FFF2-40B4-BE49-F238E27FC236}">
                    <a16:creationId xmlns:a16="http://schemas.microsoft.com/office/drawing/2014/main" id="{116BAEE8-D33A-45BD-B560-02622CB5A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" name="Picture 37">
                <a:extLst>
                  <a:ext uri="{FF2B5EF4-FFF2-40B4-BE49-F238E27FC236}">
                    <a16:creationId xmlns:a16="http://schemas.microsoft.com/office/drawing/2014/main" id="{18135FD9-57FA-44BE-A35F-319C878A1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Rectangle 38">
                <a:extLst>
                  <a:ext uri="{FF2B5EF4-FFF2-40B4-BE49-F238E27FC236}">
                    <a16:creationId xmlns:a16="http://schemas.microsoft.com/office/drawing/2014/main" id="{12AD73BD-1EE4-43E4-9743-80D461971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Rectangle 5">
                <a:extLst>
                  <a:ext uri="{FF2B5EF4-FFF2-40B4-BE49-F238E27FC236}">
                    <a16:creationId xmlns:a16="http://schemas.microsoft.com/office/drawing/2014/main" id="{36F141A8-2702-45E9-BD8C-2384C56B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32" name="图片 131" descr="图片包含 游戏机, 钟表, 标志, 站&#10;&#10;描述已自动生成">
            <a:extLst>
              <a:ext uri="{FF2B5EF4-FFF2-40B4-BE49-F238E27FC236}">
                <a16:creationId xmlns:a16="http://schemas.microsoft.com/office/drawing/2014/main" id="{DE7E9D21-F984-49EA-AEB2-15BB778CA16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7" y="427163"/>
            <a:ext cx="2548254" cy="7439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889EFA3-0809-443D-B467-2B432F45F0F7}"/>
              </a:ext>
            </a:extLst>
          </p:cNvPr>
          <p:cNvSpPr txBox="1"/>
          <p:nvPr/>
        </p:nvSpPr>
        <p:spPr>
          <a:xfrm>
            <a:off x="1650987" y="1367073"/>
            <a:ext cx="92707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参考文献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zh-CN" altLang="en-US" dirty="0"/>
              <a:t>U. Saleem, Y. Liu, S. Jangsher, Y. Li and T. Jiang, "Mobility-Aware Joint Task Scheduling and Resource Allocation for Cooperative Mobile Edge Computing," in IEEE Transactions on Wireless Communications, vol. 20, no. 1, pp. 360-374, Jan. 2021, doi: 10.1109/TWC.2020.3024538.</a:t>
            </a:r>
          </a:p>
          <a:p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B. Li, W. Wu, Y. Li and W. Zhao, "Intelligent Reflecting Surface and Artificial-Noise-Assisted Secure Transmission of MEC System," in IEEE Internet of Things Journal, vol. 9, no. 13, pp. 11477-11488, 1 July1, 2022, </a:t>
            </a:r>
            <a:r>
              <a:rPr lang="en-US" altLang="zh-CN" dirty="0" err="1"/>
              <a:t>doi</a:t>
            </a:r>
            <a:r>
              <a:rPr lang="en-US" altLang="zh-CN" dirty="0"/>
              <a:t>: 10.1109/JIOT.2021.3127534.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18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DACDA6-3920-4B86-9AB1-FDB38C871B7A}"/>
              </a:ext>
            </a:extLst>
          </p:cNvPr>
          <p:cNvGrpSpPr/>
          <p:nvPr/>
        </p:nvGrpSpPr>
        <p:grpSpPr>
          <a:xfrm>
            <a:off x="0" y="-538282"/>
            <a:ext cx="12192000" cy="2907323"/>
            <a:chOff x="0" y="-362526"/>
            <a:chExt cx="12192000" cy="2907323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08E211F7-BA8B-4869-B61C-287F941F96C1}"/>
                </a:ext>
              </a:extLst>
            </p:cNvPr>
            <p:cNvSpPr/>
            <p:nvPr/>
          </p:nvSpPr>
          <p:spPr>
            <a:xfrm flipV="1">
              <a:off x="0" y="-362526"/>
              <a:ext cx="12192000" cy="2907323"/>
            </a:xfrm>
            <a:custGeom>
              <a:avLst/>
              <a:gdLst>
                <a:gd name="connsiteX0" fmla="*/ 0 w 12192000"/>
                <a:gd name="connsiteY0" fmla="*/ 2907323 h 2907323"/>
                <a:gd name="connsiteX1" fmla="*/ 12192000 w 12192000"/>
                <a:gd name="connsiteY1" fmla="*/ 2907323 h 2907323"/>
                <a:gd name="connsiteX2" fmla="*/ 12192000 w 12192000"/>
                <a:gd name="connsiteY2" fmla="*/ 1195754 h 2907323"/>
                <a:gd name="connsiteX3" fmla="*/ 6096000 w 12192000"/>
                <a:gd name="connsiteY3" fmla="*/ 0 h 2907323"/>
                <a:gd name="connsiteX4" fmla="*/ 0 w 12192000"/>
                <a:gd name="connsiteY4" fmla="*/ 1195754 h 29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2907323">
                  <a:moveTo>
                    <a:pt x="0" y="2907323"/>
                  </a:moveTo>
                  <a:lnTo>
                    <a:pt x="12192000" y="2907323"/>
                  </a:lnTo>
                  <a:lnTo>
                    <a:pt x="12192000" y="1195754"/>
                  </a:lnTo>
                  <a:lnTo>
                    <a:pt x="6096000" y="0"/>
                  </a:lnTo>
                  <a:lnTo>
                    <a:pt x="0" y="1195754"/>
                  </a:lnTo>
                  <a:close/>
                </a:path>
              </a:pathLst>
            </a:custGeom>
            <a:gradFill>
              <a:gsLst>
                <a:gs pos="0">
                  <a:srgbClr val="232999"/>
                </a:gs>
                <a:gs pos="100000">
                  <a:srgbClr val="1C217C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21858C4-86EF-4BB7-8C7D-440881F8EAA7}"/>
                </a:ext>
              </a:extLst>
            </p:cNvPr>
            <p:cNvSpPr/>
            <p:nvPr/>
          </p:nvSpPr>
          <p:spPr>
            <a:xfrm flipV="1">
              <a:off x="1851949" y="1146234"/>
              <a:ext cx="8488102" cy="1219200"/>
            </a:xfrm>
            <a:custGeom>
              <a:avLst/>
              <a:gdLst>
                <a:gd name="connsiteX0" fmla="*/ 0 w 8488102"/>
                <a:gd name="connsiteY0" fmla="*/ 1219200 h 1219200"/>
                <a:gd name="connsiteX1" fmla="*/ 799544 w 8488102"/>
                <a:gd name="connsiteY1" fmla="*/ 1219200 h 1219200"/>
                <a:gd name="connsiteX2" fmla="*/ 4244051 w 8488102"/>
                <a:gd name="connsiteY2" fmla="*/ 99483 h 1219200"/>
                <a:gd name="connsiteX3" fmla="*/ 7688559 w 8488102"/>
                <a:gd name="connsiteY3" fmla="*/ 1219200 h 1219200"/>
                <a:gd name="connsiteX4" fmla="*/ 8488102 w 8488102"/>
                <a:gd name="connsiteY4" fmla="*/ 1219200 h 1219200"/>
                <a:gd name="connsiteX5" fmla="*/ 4244051 w 8488102"/>
                <a:gd name="connsiteY5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8102" h="1219200">
                  <a:moveTo>
                    <a:pt x="0" y="1219200"/>
                  </a:moveTo>
                  <a:lnTo>
                    <a:pt x="799544" y="1219200"/>
                  </a:lnTo>
                  <a:lnTo>
                    <a:pt x="4244051" y="99483"/>
                  </a:lnTo>
                  <a:lnTo>
                    <a:pt x="7688559" y="1219200"/>
                  </a:lnTo>
                  <a:lnTo>
                    <a:pt x="8488102" y="1219200"/>
                  </a:lnTo>
                  <a:lnTo>
                    <a:pt x="42440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DE624DD-1A75-4EAC-A606-CA19702C0B52}"/>
              </a:ext>
            </a:extLst>
          </p:cNvPr>
          <p:cNvSpPr txBox="1"/>
          <p:nvPr/>
        </p:nvSpPr>
        <p:spPr>
          <a:xfrm>
            <a:off x="3737257" y="4416940"/>
            <a:ext cx="47051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8800" b="1">
                <a:solidFill>
                  <a:srgbClr val="C00000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defRPr>
            </a:lvl1pPr>
          </a:lstStyle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敬请批评指正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8050F5-A96D-4876-8EB3-3E9850CDF784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B5BECA0-DA39-4F3D-8134-FB9A4C5E3F35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344959D-0C72-4CD6-AE91-BF3C5FBDCCB5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6407D866-C670-4C0E-9FD8-F99362088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B160FA3E-F65E-4240-860C-2473C5EA0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Rectangle 7">
                <a:extLst>
                  <a:ext uri="{FF2B5EF4-FFF2-40B4-BE49-F238E27FC236}">
                    <a16:creationId xmlns:a16="http://schemas.microsoft.com/office/drawing/2014/main" id="{2EBB8B18-0E6B-4D5D-B2B5-54713EDF8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25E37F66-CC27-4B03-B130-ACB55944B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95D1CD77-6A8F-4782-BB3E-65CBB6C7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3D180C08-CEBC-4C44-AA46-296DD967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321206C8-23AB-4EC2-90F3-9FB9498E5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B328E08C-9676-491F-B6CD-3EC8F7EBB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2585515D-6B22-4E08-84F8-4B7829A7E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id="{4FDCF4F1-86EC-4BB8-9718-1B6532EC5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732D6A51-E804-44FA-BD8B-DD6EF923F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B0AFC12E-58FB-4601-91BC-94F72DDA2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Rectangle 17">
                <a:extLst>
                  <a:ext uri="{FF2B5EF4-FFF2-40B4-BE49-F238E27FC236}">
                    <a16:creationId xmlns:a16="http://schemas.microsoft.com/office/drawing/2014/main" id="{BA8B033A-D1E5-4CE4-80FD-46002A095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7454D385-33F0-4BDF-94A8-CC90FABDD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1A741170-26B1-4A15-870E-F1EC1881F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Rectangle 20">
                <a:extLst>
                  <a:ext uri="{FF2B5EF4-FFF2-40B4-BE49-F238E27FC236}">
                    <a16:creationId xmlns:a16="http://schemas.microsoft.com/office/drawing/2014/main" id="{50548551-1CDE-4977-BB26-0B7DED1D3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Rectangle 21">
                <a:extLst>
                  <a:ext uri="{FF2B5EF4-FFF2-40B4-BE49-F238E27FC236}">
                    <a16:creationId xmlns:a16="http://schemas.microsoft.com/office/drawing/2014/main" id="{4668CC10-6BDA-46F2-8AAA-4B38FBD43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831468D3-E818-48D8-BB82-0CA94ACA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Rectangle 23">
                <a:extLst>
                  <a:ext uri="{FF2B5EF4-FFF2-40B4-BE49-F238E27FC236}">
                    <a16:creationId xmlns:a16="http://schemas.microsoft.com/office/drawing/2014/main" id="{6016A055-98E2-4752-BD46-9F049A41A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Rectangle 24">
                <a:extLst>
                  <a:ext uri="{FF2B5EF4-FFF2-40B4-BE49-F238E27FC236}">
                    <a16:creationId xmlns:a16="http://schemas.microsoft.com/office/drawing/2014/main" id="{BAD6BF51-BF21-4CB6-8FEC-5287395CC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8" name="Rectangle 25">
                <a:extLst>
                  <a:ext uri="{FF2B5EF4-FFF2-40B4-BE49-F238E27FC236}">
                    <a16:creationId xmlns:a16="http://schemas.microsoft.com/office/drawing/2014/main" id="{B30C9E47-0B84-4AA9-8C56-B0681F06D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Rectangle 26">
                <a:extLst>
                  <a:ext uri="{FF2B5EF4-FFF2-40B4-BE49-F238E27FC236}">
                    <a16:creationId xmlns:a16="http://schemas.microsoft.com/office/drawing/2014/main" id="{CC28F536-1A87-4019-B9F4-80D1DD130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C93F160-A206-4516-83B5-053AD1100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Rectangle 28">
                <a:extLst>
                  <a:ext uri="{FF2B5EF4-FFF2-40B4-BE49-F238E27FC236}">
                    <a16:creationId xmlns:a16="http://schemas.microsoft.com/office/drawing/2014/main" id="{A632CABC-8DE2-4C64-BD0E-08546B109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2" name="Rectangle 29">
                <a:extLst>
                  <a:ext uri="{FF2B5EF4-FFF2-40B4-BE49-F238E27FC236}">
                    <a16:creationId xmlns:a16="http://schemas.microsoft.com/office/drawing/2014/main" id="{50B8A9C8-1C4F-4827-8A96-463A15745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3" name="Rectangle 30">
                <a:extLst>
                  <a:ext uri="{FF2B5EF4-FFF2-40B4-BE49-F238E27FC236}">
                    <a16:creationId xmlns:a16="http://schemas.microsoft.com/office/drawing/2014/main" id="{358640AA-708F-4DF4-BCB1-6BDFB182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Rectangle 31">
                <a:extLst>
                  <a:ext uri="{FF2B5EF4-FFF2-40B4-BE49-F238E27FC236}">
                    <a16:creationId xmlns:a16="http://schemas.microsoft.com/office/drawing/2014/main" id="{4D21A08D-5412-4C89-A870-3DD1E5D29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A045FC8E-036B-4A35-A5C2-02CC9DA6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1CFA33BC-F80C-4A8D-A7BE-A08717A45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47" name="Picture 35">
                <a:extLst>
                  <a:ext uri="{FF2B5EF4-FFF2-40B4-BE49-F238E27FC236}">
                    <a16:creationId xmlns:a16="http://schemas.microsoft.com/office/drawing/2014/main" id="{BD54DEC9-6EC7-4150-85EC-FC93BF477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36">
                <a:extLst>
                  <a:ext uri="{FF2B5EF4-FFF2-40B4-BE49-F238E27FC236}">
                    <a16:creationId xmlns:a16="http://schemas.microsoft.com/office/drawing/2014/main" id="{CF319DC2-6419-497A-AECA-AD502E9496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37">
                <a:extLst>
                  <a:ext uri="{FF2B5EF4-FFF2-40B4-BE49-F238E27FC236}">
                    <a16:creationId xmlns:a16="http://schemas.microsoft.com/office/drawing/2014/main" id="{42A23E22-3649-4F30-9470-80A007F1E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Rectangle 38">
                <a:extLst>
                  <a:ext uri="{FF2B5EF4-FFF2-40B4-BE49-F238E27FC236}">
                    <a16:creationId xmlns:a16="http://schemas.microsoft.com/office/drawing/2014/main" id="{B908FA7C-DCE9-4627-96D1-E48E69469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44D564EE-4203-4331-90FE-E005677BD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9EF9464-271E-4144-9C97-8ADE3BF04BC5}"/>
              </a:ext>
            </a:extLst>
          </p:cNvPr>
          <p:cNvSpPr/>
          <p:nvPr/>
        </p:nvSpPr>
        <p:spPr>
          <a:xfrm>
            <a:off x="4612496" y="305861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8724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14075</TotalTime>
  <Words>555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Wingdings2</vt:lpstr>
      <vt:lpstr>等线</vt:lpstr>
      <vt:lpstr>等线 Light</vt:lpstr>
      <vt:lpstr>黑体</vt:lpstr>
      <vt:lpstr>微软雅黑</vt:lpstr>
      <vt:lpstr>微软雅黑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组会汇报01</dc:title>
  <dc:creator>J We</dc:creator>
  <cp:lastModifiedBy>J We</cp:lastModifiedBy>
  <cp:revision>446</cp:revision>
  <cp:lastPrinted>2022-06-30T01:39:02Z</cp:lastPrinted>
  <dcterms:created xsi:type="dcterms:W3CDTF">2021-10-03T10:12:28Z</dcterms:created>
  <dcterms:modified xsi:type="dcterms:W3CDTF">2023-03-24T12:56:26Z</dcterms:modified>
</cp:coreProperties>
</file>