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0" r:id="rId2"/>
    <p:sldId id="458" r:id="rId3"/>
    <p:sldId id="465" r:id="rId4"/>
    <p:sldId id="457" r:id="rId5"/>
    <p:sldId id="461" r:id="rId6"/>
    <p:sldId id="412" r:id="rId7"/>
    <p:sldId id="464" r:id="rId8"/>
    <p:sldId id="459" r:id="rId9"/>
    <p:sldId id="436" r:id="rId10"/>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napToGrid="0">
      <p:cViewPr varScale="1">
        <p:scale>
          <a:sx n="114" d="100"/>
          <a:sy n="114" d="100"/>
        </p:scale>
        <p:origin x="438" y="9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We" userId="518e19de838fc018" providerId="LiveId" clId="{9E9F8B6F-A422-4723-8194-43F9DC1C3F5A}"/>
    <pc:docChg chg="undo custSel addSld delSld modSld sldOrd">
      <pc:chgData name="J We" userId="518e19de838fc018" providerId="LiveId" clId="{9E9F8B6F-A422-4723-8194-43F9DC1C3F5A}" dt="2022-09-02T08:10:06.610" v="480" actId="2696"/>
      <pc:docMkLst>
        <pc:docMk/>
      </pc:docMkLst>
      <pc:sldChg chg="addSp modSp mod">
        <pc:chgData name="J We" userId="518e19de838fc018" providerId="LiveId" clId="{9E9F8B6F-A422-4723-8194-43F9DC1C3F5A}" dt="2022-08-31T02:16:12.626" v="20" actId="1076"/>
        <pc:sldMkLst>
          <pc:docMk/>
          <pc:sldMk cId="3312810205" sldId="290"/>
        </pc:sldMkLst>
        <pc:spChg chg="mod">
          <ac:chgData name="J We" userId="518e19de838fc018" providerId="LiveId" clId="{9E9F8B6F-A422-4723-8194-43F9DC1C3F5A}" dt="2022-08-31T02:14:55.692" v="5" actId="20577"/>
          <ac:spMkLst>
            <pc:docMk/>
            <pc:sldMk cId="3312810205" sldId="290"/>
            <ac:spMk id="2" creationId="{8A5BF93F-4AF6-4F48-B55F-66A0E12457B9}"/>
          </ac:spMkLst>
        </pc:spChg>
        <pc:spChg chg="mod">
          <ac:chgData name="J We" userId="518e19de838fc018" providerId="LiveId" clId="{9E9F8B6F-A422-4723-8194-43F9DC1C3F5A}" dt="2022-08-31T02:15:30.002" v="8" actId="1076"/>
          <ac:spMkLst>
            <pc:docMk/>
            <pc:sldMk cId="3312810205" sldId="290"/>
            <ac:spMk id="45" creationId="{3AED1BE8-4B39-45B0-8EE2-D3F66B35FE9C}"/>
          </ac:spMkLst>
        </pc:spChg>
        <pc:spChg chg="add mod">
          <ac:chgData name="J We" userId="518e19de838fc018" providerId="LiveId" clId="{9E9F8B6F-A422-4723-8194-43F9DC1C3F5A}" dt="2022-08-31T02:16:01.662" v="18" actId="1076"/>
          <ac:spMkLst>
            <pc:docMk/>
            <pc:sldMk cId="3312810205" sldId="290"/>
            <ac:spMk id="47" creationId="{F9AB1F69-3A1B-4446-A733-D3EE634DFF13}"/>
          </ac:spMkLst>
        </pc:spChg>
        <pc:spChg chg="add mod">
          <ac:chgData name="J We" userId="518e19de838fc018" providerId="LiveId" clId="{9E9F8B6F-A422-4723-8194-43F9DC1C3F5A}" dt="2022-08-31T02:16:12.626" v="20" actId="1076"/>
          <ac:spMkLst>
            <pc:docMk/>
            <pc:sldMk cId="3312810205" sldId="290"/>
            <ac:spMk id="49" creationId="{34CB428E-D1CB-4B40-812B-FD5298F9D63B}"/>
          </ac:spMkLst>
        </pc:spChg>
      </pc:sldChg>
      <pc:sldChg chg="add del">
        <pc:chgData name="J We" userId="518e19de838fc018" providerId="LiveId" clId="{9E9F8B6F-A422-4723-8194-43F9DC1C3F5A}" dt="2022-08-31T07:48:20.840" v="129" actId="47"/>
        <pc:sldMkLst>
          <pc:docMk/>
          <pc:sldMk cId="182405913" sldId="380"/>
        </pc:sldMkLst>
      </pc:sldChg>
      <pc:sldChg chg="del">
        <pc:chgData name="J We" userId="518e19de838fc018" providerId="LiveId" clId="{9E9F8B6F-A422-4723-8194-43F9DC1C3F5A}" dt="2022-08-31T02:29:13.722" v="62" actId="2696"/>
        <pc:sldMkLst>
          <pc:docMk/>
          <pc:sldMk cId="1831585225" sldId="427"/>
        </pc:sldMkLst>
      </pc:sldChg>
      <pc:sldChg chg="del">
        <pc:chgData name="J We" userId="518e19de838fc018" providerId="LiveId" clId="{9E9F8B6F-A422-4723-8194-43F9DC1C3F5A}" dt="2022-08-31T02:30:44.164" v="68" actId="47"/>
        <pc:sldMkLst>
          <pc:docMk/>
          <pc:sldMk cId="1678244105" sldId="428"/>
        </pc:sldMkLst>
      </pc:sldChg>
      <pc:sldChg chg="del">
        <pc:chgData name="J We" userId="518e19de838fc018" providerId="LiveId" clId="{9E9F8B6F-A422-4723-8194-43F9DC1C3F5A}" dt="2022-08-31T07:48:14.341" v="127" actId="47"/>
        <pc:sldMkLst>
          <pc:docMk/>
          <pc:sldMk cId="1592180253" sldId="429"/>
        </pc:sldMkLst>
      </pc:sldChg>
      <pc:sldChg chg="del">
        <pc:chgData name="J We" userId="518e19de838fc018" providerId="LiveId" clId="{9E9F8B6F-A422-4723-8194-43F9DC1C3F5A}" dt="2022-09-02T08:10:06.610" v="480" actId="2696"/>
        <pc:sldMkLst>
          <pc:docMk/>
          <pc:sldMk cId="3470059768" sldId="430"/>
        </pc:sldMkLst>
      </pc:sldChg>
      <pc:sldChg chg="del ord">
        <pc:chgData name="J We" userId="518e19de838fc018" providerId="LiveId" clId="{9E9F8B6F-A422-4723-8194-43F9DC1C3F5A}" dt="2022-08-31T07:48:11.260" v="126" actId="47"/>
        <pc:sldMkLst>
          <pc:docMk/>
          <pc:sldMk cId="626095313" sldId="431"/>
        </pc:sldMkLst>
      </pc:sldChg>
      <pc:sldChg chg="del">
        <pc:chgData name="J We" userId="518e19de838fc018" providerId="LiveId" clId="{9E9F8B6F-A422-4723-8194-43F9DC1C3F5A}" dt="2022-08-31T07:51:31.057" v="180" actId="47"/>
        <pc:sldMkLst>
          <pc:docMk/>
          <pc:sldMk cId="2709881646" sldId="432"/>
        </pc:sldMkLst>
      </pc:sldChg>
      <pc:sldChg chg="ord">
        <pc:chgData name="J We" userId="518e19de838fc018" providerId="LiveId" clId="{9E9F8B6F-A422-4723-8194-43F9DC1C3F5A}" dt="2022-08-31T07:47:59.669" v="123"/>
        <pc:sldMkLst>
          <pc:docMk/>
          <pc:sldMk cId="3170364618" sldId="433"/>
        </pc:sldMkLst>
      </pc:sldChg>
      <pc:sldChg chg="addSp delSp modSp mod">
        <pc:chgData name="J We" userId="518e19de838fc018" providerId="LiveId" clId="{9E9F8B6F-A422-4723-8194-43F9DC1C3F5A}" dt="2022-09-02T07:49:10.367" v="462"/>
        <pc:sldMkLst>
          <pc:docMk/>
          <pc:sldMk cId="1102628498" sldId="434"/>
        </pc:sldMkLst>
        <pc:spChg chg="del mod">
          <ac:chgData name="J We" userId="518e19de838fc018" providerId="LiveId" clId="{9E9F8B6F-A422-4723-8194-43F9DC1C3F5A}" dt="2022-08-31T07:56:53.522" v="199" actId="478"/>
          <ac:spMkLst>
            <pc:docMk/>
            <pc:sldMk cId="1102628498" sldId="434"/>
            <ac:spMk id="40" creationId="{C6D159A5-412C-4041-8824-055C807FB451}"/>
          </ac:spMkLst>
        </pc:spChg>
        <pc:spChg chg="add mod">
          <ac:chgData name="J We" userId="518e19de838fc018" providerId="LiveId" clId="{9E9F8B6F-A422-4723-8194-43F9DC1C3F5A}" dt="2022-09-02T07:47:21.110" v="457"/>
          <ac:spMkLst>
            <pc:docMk/>
            <pc:sldMk cId="1102628498" sldId="434"/>
            <ac:spMk id="41" creationId="{28F7A975-ABDD-4A15-95E6-9E2B42BC3162}"/>
          </ac:spMkLst>
        </pc:spChg>
        <pc:spChg chg="add del mod">
          <ac:chgData name="J We" userId="518e19de838fc018" providerId="LiveId" clId="{9E9F8B6F-A422-4723-8194-43F9DC1C3F5A}" dt="2022-08-31T07:56:55.147" v="200" actId="478"/>
          <ac:spMkLst>
            <pc:docMk/>
            <pc:sldMk cId="1102628498" sldId="434"/>
            <ac:spMk id="42" creationId="{1DCB2FF0-47D2-4FFA-94B0-966C4772E93B}"/>
          </ac:spMkLst>
        </pc:spChg>
        <pc:spChg chg="add mod">
          <ac:chgData name="J We" userId="518e19de838fc018" providerId="LiveId" clId="{9E9F8B6F-A422-4723-8194-43F9DC1C3F5A}" dt="2022-09-02T07:49:10.367" v="462"/>
          <ac:spMkLst>
            <pc:docMk/>
            <pc:sldMk cId="1102628498" sldId="434"/>
            <ac:spMk id="43" creationId="{32323AD3-BDFA-46A8-AEF1-A8F70A87D8E0}"/>
          </ac:spMkLst>
        </pc:spChg>
      </pc:sldChg>
      <pc:sldChg chg="addSp delSp modSp mod">
        <pc:chgData name="J We" userId="518e19de838fc018" providerId="LiveId" clId="{9E9F8B6F-A422-4723-8194-43F9DC1C3F5A}" dt="2022-09-02T07:58:20.552" v="479" actId="1076"/>
        <pc:sldMkLst>
          <pc:docMk/>
          <pc:sldMk cId="2765608750" sldId="435"/>
        </pc:sldMkLst>
        <pc:spChg chg="del">
          <ac:chgData name="J We" userId="518e19de838fc018" providerId="LiveId" clId="{9E9F8B6F-A422-4723-8194-43F9DC1C3F5A}" dt="2022-08-31T02:16:28.635" v="25" actId="478"/>
          <ac:spMkLst>
            <pc:docMk/>
            <pc:sldMk cId="2765608750" sldId="435"/>
            <ac:spMk id="11" creationId="{D495A3AA-D451-4501-8CDF-AB4AF13D4B2E}"/>
          </ac:spMkLst>
        </pc:spChg>
        <pc:spChg chg="del mod">
          <ac:chgData name="J We" userId="518e19de838fc018" providerId="LiveId" clId="{9E9F8B6F-A422-4723-8194-43F9DC1C3F5A}" dt="2022-08-31T02:16:26.235" v="24" actId="478"/>
          <ac:spMkLst>
            <pc:docMk/>
            <pc:sldMk cId="2765608750" sldId="435"/>
            <ac:spMk id="12" creationId="{61AAD1D1-2AEA-4C9A-B39F-71EF014EB80B}"/>
          </ac:spMkLst>
        </pc:spChg>
        <pc:spChg chg="add mod">
          <ac:chgData name="J We" userId="518e19de838fc018" providerId="LiveId" clId="{9E9F8B6F-A422-4723-8194-43F9DC1C3F5A}" dt="2022-09-02T07:58:16.846" v="478" actId="1076"/>
          <ac:spMkLst>
            <pc:docMk/>
            <pc:sldMk cId="2765608750" sldId="435"/>
            <ac:spMk id="41" creationId="{E5BB8259-64BE-4D56-95E8-9CD204A989A8}"/>
          </ac:spMkLst>
        </pc:spChg>
        <pc:spChg chg="add mod">
          <ac:chgData name="J We" userId="518e19de838fc018" providerId="LiveId" clId="{9E9F8B6F-A422-4723-8194-43F9DC1C3F5A}" dt="2022-09-02T07:58:10.001" v="477" actId="1076"/>
          <ac:spMkLst>
            <pc:docMk/>
            <pc:sldMk cId="2765608750" sldId="435"/>
            <ac:spMk id="43" creationId="{5569F2CB-D765-413A-BD72-74F4C33FF8CC}"/>
          </ac:spMkLst>
        </pc:spChg>
        <pc:spChg chg="add del mod">
          <ac:chgData name="J We" userId="518e19de838fc018" providerId="LiveId" clId="{9E9F8B6F-A422-4723-8194-43F9DC1C3F5A}" dt="2022-09-02T07:51:24.246" v="466" actId="21"/>
          <ac:spMkLst>
            <pc:docMk/>
            <pc:sldMk cId="2765608750" sldId="435"/>
            <ac:spMk id="45" creationId="{EEF98259-F0C6-4208-8D69-86487A4F7CCD}"/>
          </ac:spMkLst>
        </pc:spChg>
        <pc:picChg chg="del">
          <ac:chgData name="J We" userId="518e19de838fc018" providerId="LiveId" clId="{9E9F8B6F-A422-4723-8194-43F9DC1C3F5A}" dt="2022-08-31T02:16:22.756" v="21" actId="478"/>
          <ac:picMkLst>
            <pc:docMk/>
            <pc:sldMk cId="2765608750" sldId="435"/>
            <ac:picMk id="8" creationId="{55993172-7747-44EF-B929-9EB64365518C}"/>
          </ac:picMkLst>
        </pc:picChg>
        <pc:picChg chg="del">
          <ac:chgData name="J We" userId="518e19de838fc018" providerId="LiveId" clId="{9E9F8B6F-A422-4723-8194-43F9DC1C3F5A}" dt="2022-08-31T02:16:23.594" v="22" actId="478"/>
          <ac:picMkLst>
            <pc:docMk/>
            <pc:sldMk cId="2765608750" sldId="435"/>
            <ac:picMk id="13" creationId="{DFDE53BF-559E-47C2-A9CE-2A1A80497F94}"/>
          </ac:picMkLst>
        </pc:picChg>
        <pc:cxnChg chg="add mod">
          <ac:chgData name="J We" userId="518e19de838fc018" providerId="LiveId" clId="{9E9F8B6F-A422-4723-8194-43F9DC1C3F5A}" dt="2022-09-02T07:58:20.552" v="479" actId="1076"/>
          <ac:cxnSpMkLst>
            <pc:docMk/>
            <pc:sldMk cId="2765608750" sldId="435"/>
            <ac:cxnSpMk id="44" creationId="{4BFA9481-05ED-41F8-BC9C-245A9B8623E9}"/>
          </ac:cxnSpMkLst>
        </pc:cxnChg>
      </pc:sldChg>
      <pc:sldChg chg="addSp delSp modSp add mod ord">
        <pc:chgData name="J We" userId="518e19de838fc018" providerId="LiveId" clId="{9E9F8B6F-A422-4723-8194-43F9DC1C3F5A}" dt="2022-08-31T07:52:49.741" v="197" actId="20577"/>
        <pc:sldMkLst>
          <pc:docMk/>
          <pc:sldMk cId="3609628229" sldId="436"/>
        </pc:sldMkLst>
        <pc:spChg chg="add mod">
          <ac:chgData name="J We" userId="518e19de838fc018" providerId="LiveId" clId="{9E9F8B6F-A422-4723-8194-43F9DC1C3F5A}" dt="2022-08-31T07:52:49.741" v="197" actId="20577"/>
          <ac:spMkLst>
            <pc:docMk/>
            <pc:sldMk cId="3609628229" sldId="436"/>
            <ac:spMk id="45" creationId="{0F06C7DF-7F22-45AE-B5AF-704B0F8E86B2}"/>
          </ac:spMkLst>
        </pc:spChg>
        <pc:picChg chg="add del mod">
          <ac:chgData name="J We" userId="518e19de838fc018" providerId="LiveId" clId="{9E9F8B6F-A422-4723-8194-43F9DC1C3F5A}" dt="2022-08-31T02:21:03.918" v="33" actId="478"/>
          <ac:picMkLst>
            <pc:docMk/>
            <pc:sldMk cId="3609628229" sldId="436"/>
            <ac:picMk id="3" creationId="{54C16D9B-1B66-4287-8206-490DB501C7FA}"/>
          </ac:picMkLst>
        </pc:picChg>
        <pc:picChg chg="add mod ord">
          <ac:chgData name="J We" userId="518e19de838fc018" providerId="LiveId" clId="{9E9F8B6F-A422-4723-8194-43F9DC1C3F5A}" dt="2022-08-31T02:22:05.169" v="45" actId="166"/>
          <ac:picMkLst>
            <pc:docMk/>
            <pc:sldMk cId="3609628229" sldId="436"/>
            <ac:picMk id="5" creationId="{B57D6405-614C-4671-932D-52703CF6FDDD}"/>
          </ac:picMkLst>
        </pc:picChg>
        <pc:picChg chg="add del mod ord">
          <ac:chgData name="J We" userId="518e19de838fc018" providerId="LiveId" clId="{9E9F8B6F-A422-4723-8194-43F9DC1C3F5A}" dt="2022-08-31T02:22:18.844" v="49" actId="1076"/>
          <ac:picMkLst>
            <pc:docMk/>
            <pc:sldMk cId="3609628229" sldId="436"/>
            <ac:picMk id="46" creationId="{6B6D9CBB-F950-4843-B2B2-033C94D99A9E}"/>
          </ac:picMkLst>
        </pc:picChg>
      </pc:sldChg>
      <pc:sldChg chg="addSp modSp add mod">
        <pc:chgData name="J We" userId="518e19de838fc018" providerId="LiveId" clId="{9E9F8B6F-A422-4723-8194-43F9DC1C3F5A}" dt="2022-08-31T02:29:40.433" v="67" actId="1076"/>
        <pc:sldMkLst>
          <pc:docMk/>
          <pc:sldMk cId="622390646" sldId="437"/>
        </pc:sldMkLst>
        <pc:spChg chg="add mod">
          <ac:chgData name="J We" userId="518e19de838fc018" providerId="LiveId" clId="{9E9F8B6F-A422-4723-8194-43F9DC1C3F5A}" dt="2022-08-31T02:28:18.138" v="61" actId="14100"/>
          <ac:spMkLst>
            <pc:docMk/>
            <pc:sldMk cId="622390646" sldId="437"/>
            <ac:spMk id="41" creationId="{D34AAFB7-9346-4E9C-BAFE-6A33AE3533DD}"/>
          </ac:spMkLst>
        </pc:spChg>
        <pc:spChg chg="add mod">
          <ac:chgData name="J We" userId="518e19de838fc018" providerId="LiveId" clId="{9E9F8B6F-A422-4723-8194-43F9DC1C3F5A}" dt="2022-08-31T02:29:40.433" v="67" actId="1076"/>
          <ac:spMkLst>
            <pc:docMk/>
            <pc:sldMk cId="622390646" sldId="437"/>
            <ac:spMk id="43" creationId="{8F910AD6-DB18-446B-A7C1-0BFC815CEE94}"/>
          </ac:spMkLst>
        </pc:spChg>
      </pc:sldChg>
      <pc:sldChg chg="addSp modSp add mod">
        <pc:chgData name="J We" userId="518e19de838fc018" providerId="LiveId" clId="{9E9F8B6F-A422-4723-8194-43F9DC1C3F5A}" dt="2022-09-02T03:15:09.699" v="449" actId="1582"/>
        <pc:sldMkLst>
          <pc:docMk/>
          <pc:sldMk cId="1547403060" sldId="438"/>
        </pc:sldMkLst>
        <pc:spChg chg="add mod">
          <ac:chgData name="J We" userId="518e19de838fc018" providerId="LiveId" clId="{9E9F8B6F-A422-4723-8194-43F9DC1C3F5A}" dt="2022-08-31T07:52:01.952" v="181" actId="207"/>
          <ac:spMkLst>
            <pc:docMk/>
            <pc:sldMk cId="1547403060" sldId="438"/>
            <ac:spMk id="41" creationId="{FC6BEEBA-F9C6-4F38-B10C-6BCCD7B201C9}"/>
          </ac:spMkLst>
        </pc:spChg>
        <pc:spChg chg="add mod">
          <ac:chgData name="J We" userId="518e19de838fc018" providerId="LiveId" clId="{9E9F8B6F-A422-4723-8194-43F9DC1C3F5A}" dt="2022-09-02T02:48:06.108" v="356"/>
          <ac:spMkLst>
            <pc:docMk/>
            <pc:sldMk cId="1547403060" sldId="438"/>
            <ac:spMk id="43" creationId="{98739B2B-B7FC-48B3-BBFE-27538562939F}"/>
          </ac:spMkLst>
        </pc:spChg>
        <pc:spChg chg="add mod">
          <ac:chgData name="J We" userId="518e19de838fc018" providerId="LiveId" clId="{9E9F8B6F-A422-4723-8194-43F9DC1C3F5A}" dt="2022-09-02T02:50:11.752" v="445" actId="1076"/>
          <ac:spMkLst>
            <pc:docMk/>
            <pc:sldMk cId="1547403060" sldId="438"/>
            <ac:spMk id="47" creationId="{2965C849-F1E3-4A42-8491-547DD1533952}"/>
          </ac:spMkLst>
        </pc:spChg>
        <pc:spChg chg="add mod">
          <ac:chgData name="J We" userId="518e19de838fc018" providerId="LiveId" clId="{9E9F8B6F-A422-4723-8194-43F9DC1C3F5A}" dt="2022-09-02T02:50:14.728" v="446" actId="1076"/>
          <ac:spMkLst>
            <pc:docMk/>
            <pc:sldMk cId="1547403060" sldId="438"/>
            <ac:spMk id="48" creationId="{7731B11A-F8C2-40D4-9642-EAB9A722E83A}"/>
          </ac:spMkLst>
        </pc:spChg>
        <pc:cxnChg chg="add mod">
          <ac:chgData name="J We" userId="518e19de838fc018" providerId="LiveId" clId="{9E9F8B6F-A422-4723-8194-43F9DC1C3F5A}" dt="2022-09-02T03:15:09.699" v="449" actId="1582"/>
          <ac:cxnSpMkLst>
            <pc:docMk/>
            <pc:sldMk cId="1547403060" sldId="438"/>
            <ac:cxnSpMk id="3" creationId="{7B449615-568E-419F-8759-538ECC71E76D}"/>
          </ac:cxnSpMkLst>
        </pc:cxnChg>
        <pc:cxnChg chg="add mod">
          <ac:chgData name="J We" userId="518e19de838fc018" providerId="LiveId" clId="{9E9F8B6F-A422-4723-8194-43F9DC1C3F5A}" dt="2022-08-31T07:39:20.039" v="95" actId="1582"/>
          <ac:cxnSpMkLst>
            <pc:docMk/>
            <pc:sldMk cId="1547403060" sldId="438"/>
            <ac:cxnSpMk id="5" creationId="{02B9D2E0-651A-4DFD-AEB2-FFD181509DDF}"/>
          </ac:cxnSpMkLst>
        </pc:cxnChg>
        <pc:cxnChg chg="add mod">
          <ac:chgData name="J We" userId="518e19de838fc018" providerId="LiveId" clId="{9E9F8B6F-A422-4723-8194-43F9DC1C3F5A}" dt="2022-08-31T07:39:36.820" v="97" actId="1582"/>
          <ac:cxnSpMkLst>
            <pc:docMk/>
            <pc:sldMk cId="1547403060" sldId="438"/>
            <ac:cxnSpMk id="7" creationId="{ACCDF7C0-ECC4-4778-B1A5-87508B2B603B}"/>
          </ac:cxnSpMkLst>
        </pc:cxnChg>
      </pc:sldChg>
      <pc:sldChg chg="modSp add mod">
        <pc:chgData name="J We" userId="518e19de838fc018" providerId="LiveId" clId="{9E9F8B6F-A422-4723-8194-43F9DC1C3F5A}" dt="2022-09-02T02:47:38.431" v="348"/>
        <pc:sldMkLst>
          <pc:docMk/>
          <pc:sldMk cId="2547974620" sldId="439"/>
        </pc:sldMkLst>
        <pc:spChg chg="mod">
          <ac:chgData name="J We" userId="518e19de838fc018" providerId="LiveId" clId="{9E9F8B6F-A422-4723-8194-43F9DC1C3F5A}" dt="2022-09-02T02:47:38.431" v="348"/>
          <ac:spMkLst>
            <pc:docMk/>
            <pc:sldMk cId="2547974620" sldId="439"/>
            <ac:spMk id="40" creationId="{C6D159A5-412C-4041-8824-055C807FB451}"/>
          </ac:spMkLst>
        </pc:spChg>
      </pc:sldChg>
    </pc:docChg>
  </pc:docChgLst>
  <pc:docChgLst>
    <pc:chgData name="J We" userId="518e19de838fc018" providerId="LiveId" clId="{3A34A5CF-53C2-E64C-B2DB-6F12593B4088}"/>
    <pc:docChg chg="modSld">
      <pc:chgData name="J We" userId="518e19de838fc018" providerId="LiveId" clId="{3A34A5CF-53C2-E64C-B2DB-6F12593B4088}" dt="2022-07-08T12:30:58.474" v="13" actId="20577"/>
      <pc:docMkLst>
        <pc:docMk/>
      </pc:docMkLst>
      <pc:sldChg chg="modSp">
        <pc:chgData name="J We" userId="518e19de838fc018" providerId="LiveId" clId="{3A34A5CF-53C2-E64C-B2DB-6F12593B4088}" dt="2022-07-08T12:30:58.474" v="13" actId="20577"/>
        <pc:sldMkLst>
          <pc:docMk/>
          <pc:sldMk cId="626095313" sldId="431"/>
        </pc:sldMkLst>
        <pc:spChg chg="mod">
          <ac:chgData name="J We" userId="518e19de838fc018" providerId="LiveId" clId="{3A34A5CF-53C2-E64C-B2DB-6F12593B4088}" dt="2022-07-08T12:30:58.474" v="13" actId="20577"/>
          <ac:spMkLst>
            <pc:docMk/>
            <pc:sldMk cId="626095313" sldId="431"/>
            <ac:spMk id="54" creationId="{3F88C9B5-1075-44FE-8A5C-A62A79CED5C0}"/>
          </ac:spMkLst>
        </pc:spChg>
      </pc:sldChg>
    </pc:docChg>
  </pc:docChgLst>
  <pc:docChgLst>
    <pc:chgData name="We J" userId="518e19de838fc018" providerId="LiveId" clId="{D4A68A3E-FE1A-4A55-B6FB-135564680771}"/>
    <pc:docChg chg="undo custSel addSld delSld modSld sldOrd">
      <pc:chgData name="We J" userId="518e19de838fc018" providerId="LiveId" clId="{D4A68A3E-FE1A-4A55-B6FB-135564680771}" dt="2023-05-22T06:52:07.387" v="2341" actId="20577"/>
      <pc:docMkLst>
        <pc:docMk/>
      </pc:docMkLst>
      <pc:sldChg chg="delSp modSp mod">
        <pc:chgData name="We J" userId="518e19de838fc018" providerId="LiveId" clId="{D4A68A3E-FE1A-4A55-B6FB-135564680771}" dt="2023-05-19T12:07:05.920" v="1595"/>
        <pc:sldMkLst>
          <pc:docMk/>
          <pc:sldMk cId="3312810205" sldId="290"/>
        </pc:sldMkLst>
        <pc:spChg chg="mod">
          <ac:chgData name="We J" userId="518e19de838fc018" providerId="LiveId" clId="{D4A68A3E-FE1A-4A55-B6FB-135564680771}" dt="2023-05-19T07:45:57.945" v="1246" actId="20577"/>
          <ac:spMkLst>
            <pc:docMk/>
            <pc:sldMk cId="3312810205" sldId="290"/>
            <ac:spMk id="2" creationId="{8A5BF93F-4AF6-4F48-B55F-66A0E12457B9}"/>
          </ac:spMkLst>
        </pc:spChg>
        <pc:spChg chg="mod">
          <ac:chgData name="We J" userId="518e19de838fc018" providerId="LiveId" clId="{D4A68A3E-FE1A-4A55-B6FB-135564680771}" dt="2023-05-19T09:31:52.135" v="1328"/>
          <ac:spMkLst>
            <pc:docMk/>
            <pc:sldMk cId="3312810205" sldId="290"/>
            <ac:spMk id="45" creationId="{3AED1BE8-4B39-45B0-8EE2-D3F66B35FE9C}"/>
          </ac:spMkLst>
        </pc:spChg>
        <pc:spChg chg="del">
          <ac:chgData name="We J" userId="518e19de838fc018" providerId="LiveId" clId="{D4A68A3E-FE1A-4A55-B6FB-135564680771}" dt="2023-05-19T07:46:05.868" v="1247" actId="478"/>
          <ac:spMkLst>
            <pc:docMk/>
            <pc:sldMk cId="3312810205" sldId="290"/>
            <ac:spMk id="47" creationId="{F9AB1F69-3A1B-4446-A733-D3EE634DFF13}"/>
          </ac:spMkLst>
        </pc:spChg>
        <pc:spChg chg="mod">
          <ac:chgData name="We J" userId="518e19de838fc018" providerId="LiveId" clId="{D4A68A3E-FE1A-4A55-B6FB-135564680771}" dt="2023-05-19T12:07:05.920" v="1595"/>
          <ac:spMkLst>
            <pc:docMk/>
            <pc:sldMk cId="3312810205" sldId="290"/>
            <ac:spMk id="49" creationId="{34CB428E-D1CB-4B40-812B-FD5298F9D63B}"/>
          </ac:spMkLst>
        </pc:spChg>
      </pc:sldChg>
      <pc:sldChg chg="del">
        <pc:chgData name="We J" userId="518e19de838fc018" providerId="LiveId" clId="{D4A68A3E-FE1A-4A55-B6FB-135564680771}" dt="2023-05-19T11:58:03.670" v="1463" actId="47"/>
        <pc:sldMkLst>
          <pc:docMk/>
          <pc:sldMk cId="1547403060" sldId="438"/>
        </pc:sldMkLst>
      </pc:sldChg>
      <pc:sldChg chg="del">
        <pc:chgData name="We J" userId="518e19de838fc018" providerId="LiveId" clId="{D4A68A3E-FE1A-4A55-B6FB-135564680771}" dt="2023-05-19T11:58:06.924" v="1466" actId="47"/>
        <pc:sldMkLst>
          <pc:docMk/>
          <pc:sldMk cId="2658075039" sldId="453"/>
        </pc:sldMkLst>
      </pc:sldChg>
      <pc:sldChg chg="del">
        <pc:chgData name="We J" userId="518e19de838fc018" providerId="LiveId" clId="{D4A68A3E-FE1A-4A55-B6FB-135564680771}" dt="2023-05-19T11:58:04.873" v="1464" actId="47"/>
        <pc:sldMkLst>
          <pc:docMk/>
          <pc:sldMk cId="2097329383" sldId="454"/>
        </pc:sldMkLst>
      </pc:sldChg>
      <pc:sldChg chg="del">
        <pc:chgData name="We J" userId="518e19de838fc018" providerId="LiveId" clId="{D4A68A3E-FE1A-4A55-B6FB-135564680771}" dt="2023-05-19T11:58:05.891" v="1465" actId="47"/>
        <pc:sldMkLst>
          <pc:docMk/>
          <pc:sldMk cId="276127724" sldId="455"/>
        </pc:sldMkLst>
      </pc:sldChg>
      <pc:sldChg chg="addSp delSp modSp mod ord">
        <pc:chgData name="We J" userId="518e19de838fc018" providerId="LiveId" clId="{D4A68A3E-FE1A-4A55-B6FB-135564680771}" dt="2023-05-19T13:17:00.645" v="1939" actId="14100"/>
        <pc:sldMkLst>
          <pc:docMk/>
          <pc:sldMk cId="2378353896" sldId="457"/>
        </pc:sldMkLst>
        <pc:spChg chg="mod">
          <ac:chgData name="We J" userId="518e19de838fc018" providerId="LiveId" clId="{D4A68A3E-FE1A-4A55-B6FB-135564680771}" dt="2023-05-19T13:07:51.161" v="1844" actId="1076"/>
          <ac:spMkLst>
            <pc:docMk/>
            <pc:sldMk cId="2378353896" sldId="457"/>
            <ac:spMk id="2" creationId="{66EBBF43-7EB2-4B0B-B2CB-B2616D81254D}"/>
          </ac:spMkLst>
        </pc:spChg>
        <pc:spChg chg="mod">
          <ac:chgData name="We J" userId="518e19de838fc018" providerId="LiveId" clId="{D4A68A3E-FE1A-4A55-B6FB-135564680771}" dt="2023-05-19T13:07:51.161" v="1844" actId="1076"/>
          <ac:spMkLst>
            <pc:docMk/>
            <pc:sldMk cId="2378353896" sldId="457"/>
            <ac:spMk id="3" creationId="{9DDE7C11-D505-4789-B1AB-160EE179FC34}"/>
          </ac:spMkLst>
        </pc:spChg>
        <pc:spChg chg="del mod">
          <ac:chgData name="We J" userId="518e19de838fc018" providerId="LiveId" clId="{D4A68A3E-FE1A-4A55-B6FB-135564680771}" dt="2023-05-18T13:53:58.900" v="688"/>
          <ac:spMkLst>
            <pc:docMk/>
            <pc:sldMk cId="2378353896" sldId="457"/>
            <ac:spMk id="5" creationId="{BF94FE46-121E-4D2B-9A41-44391CA27D34}"/>
          </ac:spMkLst>
        </pc:spChg>
        <pc:spChg chg="mod">
          <ac:chgData name="We J" userId="518e19de838fc018" providerId="LiveId" clId="{D4A68A3E-FE1A-4A55-B6FB-135564680771}" dt="2023-05-19T13:07:45.268" v="1843" actId="1076"/>
          <ac:spMkLst>
            <pc:docMk/>
            <pc:sldMk cId="2378353896" sldId="457"/>
            <ac:spMk id="41" creationId="{7A1953BE-5D92-48E4-98F3-8CC24EA0A038}"/>
          </ac:spMkLst>
        </pc:spChg>
        <pc:spChg chg="add mod">
          <ac:chgData name="We J" userId="518e19de838fc018" providerId="LiveId" clId="{D4A68A3E-FE1A-4A55-B6FB-135564680771}" dt="2023-05-19T13:07:51.161" v="1844" actId="1076"/>
          <ac:spMkLst>
            <pc:docMk/>
            <pc:sldMk cId="2378353896" sldId="457"/>
            <ac:spMk id="43" creationId="{5FC09323-A1CB-4DD0-BC8B-4EA2ED4BA12A}"/>
          </ac:spMkLst>
        </pc:spChg>
        <pc:spChg chg="add mod">
          <ac:chgData name="We J" userId="518e19de838fc018" providerId="LiveId" clId="{D4A68A3E-FE1A-4A55-B6FB-135564680771}" dt="2023-05-19T13:07:51.161" v="1844" actId="1076"/>
          <ac:spMkLst>
            <pc:docMk/>
            <pc:sldMk cId="2378353896" sldId="457"/>
            <ac:spMk id="47" creationId="{B322285E-FA84-4BAC-B2F1-01D756D93109}"/>
          </ac:spMkLst>
        </pc:spChg>
        <pc:spChg chg="add mod">
          <ac:chgData name="We J" userId="518e19de838fc018" providerId="LiveId" clId="{D4A68A3E-FE1A-4A55-B6FB-135564680771}" dt="2023-05-19T13:17:00.645" v="1939" actId="14100"/>
          <ac:spMkLst>
            <pc:docMk/>
            <pc:sldMk cId="2378353896" sldId="457"/>
            <ac:spMk id="49" creationId="{F55C99FA-DAF8-4B2B-B364-4CA6587A067E}"/>
          </ac:spMkLst>
        </pc:spChg>
        <pc:spChg chg="add mod">
          <ac:chgData name="We J" userId="518e19de838fc018" providerId="LiveId" clId="{D4A68A3E-FE1A-4A55-B6FB-135564680771}" dt="2023-05-19T13:16:55.563" v="1938" actId="1076"/>
          <ac:spMkLst>
            <pc:docMk/>
            <pc:sldMk cId="2378353896" sldId="457"/>
            <ac:spMk id="50" creationId="{1D20DA98-0DC9-492D-91A4-2CD745FC34A7}"/>
          </ac:spMkLst>
        </pc:spChg>
        <pc:spChg chg="add mod">
          <ac:chgData name="We J" userId="518e19de838fc018" providerId="LiveId" clId="{D4A68A3E-FE1A-4A55-B6FB-135564680771}" dt="2023-05-19T13:06:45.279" v="1825" actId="207"/>
          <ac:spMkLst>
            <pc:docMk/>
            <pc:sldMk cId="2378353896" sldId="457"/>
            <ac:spMk id="51" creationId="{5695E7C7-BFBB-4474-9672-FF2CE5B775D9}"/>
          </ac:spMkLst>
        </pc:spChg>
        <pc:spChg chg="add mod">
          <ac:chgData name="We J" userId="518e19de838fc018" providerId="LiveId" clId="{D4A68A3E-FE1A-4A55-B6FB-135564680771}" dt="2023-05-19T13:07:34.568" v="1840" actId="1076"/>
          <ac:spMkLst>
            <pc:docMk/>
            <pc:sldMk cId="2378353896" sldId="457"/>
            <ac:spMk id="55" creationId="{2E57059A-D831-439E-8A1D-6B2C4013D7B4}"/>
          </ac:spMkLst>
        </pc:spChg>
        <pc:spChg chg="add mod">
          <ac:chgData name="We J" userId="518e19de838fc018" providerId="LiveId" clId="{D4A68A3E-FE1A-4A55-B6FB-135564680771}" dt="2023-05-19T13:07:23.717" v="1835" actId="14100"/>
          <ac:spMkLst>
            <pc:docMk/>
            <pc:sldMk cId="2378353896" sldId="457"/>
            <ac:spMk id="56" creationId="{7AA5B600-9DD6-4BE8-A597-6C1A950946F8}"/>
          </ac:spMkLst>
        </pc:spChg>
        <pc:spChg chg="add mod">
          <ac:chgData name="We J" userId="518e19de838fc018" providerId="LiveId" clId="{D4A68A3E-FE1A-4A55-B6FB-135564680771}" dt="2023-05-19T13:07:19.983" v="1833" actId="1076"/>
          <ac:spMkLst>
            <pc:docMk/>
            <pc:sldMk cId="2378353896" sldId="457"/>
            <ac:spMk id="57" creationId="{7B495EDB-83EA-4F41-8C3B-2F258D37EA67}"/>
          </ac:spMkLst>
        </pc:spChg>
        <pc:spChg chg="add mod">
          <ac:chgData name="We J" userId="518e19de838fc018" providerId="LiveId" clId="{D4A68A3E-FE1A-4A55-B6FB-135564680771}" dt="2023-05-19T13:07:39.162" v="1841" actId="1076"/>
          <ac:spMkLst>
            <pc:docMk/>
            <pc:sldMk cId="2378353896" sldId="457"/>
            <ac:spMk id="58" creationId="{2DF7EB56-9D55-48C6-9BF8-CCDE2415E59A}"/>
          </ac:spMkLst>
        </pc:spChg>
        <pc:spChg chg="add del mod">
          <ac:chgData name="We J" userId="518e19de838fc018" providerId="LiveId" clId="{D4A68A3E-FE1A-4A55-B6FB-135564680771}" dt="2023-05-19T13:07:05.350" v="1830" actId="478"/>
          <ac:spMkLst>
            <pc:docMk/>
            <pc:sldMk cId="2378353896" sldId="457"/>
            <ac:spMk id="60" creationId="{C1A8A9EA-7900-403A-8E99-51CF34B17BA2}"/>
          </ac:spMkLst>
        </pc:spChg>
        <pc:picChg chg="del">
          <ac:chgData name="We J" userId="518e19de838fc018" providerId="LiveId" clId="{D4A68A3E-FE1A-4A55-B6FB-135564680771}" dt="2023-05-18T08:20:40.217" v="0" actId="478"/>
          <ac:picMkLst>
            <pc:docMk/>
            <pc:sldMk cId="2378353896" sldId="457"/>
            <ac:picMk id="4" creationId="{30509D75-4E28-4DB9-9CE2-38A6BC95874D}"/>
          </ac:picMkLst>
        </pc:picChg>
        <pc:picChg chg="del">
          <ac:chgData name="We J" userId="518e19de838fc018" providerId="LiveId" clId="{D4A68A3E-FE1A-4A55-B6FB-135564680771}" dt="2023-05-18T08:20:40.791" v="1" actId="478"/>
          <ac:picMkLst>
            <pc:docMk/>
            <pc:sldMk cId="2378353896" sldId="457"/>
            <ac:picMk id="6" creationId="{1BA3832F-E230-42A6-8B2B-0556C3739C75}"/>
          </ac:picMkLst>
        </pc:picChg>
        <pc:picChg chg="add mod">
          <ac:chgData name="We J" userId="518e19de838fc018" providerId="LiveId" clId="{D4A68A3E-FE1A-4A55-B6FB-135564680771}" dt="2023-05-19T13:07:28.770" v="1837" actId="1076"/>
          <ac:picMkLst>
            <pc:docMk/>
            <pc:sldMk cId="2378353896" sldId="457"/>
            <ac:picMk id="52" creationId="{06523DB8-F865-4236-8676-35E5E75A9FF7}"/>
          </ac:picMkLst>
        </pc:picChg>
        <pc:picChg chg="add mod">
          <ac:chgData name="We J" userId="518e19de838fc018" providerId="LiveId" clId="{D4A68A3E-FE1A-4A55-B6FB-135564680771}" dt="2023-05-19T13:07:26.466" v="1836" actId="1076"/>
          <ac:picMkLst>
            <pc:docMk/>
            <pc:sldMk cId="2378353896" sldId="457"/>
            <ac:picMk id="53" creationId="{AD59E8FA-80D5-469A-B126-9758DEA08E81}"/>
          </ac:picMkLst>
        </pc:picChg>
        <pc:picChg chg="add mod">
          <ac:chgData name="We J" userId="518e19de838fc018" providerId="LiveId" clId="{D4A68A3E-FE1A-4A55-B6FB-135564680771}" dt="2023-05-19T13:07:12.394" v="1831" actId="1076"/>
          <ac:picMkLst>
            <pc:docMk/>
            <pc:sldMk cId="2378353896" sldId="457"/>
            <ac:picMk id="54" creationId="{6E7EED3B-F862-4A2B-A2FD-349F91A704D9}"/>
          </ac:picMkLst>
        </pc:picChg>
        <pc:picChg chg="add mod">
          <ac:chgData name="We J" userId="518e19de838fc018" providerId="LiveId" clId="{D4A68A3E-FE1A-4A55-B6FB-135564680771}" dt="2023-05-19T13:07:41.978" v="1842" actId="1076"/>
          <ac:picMkLst>
            <pc:docMk/>
            <pc:sldMk cId="2378353896" sldId="457"/>
            <ac:picMk id="59" creationId="{1C7E223F-3593-411B-A3A8-02EA1032797E}"/>
          </ac:picMkLst>
        </pc:picChg>
        <pc:picChg chg="add del mod">
          <ac:chgData name="We J" userId="518e19de838fc018" providerId="LiveId" clId="{D4A68A3E-FE1A-4A55-B6FB-135564680771}" dt="2023-05-19T13:07:02.539" v="1829" actId="478"/>
          <ac:picMkLst>
            <pc:docMk/>
            <pc:sldMk cId="2378353896" sldId="457"/>
            <ac:picMk id="61" creationId="{5FB6DD68-9C2F-4F12-93B4-9651E8B52DF2}"/>
          </ac:picMkLst>
        </pc:picChg>
      </pc:sldChg>
      <pc:sldChg chg="addSp delSp modSp mod ord">
        <pc:chgData name="We J" userId="518e19de838fc018" providerId="LiveId" clId="{D4A68A3E-FE1A-4A55-B6FB-135564680771}" dt="2023-05-21T06:49:16.281" v="2165"/>
        <pc:sldMkLst>
          <pc:docMk/>
          <pc:sldMk cId="1528763106" sldId="458"/>
        </pc:sldMkLst>
        <pc:spChg chg="add mod">
          <ac:chgData name="We J" userId="518e19de838fc018" providerId="LiveId" clId="{D4A68A3E-FE1A-4A55-B6FB-135564680771}" dt="2023-05-18T08:54:51.079" v="331" actId="1076"/>
          <ac:spMkLst>
            <pc:docMk/>
            <pc:sldMk cId="1528763106" sldId="458"/>
            <ac:spMk id="43" creationId="{AD8773EB-27E3-4479-82A0-30BC3CA31C7E}"/>
          </ac:spMkLst>
        </pc:spChg>
        <pc:spChg chg="mod">
          <ac:chgData name="We J" userId="518e19de838fc018" providerId="LiveId" clId="{D4A68A3E-FE1A-4A55-B6FB-135564680771}" dt="2023-05-18T08:54:51.079" v="331" actId="1076"/>
          <ac:spMkLst>
            <pc:docMk/>
            <pc:sldMk cId="1528763106" sldId="458"/>
            <ac:spMk id="44" creationId="{5F8C3912-198A-4D49-A995-B82E13B7D624}"/>
          </ac:spMkLst>
        </pc:spChg>
        <pc:spChg chg="add mod">
          <ac:chgData name="We J" userId="518e19de838fc018" providerId="LiveId" clId="{D4A68A3E-FE1A-4A55-B6FB-135564680771}" dt="2023-05-18T08:58:11.944" v="350" actId="1076"/>
          <ac:spMkLst>
            <pc:docMk/>
            <pc:sldMk cId="1528763106" sldId="458"/>
            <ac:spMk id="45" creationId="{C98F5269-6D9E-451E-8F48-9542C303C50D}"/>
          </ac:spMkLst>
        </pc:spChg>
        <pc:spChg chg="add mod">
          <ac:chgData name="We J" userId="518e19de838fc018" providerId="LiveId" clId="{D4A68A3E-FE1A-4A55-B6FB-135564680771}" dt="2023-05-21T05:59:56.539" v="1951" actId="1076"/>
          <ac:spMkLst>
            <pc:docMk/>
            <pc:sldMk cId="1528763106" sldId="458"/>
            <ac:spMk id="47" creationId="{D24B4510-56BB-44C6-8087-4AF9D408E791}"/>
          </ac:spMkLst>
        </pc:spChg>
        <pc:spChg chg="add mod">
          <ac:chgData name="We J" userId="518e19de838fc018" providerId="LiveId" clId="{D4A68A3E-FE1A-4A55-B6FB-135564680771}" dt="2023-05-21T06:01:34.568" v="1952" actId="1076"/>
          <ac:spMkLst>
            <pc:docMk/>
            <pc:sldMk cId="1528763106" sldId="458"/>
            <ac:spMk id="48" creationId="{23F85C4C-FFE3-4313-A640-F3E6DF84A6E8}"/>
          </ac:spMkLst>
        </pc:spChg>
        <pc:spChg chg="add mod">
          <ac:chgData name="We J" userId="518e19de838fc018" providerId="LiveId" clId="{D4A68A3E-FE1A-4A55-B6FB-135564680771}" dt="2023-05-21T06:49:16.281" v="2165"/>
          <ac:spMkLst>
            <pc:docMk/>
            <pc:sldMk cId="1528763106" sldId="458"/>
            <ac:spMk id="49" creationId="{DB684FFC-788C-4C90-9B5A-C8997E948D54}"/>
          </ac:spMkLst>
        </pc:spChg>
        <pc:spChg chg="add mod">
          <ac:chgData name="We J" userId="518e19de838fc018" providerId="LiveId" clId="{D4A68A3E-FE1A-4A55-B6FB-135564680771}" dt="2023-05-18T08:54:51.079" v="331" actId="1076"/>
          <ac:spMkLst>
            <pc:docMk/>
            <pc:sldMk cId="1528763106" sldId="458"/>
            <ac:spMk id="50" creationId="{941AFB2F-D6A2-4FB0-9443-B86650249829}"/>
          </ac:spMkLst>
        </pc:spChg>
        <pc:spChg chg="add mod">
          <ac:chgData name="We J" userId="518e19de838fc018" providerId="LiveId" clId="{D4A68A3E-FE1A-4A55-B6FB-135564680771}" dt="2023-05-18T08:54:54.843" v="332" actId="1076"/>
          <ac:spMkLst>
            <pc:docMk/>
            <pc:sldMk cId="1528763106" sldId="458"/>
            <ac:spMk id="51" creationId="{68757C54-F77E-4E9B-A007-B95DDE4999D6}"/>
          </ac:spMkLst>
        </pc:spChg>
        <pc:spChg chg="add mod">
          <ac:chgData name="We J" userId="518e19de838fc018" providerId="LiveId" clId="{D4A68A3E-FE1A-4A55-B6FB-135564680771}" dt="2023-05-21T06:01:43.029" v="1953" actId="1076"/>
          <ac:spMkLst>
            <pc:docMk/>
            <pc:sldMk cId="1528763106" sldId="458"/>
            <ac:spMk id="52" creationId="{64B15921-468B-4F49-9E8C-86742FBB4464}"/>
          </ac:spMkLst>
        </pc:spChg>
        <pc:spChg chg="add mod">
          <ac:chgData name="We J" userId="518e19de838fc018" providerId="LiveId" clId="{D4A68A3E-FE1A-4A55-B6FB-135564680771}" dt="2023-05-21T06:02:25.028" v="1954" actId="1076"/>
          <ac:spMkLst>
            <pc:docMk/>
            <pc:sldMk cId="1528763106" sldId="458"/>
            <ac:spMk id="53" creationId="{6DE88F5C-F470-44EE-B0D5-8B9B3D726B75}"/>
          </ac:spMkLst>
        </pc:spChg>
        <pc:spChg chg="add mod">
          <ac:chgData name="We J" userId="518e19de838fc018" providerId="LiveId" clId="{D4A68A3E-FE1A-4A55-B6FB-135564680771}" dt="2023-05-18T09:03:38.725" v="441" actId="14100"/>
          <ac:spMkLst>
            <pc:docMk/>
            <pc:sldMk cId="1528763106" sldId="458"/>
            <ac:spMk id="54" creationId="{C0A8DAC5-D45A-4783-9A14-2B659C55D23E}"/>
          </ac:spMkLst>
        </pc:spChg>
        <pc:spChg chg="add mod">
          <ac:chgData name="We J" userId="518e19de838fc018" providerId="LiveId" clId="{D4A68A3E-FE1A-4A55-B6FB-135564680771}" dt="2023-05-21T06:03:26.083" v="1956" actId="20577"/>
          <ac:spMkLst>
            <pc:docMk/>
            <pc:sldMk cId="1528763106" sldId="458"/>
            <ac:spMk id="55" creationId="{6320A3D8-B937-4D3E-B194-E75D02BCF594}"/>
          </ac:spMkLst>
        </pc:spChg>
        <pc:spChg chg="add mod">
          <ac:chgData name="We J" userId="518e19de838fc018" providerId="LiveId" clId="{D4A68A3E-FE1A-4A55-B6FB-135564680771}" dt="2023-05-18T09:01:34.522" v="432"/>
          <ac:spMkLst>
            <pc:docMk/>
            <pc:sldMk cId="1528763106" sldId="458"/>
            <ac:spMk id="56" creationId="{689F6B51-EB52-4BB3-8EAF-A5160F8F3056}"/>
          </ac:spMkLst>
        </pc:spChg>
        <pc:spChg chg="add mod">
          <ac:chgData name="We J" userId="518e19de838fc018" providerId="LiveId" clId="{D4A68A3E-FE1A-4A55-B6FB-135564680771}" dt="2023-05-18T09:01:44.910" v="435" actId="14100"/>
          <ac:spMkLst>
            <pc:docMk/>
            <pc:sldMk cId="1528763106" sldId="458"/>
            <ac:spMk id="57" creationId="{2AD6D0A0-0495-4967-B85C-38C1BFC5377F}"/>
          </ac:spMkLst>
        </pc:spChg>
        <pc:picChg chg="del">
          <ac:chgData name="We J" userId="518e19de838fc018" providerId="LiveId" clId="{D4A68A3E-FE1A-4A55-B6FB-135564680771}" dt="2023-05-18T08:20:43.428" v="2" actId="478"/>
          <ac:picMkLst>
            <pc:docMk/>
            <pc:sldMk cId="1528763106" sldId="458"/>
            <ac:picMk id="3" creationId="{5E9BC88A-5B2E-4E9D-95CA-4A5EC1E6711E}"/>
          </ac:picMkLst>
        </pc:picChg>
        <pc:picChg chg="del">
          <ac:chgData name="We J" userId="518e19de838fc018" providerId="LiveId" clId="{D4A68A3E-FE1A-4A55-B6FB-135564680771}" dt="2023-05-18T08:20:44.015" v="3" actId="478"/>
          <ac:picMkLst>
            <pc:docMk/>
            <pc:sldMk cId="1528763106" sldId="458"/>
            <ac:picMk id="5" creationId="{E111D77C-4B7F-45E8-BCB3-DF43C4A7427E}"/>
          </ac:picMkLst>
        </pc:picChg>
      </pc:sldChg>
      <pc:sldChg chg="addSp delSp modSp add del mod ord">
        <pc:chgData name="We J" userId="518e19de838fc018" providerId="LiveId" clId="{D4A68A3E-FE1A-4A55-B6FB-135564680771}" dt="2023-05-22T06:49:16.459" v="2262"/>
        <pc:sldMkLst>
          <pc:docMk/>
          <pc:sldMk cId="2625262053" sldId="459"/>
        </pc:sldMkLst>
        <pc:spChg chg="del">
          <ac:chgData name="We J" userId="518e19de838fc018" providerId="LiveId" clId="{D4A68A3E-FE1A-4A55-B6FB-135564680771}" dt="2023-05-18T08:55:59.476" v="338" actId="478"/>
          <ac:spMkLst>
            <pc:docMk/>
            <pc:sldMk cId="2625262053" sldId="459"/>
            <ac:spMk id="40" creationId="{AF473F13-48C7-4E8F-88A0-3193F8B95E98}"/>
          </ac:spMkLst>
        </pc:spChg>
        <pc:spChg chg="del">
          <ac:chgData name="We J" userId="518e19de838fc018" providerId="LiveId" clId="{D4A68A3E-FE1A-4A55-B6FB-135564680771}" dt="2023-05-18T08:55:57.981" v="337" actId="478"/>
          <ac:spMkLst>
            <pc:docMk/>
            <pc:sldMk cId="2625262053" sldId="459"/>
            <ac:spMk id="41" creationId="{2499825C-B8AE-4EAC-B69B-2C9B53995E8E}"/>
          </ac:spMkLst>
        </pc:spChg>
        <pc:spChg chg="del">
          <ac:chgData name="We J" userId="518e19de838fc018" providerId="LiveId" clId="{D4A68A3E-FE1A-4A55-B6FB-135564680771}" dt="2023-05-18T08:55:56.575" v="336" actId="478"/>
          <ac:spMkLst>
            <pc:docMk/>
            <pc:sldMk cId="2625262053" sldId="459"/>
            <ac:spMk id="42" creationId="{1702DEAA-AE8F-4D96-93EA-2AC3E87F70B4}"/>
          </ac:spMkLst>
        </pc:spChg>
        <pc:spChg chg="del">
          <ac:chgData name="We J" userId="518e19de838fc018" providerId="LiveId" clId="{D4A68A3E-FE1A-4A55-B6FB-135564680771}" dt="2023-05-18T08:55:55.421" v="335" actId="478"/>
          <ac:spMkLst>
            <pc:docMk/>
            <pc:sldMk cId="2625262053" sldId="459"/>
            <ac:spMk id="43" creationId="{464DEA4F-795C-4CD2-977B-689B3C0673B0}"/>
          </ac:spMkLst>
        </pc:spChg>
        <pc:spChg chg="del">
          <ac:chgData name="We J" userId="518e19de838fc018" providerId="LiveId" clId="{D4A68A3E-FE1A-4A55-B6FB-135564680771}" dt="2023-05-18T08:55:54.066" v="334" actId="478"/>
          <ac:spMkLst>
            <pc:docMk/>
            <pc:sldMk cId="2625262053" sldId="459"/>
            <ac:spMk id="44" creationId="{DF535A1D-D774-43FB-90F6-C5B5DFDD65D2}"/>
          </ac:spMkLst>
        </pc:spChg>
        <pc:spChg chg="del">
          <ac:chgData name="We J" userId="518e19de838fc018" providerId="LiveId" clId="{D4A68A3E-FE1A-4A55-B6FB-135564680771}" dt="2023-05-18T08:55:52.536" v="333" actId="478"/>
          <ac:spMkLst>
            <pc:docMk/>
            <pc:sldMk cId="2625262053" sldId="459"/>
            <ac:spMk id="45" creationId="{4F4A21C0-3007-4E46-A8EF-392113315CD7}"/>
          </ac:spMkLst>
        </pc:spChg>
        <pc:spChg chg="add mod">
          <ac:chgData name="We J" userId="518e19de838fc018" providerId="LiveId" clId="{D4A68A3E-FE1A-4A55-B6FB-135564680771}" dt="2023-05-18T09:22:25.169" v="470" actId="14100"/>
          <ac:spMkLst>
            <pc:docMk/>
            <pc:sldMk cId="2625262053" sldId="459"/>
            <ac:spMk id="48" creationId="{DE25475B-4371-4248-93C9-13C133CC30F9}"/>
          </ac:spMkLst>
        </pc:spChg>
        <pc:spChg chg="add mod">
          <ac:chgData name="We J" userId="518e19de838fc018" providerId="LiveId" clId="{D4A68A3E-FE1A-4A55-B6FB-135564680771}" dt="2023-05-18T13:40:01.719" v="489" actId="14100"/>
          <ac:spMkLst>
            <pc:docMk/>
            <pc:sldMk cId="2625262053" sldId="459"/>
            <ac:spMk id="50" creationId="{14634F5C-D272-4604-8D7D-5CDD5BFD27E6}"/>
          </ac:spMkLst>
        </pc:spChg>
        <pc:spChg chg="add mod">
          <ac:chgData name="We J" userId="518e19de838fc018" providerId="LiveId" clId="{D4A68A3E-FE1A-4A55-B6FB-135564680771}" dt="2023-05-18T13:42:01.837" v="522"/>
          <ac:spMkLst>
            <pc:docMk/>
            <pc:sldMk cId="2625262053" sldId="459"/>
            <ac:spMk id="59" creationId="{D46AC863-8022-483B-886F-876A43EB74E0}"/>
          </ac:spMkLst>
        </pc:spChg>
        <pc:spChg chg="add mod">
          <ac:chgData name="We J" userId="518e19de838fc018" providerId="LiveId" clId="{D4A68A3E-FE1A-4A55-B6FB-135564680771}" dt="2023-05-18T13:42:17.903" v="544" actId="14100"/>
          <ac:spMkLst>
            <pc:docMk/>
            <pc:sldMk cId="2625262053" sldId="459"/>
            <ac:spMk id="60" creationId="{755E0385-FD1B-4A25-97D3-9D9FA3ED99BB}"/>
          </ac:spMkLst>
        </pc:spChg>
        <pc:spChg chg="add mod">
          <ac:chgData name="We J" userId="518e19de838fc018" providerId="LiveId" clId="{D4A68A3E-FE1A-4A55-B6FB-135564680771}" dt="2023-05-18T13:42:37.115" v="560" actId="1076"/>
          <ac:spMkLst>
            <pc:docMk/>
            <pc:sldMk cId="2625262053" sldId="459"/>
            <ac:spMk id="61" creationId="{40912B0A-2D01-42DC-8233-0E6228DB82C7}"/>
          </ac:spMkLst>
        </pc:spChg>
        <pc:picChg chg="add mod">
          <ac:chgData name="We J" userId="518e19de838fc018" providerId="LiveId" clId="{D4A68A3E-FE1A-4A55-B6FB-135564680771}" dt="2023-05-18T08:56:06.063" v="341" actId="1076"/>
          <ac:picMkLst>
            <pc:docMk/>
            <pc:sldMk cId="2625262053" sldId="459"/>
            <ac:picMk id="3" creationId="{5F75AB60-DDB2-45E8-A647-1C79A7037021}"/>
          </ac:picMkLst>
        </pc:picChg>
        <pc:picChg chg="add mod">
          <ac:chgData name="We J" userId="518e19de838fc018" providerId="LiveId" clId="{D4A68A3E-FE1A-4A55-B6FB-135564680771}" dt="2023-05-18T13:40:17.430" v="492" actId="1076"/>
          <ac:picMkLst>
            <pc:docMk/>
            <pc:sldMk cId="2625262053" sldId="459"/>
            <ac:picMk id="6" creationId="{501F34AA-759B-4585-A49A-204A17D2F544}"/>
          </ac:picMkLst>
        </pc:picChg>
        <pc:picChg chg="add mod">
          <ac:chgData name="We J" userId="518e19de838fc018" providerId="LiveId" clId="{D4A68A3E-FE1A-4A55-B6FB-135564680771}" dt="2023-05-18T13:40:50.619" v="496" actId="1076"/>
          <ac:picMkLst>
            <pc:docMk/>
            <pc:sldMk cId="2625262053" sldId="459"/>
            <ac:picMk id="8" creationId="{55D0D571-E387-4FFE-926D-4234701F03DF}"/>
          </ac:picMkLst>
        </pc:picChg>
        <pc:picChg chg="add mod">
          <ac:chgData name="We J" userId="518e19de838fc018" providerId="LiveId" clId="{D4A68A3E-FE1A-4A55-B6FB-135564680771}" dt="2023-05-18T13:41:44.919" v="502" actId="1076"/>
          <ac:picMkLst>
            <pc:docMk/>
            <pc:sldMk cId="2625262053" sldId="459"/>
            <ac:picMk id="10" creationId="{A1B293D9-CBB1-4F3A-B5AD-18496524ECB6}"/>
          </ac:picMkLst>
        </pc:picChg>
        <pc:picChg chg="add mod">
          <ac:chgData name="We J" userId="518e19de838fc018" providerId="LiveId" clId="{D4A68A3E-FE1A-4A55-B6FB-135564680771}" dt="2023-05-18T13:41:48.683" v="503" actId="1076"/>
          <ac:picMkLst>
            <pc:docMk/>
            <pc:sldMk cId="2625262053" sldId="459"/>
            <ac:picMk id="12" creationId="{7F5ADED6-02DB-4218-BC24-B387675E31D4}"/>
          </ac:picMkLst>
        </pc:picChg>
      </pc:sldChg>
      <pc:sldChg chg="del">
        <pc:chgData name="We J" userId="518e19de838fc018" providerId="LiveId" clId="{D4A68A3E-FE1A-4A55-B6FB-135564680771}" dt="2023-05-19T11:58:07.999" v="1467" actId="47"/>
        <pc:sldMkLst>
          <pc:docMk/>
          <pc:sldMk cId="3412918840" sldId="460"/>
        </pc:sldMkLst>
      </pc:sldChg>
      <pc:sldChg chg="addSp delSp modSp add mod ord">
        <pc:chgData name="We J" userId="518e19de838fc018" providerId="LiveId" clId="{D4A68A3E-FE1A-4A55-B6FB-135564680771}" dt="2023-05-22T06:52:07.387" v="2341" actId="20577"/>
        <pc:sldMkLst>
          <pc:docMk/>
          <pc:sldMk cId="1208519033" sldId="461"/>
        </pc:sldMkLst>
        <pc:spChg chg="mod">
          <ac:chgData name="We J" userId="518e19de838fc018" providerId="LiveId" clId="{D4A68A3E-FE1A-4A55-B6FB-135564680771}" dt="2023-05-21T05:55:22.759" v="1941"/>
          <ac:spMkLst>
            <pc:docMk/>
            <pc:sldMk cId="1208519033" sldId="461"/>
            <ac:spMk id="2" creationId="{D64C76C1-A19A-4C44-8578-9C8D75E16186}"/>
          </ac:spMkLst>
        </pc:spChg>
        <pc:spChg chg="mod">
          <ac:chgData name="We J" userId="518e19de838fc018" providerId="LiveId" clId="{D4A68A3E-FE1A-4A55-B6FB-135564680771}" dt="2023-05-21T05:57:20.158" v="1950"/>
          <ac:spMkLst>
            <pc:docMk/>
            <pc:sldMk cId="1208519033" sldId="461"/>
            <ac:spMk id="4" creationId="{533E82E4-B1F0-43E9-A4AA-23438D95A37F}"/>
          </ac:spMkLst>
        </pc:spChg>
        <pc:spChg chg="del mod">
          <ac:chgData name="We J" userId="518e19de838fc018" providerId="LiveId" clId="{D4A68A3E-FE1A-4A55-B6FB-135564680771}" dt="2023-05-19T12:52:01.662" v="1776" actId="478"/>
          <ac:spMkLst>
            <pc:docMk/>
            <pc:sldMk cId="1208519033" sldId="461"/>
            <ac:spMk id="10" creationId="{BB7FD597-A4D4-4E54-8880-B058433E3668}"/>
          </ac:spMkLst>
        </pc:spChg>
        <pc:spChg chg="mod">
          <ac:chgData name="We J" userId="518e19de838fc018" providerId="LiveId" clId="{D4A68A3E-FE1A-4A55-B6FB-135564680771}" dt="2023-05-18T14:00:37.510" v="792" actId="14100"/>
          <ac:spMkLst>
            <pc:docMk/>
            <pc:sldMk cId="1208519033" sldId="461"/>
            <ac:spMk id="41" creationId="{7A1953BE-5D92-48E4-98F3-8CC24EA0A038}"/>
          </ac:spMkLst>
        </pc:spChg>
        <pc:spChg chg="add mod">
          <ac:chgData name="We J" userId="518e19de838fc018" providerId="LiveId" clId="{D4A68A3E-FE1A-4A55-B6FB-135564680771}" dt="2023-05-19T12:53:27.081" v="1786" actId="207"/>
          <ac:spMkLst>
            <pc:docMk/>
            <pc:sldMk cId="1208519033" sldId="461"/>
            <ac:spMk id="43" creationId="{ACC420FA-66B0-4826-A12E-AC2BFF72C759}"/>
          </ac:spMkLst>
        </pc:spChg>
        <pc:spChg chg="add mod">
          <ac:chgData name="We J" userId="518e19de838fc018" providerId="LiveId" clId="{D4A68A3E-FE1A-4A55-B6FB-135564680771}" dt="2023-05-19T07:32:30.502" v="1151" actId="14100"/>
          <ac:spMkLst>
            <pc:docMk/>
            <pc:sldMk cId="1208519033" sldId="461"/>
            <ac:spMk id="44" creationId="{D85AF954-6A8C-423E-8738-96993CFA8E14}"/>
          </ac:spMkLst>
        </pc:spChg>
        <pc:spChg chg="add mod">
          <ac:chgData name="We J" userId="518e19de838fc018" providerId="LiveId" clId="{D4A68A3E-FE1A-4A55-B6FB-135564680771}" dt="2023-05-19T07:33:28.365" v="1209" actId="14100"/>
          <ac:spMkLst>
            <pc:docMk/>
            <pc:sldMk cId="1208519033" sldId="461"/>
            <ac:spMk id="45" creationId="{17F98696-41A3-4D2B-8406-F0675643C7D1}"/>
          </ac:spMkLst>
        </pc:spChg>
        <pc:spChg chg="add mod">
          <ac:chgData name="We J" userId="518e19de838fc018" providerId="LiveId" clId="{D4A68A3E-FE1A-4A55-B6FB-135564680771}" dt="2023-05-19T12:53:18.404" v="1784" actId="20577"/>
          <ac:spMkLst>
            <pc:docMk/>
            <pc:sldMk cId="1208519033" sldId="461"/>
            <ac:spMk id="48" creationId="{50037DDD-2700-42F5-95F0-2769B7AE1BBB}"/>
          </ac:spMkLst>
        </pc:spChg>
        <pc:spChg chg="add mod">
          <ac:chgData name="We J" userId="518e19de838fc018" providerId="LiveId" clId="{D4A68A3E-FE1A-4A55-B6FB-135564680771}" dt="2023-05-19T12:32:13.003" v="1736" actId="1076"/>
          <ac:spMkLst>
            <pc:docMk/>
            <pc:sldMk cId="1208519033" sldId="461"/>
            <ac:spMk id="50" creationId="{670065FC-982A-41CB-ABC6-EADB746501F7}"/>
          </ac:spMkLst>
        </pc:spChg>
        <pc:spChg chg="add del mod">
          <ac:chgData name="We J" userId="518e19de838fc018" providerId="LiveId" clId="{D4A68A3E-FE1A-4A55-B6FB-135564680771}" dt="2023-05-19T12:30:36.030" v="1710" actId="478"/>
          <ac:spMkLst>
            <pc:docMk/>
            <pc:sldMk cId="1208519033" sldId="461"/>
            <ac:spMk id="52" creationId="{0879F451-987F-4FA8-BF6A-481C710CE727}"/>
          </ac:spMkLst>
        </pc:spChg>
        <pc:spChg chg="add mod">
          <ac:chgData name="We J" userId="518e19de838fc018" providerId="LiveId" clId="{D4A68A3E-FE1A-4A55-B6FB-135564680771}" dt="2023-05-22T06:52:07.387" v="2341" actId="20577"/>
          <ac:spMkLst>
            <pc:docMk/>
            <pc:sldMk cId="1208519033" sldId="461"/>
            <ac:spMk id="54" creationId="{5649F425-D870-44DA-A8DB-048BBE499CAA}"/>
          </ac:spMkLst>
        </pc:spChg>
        <pc:spChg chg="add mod">
          <ac:chgData name="We J" userId="518e19de838fc018" providerId="LiveId" clId="{D4A68A3E-FE1A-4A55-B6FB-135564680771}" dt="2023-05-19T12:53:12.635" v="1783" actId="20577"/>
          <ac:spMkLst>
            <pc:docMk/>
            <pc:sldMk cId="1208519033" sldId="461"/>
            <ac:spMk id="56" creationId="{99101050-87E4-48D6-B950-5D5CC6510998}"/>
          </ac:spMkLst>
        </pc:spChg>
        <pc:spChg chg="add mod">
          <ac:chgData name="We J" userId="518e19de838fc018" providerId="LiveId" clId="{D4A68A3E-FE1A-4A55-B6FB-135564680771}" dt="2023-05-21T12:23:26.647" v="2187" actId="14100"/>
          <ac:spMkLst>
            <pc:docMk/>
            <pc:sldMk cId="1208519033" sldId="461"/>
            <ac:spMk id="57" creationId="{09A18DD5-452F-4309-B2D6-B524659D0788}"/>
          </ac:spMkLst>
        </pc:spChg>
        <pc:spChg chg="add mod">
          <ac:chgData name="We J" userId="518e19de838fc018" providerId="LiveId" clId="{D4A68A3E-FE1A-4A55-B6FB-135564680771}" dt="2023-05-21T12:24:06.956" v="2250" actId="1076"/>
          <ac:spMkLst>
            <pc:docMk/>
            <pc:sldMk cId="1208519033" sldId="461"/>
            <ac:spMk id="58" creationId="{92330F11-AF66-41F7-A29E-6001D3B872C1}"/>
          </ac:spMkLst>
        </pc:spChg>
        <pc:spChg chg="add del mod">
          <ac:chgData name="We J" userId="518e19de838fc018" providerId="LiveId" clId="{D4A68A3E-FE1A-4A55-B6FB-135564680771}" dt="2023-05-19T12:50:16.538" v="1773" actId="22"/>
          <ac:spMkLst>
            <pc:docMk/>
            <pc:sldMk cId="1208519033" sldId="461"/>
            <ac:spMk id="59" creationId="{68D20A26-6196-4FEA-B750-336CB8AC3C96}"/>
          </ac:spMkLst>
        </pc:spChg>
        <pc:spChg chg="add mod">
          <ac:chgData name="We J" userId="518e19de838fc018" providerId="LiveId" clId="{D4A68A3E-FE1A-4A55-B6FB-135564680771}" dt="2023-05-19T13:11:32.086" v="1892"/>
          <ac:spMkLst>
            <pc:docMk/>
            <pc:sldMk cId="1208519033" sldId="461"/>
            <ac:spMk id="60" creationId="{658BA3EF-4E9F-4476-918F-B421A6D9677E}"/>
          </ac:spMkLst>
        </pc:spChg>
        <pc:spChg chg="add mod">
          <ac:chgData name="We J" userId="518e19de838fc018" providerId="LiveId" clId="{D4A68A3E-FE1A-4A55-B6FB-135564680771}" dt="2023-05-19T13:11:47.121" v="1895" actId="1076"/>
          <ac:spMkLst>
            <pc:docMk/>
            <pc:sldMk cId="1208519033" sldId="461"/>
            <ac:spMk id="61" creationId="{0BD8C0CC-5A07-4515-A077-CD883F21CDD7}"/>
          </ac:spMkLst>
        </pc:spChg>
        <pc:spChg chg="add mod">
          <ac:chgData name="We J" userId="518e19de838fc018" providerId="LiveId" clId="{D4A68A3E-FE1A-4A55-B6FB-135564680771}" dt="2023-05-22T06:51:07.535" v="2265" actId="1076"/>
          <ac:spMkLst>
            <pc:docMk/>
            <pc:sldMk cId="1208519033" sldId="461"/>
            <ac:spMk id="62" creationId="{ECCF5596-9FE7-453D-82A5-FE91780513E3}"/>
          </ac:spMkLst>
        </pc:spChg>
        <pc:spChg chg="add mod">
          <ac:chgData name="We J" userId="518e19de838fc018" providerId="LiveId" clId="{D4A68A3E-FE1A-4A55-B6FB-135564680771}" dt="2023-05-22T06:51:01.300" v="2263" actId="1076"/>
          <ac:spMkLst>
            <pc:docMk/>
            <pc:sldMk cId="1208519033" sldId="461"/>
            <ac:spMk id="63" creationId="{697B6541-1CD0-4DBC-9BBD-682BF2047422}"/>
          </ac:spMkLst>
        </pc:spChg>
        <pc:spChg chg="add mod">
          <ac:chgData name="We J" userId="518e19de838fc018" providerId="LiveId" clId="{D4A68A3E-FE1A-4A55-B6FB-135564680771}" dt="2023-05-22T06:51:03.490" v="2264" actId="1076"/>
          <ac:spMkLst>
            <pc:docMk/>
            <pc:sldMk cId="1208519033" sldId="461"/>
            <ac:spMk id="64" creationId="{805781F6-9356-4DF2-8C52-7FBC9FEC0143}"/>
          </ac:spMkLst>
        </pc:spChg>
        <pc:spChg chg="add mod">
          <ac:chgData name="We J" userId="518e19de838fc018" providerId="LiveId" clId="{D4A68A3E-FE1A-4A55-B6FB-135564680771}" dt="2023-05-22T06:51:56.965" v="2339" actId="14100"/>
          <ac:spMkLst>
            <pc:docMk/>
            <pc:sldMk cId="1208519033" sldId="461"/>
            <ac:spMk id="65" creationId="{8709BFFD-77C3-437E-88FF-8D90499C120A}"/>
          </ac:spMkLst>
        </pc:spChg>
        <pc:spChg chg="add mod">
          <ac:chgData name="We J" userId="518e19de838fc018" providerId="LiveId" clId="{D4A68A3E-FE1A-4A55-B6FB-135564680771}" dt="2023-05-19T13:13:57.863" v="1935" actId="14100"/>
          <ac:spMkLst>
            <pc:docMk/>
            <pc:sldMk cId="1208519033" sldId="461"/>
            <ac:spMk id="66" creationId="{C73F730B-7112-43D0-B5B1-6345E16F9D6B}"/>
          </ac:spMkLst>
        </pc:spChg>
        <pc:spChg chg="add del mod">
          <ac:chgData name="We J" userId="518e19de838fc018" providerId="LiveId" clId="{D4A68A3E-FE1A-4A55-B6FB-135564680771}" dt="2023-05-22T06:51:33.862" v="2307"/>
          <ac:spMkLst>
            <pc:docMk/>
            <pc:sldMk cId="1208519033" sldId="461"/>
            <ac:spMk id="67" creationId="{B59B17F0-AC50-44C9-8CCB-0D5C78B9F37A}"/>
          </ac:spMkLst>
        </pc:spChg>
        <pc:spChg chg="add mod">
          <ac:chgData name="We J" userId="518e19de838fc018" providerId="LiveId" clId="{D4A68A3E-FE1A-4A55-B6FB-135564680771}" dt="2023-05-22T06:51:39.658" v="2309" actId="1076"/>
          <ac:spMkLst>
            <pc:docMk/>
            <pc:sldMk cId="1208519033" sldId="461"/>
            <ac:spMk id="68" creationId="{1407B49F-EAB1-4DEB-B77D-3830647ACE80}"/>
          </ac:spMkLst>
        </pc:spChg>
        <pc:picChg chg="add mod">
          <ac:chgData name="We J" userId="518e19de838fc018" providerId="LiveId" clId="{D4A68A3E-FE1A-4A55-B6FB-135564680771}" dt="2023-05-22T06:46:13.777" v="2257" actId="1076"/>
          <ac:picMkLst>
            <pc:docMk/>
            <pc:sldMk cId="1208519033" sldId="461"/>
            <ac:picMk id="5" creationId="{40FABFD8-4DF2-4FDC-9A8B-4BCDEB505BDE}"/>
          </ac:picMkLst>
        </pc:picChg>
      </pc:sldChg>
      <pc:sldChg chg="addSp modSp add del mod ord">
        <pc:chgData name="We J" userId="518e19de838fc018" providerId="LiveId" clId="{D4A68A3E-FE1A-4A55-B6FB-135564680771}" dt="2023-05-19T13:14:19.910" v="1936" actId="47"/>
        <pc:sldMkLst>
          <pc:docMk/>
          <pc:sldMk cId="490465450" sldId="462"/>
        </pc:sldMkLst>
        <pc:spChg chg="mod">
          <ac:chgData name="We J" userId="518e19de838fc018" providerId="LiveId" clId="{D4A68A3E-FE1A-4A55-B6FB-135564680771}" dt="2023-05-19T01:40:17.039" v="915" actId="1076"/>
          <ac:spMkLst>
            <pc:docMk/>
            <pc:sldMk cId="490465450" sldId="462"/>
            <ac:spMk id="41" creationId="{7A1953BE-5D92-48E4-98F3-8CC24EA0A038}"/>
          </ac:spMkLst>
        </pc:spChg>
        <pc:spChg chg="add mod">
          <ac:chgData name="We J" userId="518e19de838fc018" providerId="LiveId" clId="{D4A68A3E-FE1A-4A55-B6FB-135564680771}" dt="2023-05-19T01:41:47.157" v="1096"/>
          <ac:spMkLst>
            <pc:docMk/>
            <pc:sldMk cId="490465450" sldId="462"/>
            <ac:spMk id="42" creationId="{8D60E3A4-3466-4223-99BE-B81256DF2457}"/>
          </ac:spMkLst>
        </pc:spChg>
      </pc:sldChg>
      <pc:sldChg chg="add del">
        <pc:chgData name="We J" userId="518e19de838fc018" providerId="LiveId" clId="{D4A68A3E-FE1A-4A55-B6FB-135564680771}" dt="2023-05-19T13:14:22.872" v="1937" actId="47"/>
        <pc:sldMkLst>
          <pc:docMk/>
          <pc:sldMk cId="1111657198" sldId="463"/>
        </pc:sldMkLst>
      </pc:sldChg>
      <pc:sldChg chg="addSp delSp add mod ord">
        <pc:chgData name="We J" userId="518e19de838fc018" providerId="LiveId" clId="{D4A68A3E-FE1A-4A55-B6FB-135564680771}" dt="2023-05-22T06:49:07.369" v="2259" actId="22"/>
        <pc:sldMkLst>
          <pc:docMk/>
          <pc:sldMk cId="3457021710" sldId="464"/>
        </pc:sldMkLst>
        <pc:picChg chg="add del">
          <ac:chgData name="We J" userId="518e19de838fc018" providerId="LiveId" clId="{D4A68A3E-FE1A-4A55-B6FB-135564680771}" dt="2023-05-22T06:49:07.369" v="2259" actId="22"/>
          <ac:picMkLst>
            <pc:docMk/>
            <pc:sldMk cId="3457021710" sldId="464"/>
            <ac:picMk id="3" creationId="{2BA170AF-FB26-44F4-954B-087F05DFDA94}"/>
          </ac:picMkLst>
        </pc:picChg>
      </pc:sldChg>
      <pc:sldChg chg="addSp modSp add mod ord">
        <pc:chgData name="We J" userId="518e19de838fc018" providerId="LiveId" clId="{D4A68A3E-FE1A-4A55-B6FB-135564680771}" dt="2023-05-21T06:43:35.899" v="2153" actId="207"/>
        <pc:sldMkLst>
          <pc:docMk/>
          <pc:sldMk cId="3300899123" sldId="465"/>
        </pc:sldMkLst>
        <pc:spChg chg="add mod">
          <ac:chgData name="We J" userId="518e19de838fc018" providerId="LiveId" clId="{D4A68A3E-FE1A-4A55-B6FB-135564680771}" dt="2023-05-19T11:59:45.645" v="1533" actId="1076"/>
          <ac:spMkLst>
            <pc:docMk/>
            <pc:sldMk cId="3300899123" sldId="465"/>
            <ac:spMk id="40" creationId="{F054693A-3504-4CF6-BBA7-15DB44D44E71}"/>
          </ac:spMkLst>
        </pc:spChg>
        <pc:spChg chg="add mod">
          <ac:chgData name="We J" userId="518e19de838fc018" providerId="LiveId" clId="{D4A68A3E-FE1A-4A55-B6FB-135564680771}" dt="2023-05-19T12:01:38.109" v="1544" actId="1076"/>
          <ac:spMkLst>
            <pc:docMk/>
            <pc:sldMk cId="3300899123" sldId="465"/>
            <ac:spMk id="42" creationId="{8DFB2E16-D531-4EDE-9AAC-75282376E74C}"/>
          </ac:spMkLst>
        </pc:spChg>
        <pc:spChg chg="add mod">
          <ac:chgData name="We J" userId="518e19de838fc018" providerId="LiveId" clId="{D4A68A3E-FE1A-4A55-B6FB-135564680771}" dt="2023-05-19T13:00:07.767" v="1803" actId="20577"/>
          <ac:spMkLst>
            <pc:docMk/>
            <pc:sldMk cId="3300899123" sldId="465"/>
            <ac:spMk id="44" creationId="{9DBDE98D-C73B-4C19-8BBB-83EE76BC6B99}"/>
          </ac:spMkLst>
        </pc:spChg>
        <pc:spChg chg="add mod">
          <ac:chgData name="We J" userId="518e19de838fc018" providerId="LiveId" clId="{D4A68A3E-FE1A-4A55-B6FB-135564680771}" dt="2023-05-19T12:09:03.592" v="1634" actId="20577"/>
          <ac:spMkLst>
            <pc:docMk/>
            <pc:sldMk cId="3300899123" sldId="465"/>
            <ac:spMk id="47" creationId="{B9574C15-8573-4499-BB13-D9EF86E04473}"/>
          </ac:spMkLst>
        </pc:spChg>
        <pc:spChg chg="add mod">
          <ac:chgData name="We J" userId="518e19de838fc018" providerId="LiveId" clId="{D4A68A3E-FE1A-4A55-B6FB-135564680771}" dt="2023-05-19T12:09:55.169" v="1648" actId="1076"/>
          <ac:spMkLst>
            <pc:docMk/>
            <pc:sldMk cId="3300899123" sldId="465"/>
            <ac:spMk id="48" creationId="{AA62D406-A3B7-416B-B0B2-A0F175C40432}"/>
          </ac:spMkLst>
        </pc:spChg>
        <pc:spChg chg="add mod">
          <ac:chgData name="We J" userId="518e19de838fc018" providerId="LiveId" clId="{D4A68A3E-FE1A-4A55-B6FB-135564680771}" dt="2023-05-19T12:34:28.450" v="1756" actId="1076"/>
          <ac:spMkLst>
            <pc:docMk/>
            <pc:sldMk cId="3300899123" sldId="465"/>
            <ac:spMk id="54" creationId="{976A6955-6765-4133-823A-28D58398865F}"/>
          </ac:spMkLst>
        </pc:spChg>
        <pc:spChg chg="add mod">
          <ac:chgData name="We J" userId="518e19de838fc018" providerId="LiveId" clId="{D4A68A3E-FE1A-4A55-B6FB-135564680771}" dt="2023-05-21T06:43:35.899" v="2153" actId="207"/>
          <ac:spMkLst>
            <pc:docMk/>
            <pc:sldMk cId="3300899123" sldId="465"/>
            <ac:spMk id="55" creationId="{C128F261-2DD0-491B-B57F-F38D4F350A44}"/>
          </ac:spMkLst>
        </pc:spChg>
        <pc:spChg chg="add mod">
          <ac:chgData name="We J" userId="518e19de838fc018" providerId="LiveId" clId="{D4A68A3E-FE1A-4A55-B6FB-135564680771}" dt="2023-05-19T12:34:33.292" v="1758" actId="14100"/>
          <ac:spMkLst>
            <pc:docMk/>
            <pc:sldMk cId="3300899123" sldId="465"/>
            <ac:spMk id="56" creationId="{8C4C56F8-608A-4405-8918-1A39E5726E38}"/>
          </ac:spMkLst>
        </pc:spChg>
        <pc:spChg chg="add mod">
          <ac:chgData name="We J" userId="518e19de838fc018" providerId="LiveId" clId="{D4A68A3E-FE1A-4A55-B6FB-135564680771}" dt="2023-05-19T13:00:22.316" v="1806" actId="1076"/>
          <ac:spMkLst>
            <pc:docMk/>
            <pc:sldMk cId="3300899123" sldId="465"/>
            <ac:spMk id="60" creationId="{DA1DF750-5515-413A-A417-827F822AD14B}"/>
          </ac:spMkLst>
        </pc:spChg>
        <pc:spChg chg="add mod">
          <ac:chgData name="We J" userId="518e19de838fc018" providerId="LiveId" clId="{D4A68A3E-FE1A-4A55-B6FB-135564680771}" dt="2023-05-19T13:00:34.971" v="1809" actId="1076"/>
          <ac:spMkLst>
            <pc:docMk/>
            <pc:sldMk cId="3300899123" sldId="465"/>
            <ac:spMk id="62" creationId="{52559D02-907C-450A-A53A-022E2D720EFC}"/>
          </ac:spMkLst>
        </pc:spChg>
        <pc:picChg chg="add mod">
          <ac:chgData name="We J" userId="518e19de838fc018" providerId="LiveId" clId="{D4A68A3E-FE1A-4A55-B6FB-135564680771}" dt="2023-05-19T12:34:28.450" v="1756" actId="1076"/>
          <ac:picMkLst>
            <pc:docMk/>
            <pc:sldMk cId="3300899123" sldId="465"/>
            <ac:picMk id="7" creationId="{57353FDE-D9D6-4953-BC4D-408C59DB8E61}"/>
          </ac:picMkLst>
        </pc:picChg>
        <pc:picChg chg="add mod">
          <ac:chgData name="We J" userId="518e19de838fc018" providerId="LiveId" clId="{D4A68A3E-FE1A-4A55-B6FB-135564680771}" dt="2023-05-19T12:34:28.450" v="1756" actId="1076"/>
          <ac:picMkLst>
            <pc:docMk/>
            <pc:sldMk cId="3300899123" sldId="465"/>
            <ac:picMk id="9" creationId="{54D95BA9-26B1-46BF-8AB9-435CE60C94B2}"/>
          </ac:picMkLst>
        </pc:picChg>
        <pc:picChg chg="add mod">
          <ac:chgData name="We J" userId="518e19de838fc018" providerId="LiveId" clId="{D4A68A3E-FE1A-4A55-B6FB-135564680771}" dt="2023-05-19T12:59:48.955" v="1800" actId="1076"/>
          <ac:picMkLst>
            <pc:docMk/>
            <pc:sldMk cId="3300899123" sldId="465"/>
            <ac:picMk id="13" creationId="{AB0841CC-CC60-4520-B30A-FAB960F2D682}"/>
          </ac:picMkLst>
        </pc:picChg>
        <pc:picChg chg="add mod">
          <ac:chgData name="We J" userId="518e19de838fc018" providerId="LiveId" clId="{D4A68A3E-FE1A-4A55-B6FB-135564680771}" dt="2023-05-19T13:04:29.788" v="1813" actId="1076"/>
          <ac:picMkLst>
            <pc:docMk/>
            <pc:sldMk cId="3300899123" sldId="465"/>
            <ac:picMk id="17" creationId="{EC30742A-38FD-4A1B-BF68-6F574F3E2856}"/>
          </ac:picMkLst>
        </pc:picChg>
      </pc:sldChg>
    </pc:docChg>
  </pc:docChgLst>
  <pc:docChgLst>
    <pc:chgData name="WeJ" userId="61dd5751-8f97-4f6c-8ec2-994802fae784" providerId="ADAL" clId="{ABD0B250-D94E-4DD7-99E1-0F28272D59B9}"/>
    <pc:docChg chg="modSld">
      <pc:chgData name="WeJ" userId="61dd5751-8f97-4f6c-8ec2-994802fae784" providerId="ADAL" clId="{ABD0B250-D94E-4DD7-99E1-0F28272D59B9}" dt="2021-11-08T11:37:27.110" v="48" actId="14100"/>
      <pc:docMkLst>
        <pc:docMk/>
      </pc:docMkLst>
      <pc:sldChg chg="modSp mod">
        <pc:chgData name="WeJ" userId="61dd5751-8f97-4f6c-8ec2-994802fae784" providerId="ADAL" clId="{ABD0B250-D94E-4DD7-99E1-0F28272D59B9}" dt="2021-11-08T11:37:27.110" v="48" actId="14100"/>
        <pc:sldMkLst>
          <pc:docMk/>
          <pc:sldMk cId="668169542" sldId="284"/>
        </pc:sldMkLst>
        <pc:spChg chg="mod">
          <ac:chgData name="WeJ" userId="61dd5751-8f97-4f6c-8ec2-994802fae784" providerId="ADAL" clId="{ABD0B250-D94E-4DD7-99E1-0F28272D59B9}" dt="2021-11-08T11:37:27.110" v="48" actId="14100"/>
          <ac:spMkLst>
            <pc:docMk/>
            <pc:sldMk cId="668169542" sldId="284"/>
            <ac:spMk id="45" creationId="{3AED1BE8-4B39-45B0-8EE2-D3F66B35FE9C}"/>
          </ac:spMkLst>
        </pc:spChg>
      </pc:sldChg>
    </pc:docChg>
  </pc:docChgLst>
  <pc:docChgLst>
    <pc:chgData name="J We" userId="518e19de838fc018" providerId="LiveId" clId="{C9F00B02-D594-41AC-9ADC-74E100A5B346}"/>
    <pc:docChg chg="undo custSel addSld delSld modSld sldOrd">
      <pc:chgData name="J We" userId="518e19de838fc018" providerId="LiveId" clId="{C9F00B02-D594-41AC-9ADC-74E100A5B346}" dt="2022-02-22T00:57:43.284" v="122" actId="20577"/>
      <pc:docMkLst>
        <pc:docMk/>
      </pc:docMkLst>
      <pc:sldChg chg="del mod ord modShow">
        <pc:chgData name="J We" userId="518e19de838fc018" providerId="LiveId" clId="{C9F00B02-D594-41AC-9ADC-74E100A5B346}" dt="2022-02-20T02:48:44.571" v="62" actId="2696"/>
        <pc:sldMkLst>
          <pc:docMk/>
          <pc:sldMk cId="668169542" sldId="284"/>
        </pc:sldMkLst>
      </pc:sldChg>
      <pc:sldChg chg="addSp delSp modSp mod">
        <pc:chgData name="J We" userId="518e19de838fc018" providerId="LiveId" clId="{C9F00B02-D594-41AC-9ADC-74E100A5B346}" dt="2022-02-20T03:00:52.167" v="85" actId="1076"/>
        <pc:sldMkLst>
          <pc:docMk/>
          <pc:sldMk cId="3090167995" sldId="285"/>
        </pc:sldMkLst>
        <pc:spChg chg="del">
          <ac:chgData name="J We" userId="518e19de838fc018" providerId="LiveId" clId="{C9F00B02-D594-41AC-9ADC-74E100A5B346}" dt="2022-02-20T02:57:26.999" v="63" actId="478"/>
          <ac:spMkLst>
            <pc:docMk/>
            <pc:sldMk cId="3090167995" sldId="285"/>
            <ac:spMk id="2" creationId="{6507FEC9-5C94-4ECD-B4EC-4F9BE2EB8D55}"/>
          </ac:spMkLst>
        </pc:spChg>
        <pc:spChg chg="mod ord">
          <ac:chgData name="J We" userId="518e19de838fc018" providerId="LiveId" clId="{C9F00B02-D594-41AC-9ADC-74E100A5B346}" dt="2022-02-20T02:59:39.932" v="78" actId="166"/>
          <ac:spMkLst>
            <pc:docMk/>
            <pc:sldMk cId="3090167995" sldId="285"/>
            <ac:spMk id="3" creationId="{C830EBF9-E217-47A8-9A44-D662D0226D7B}"/>
          </ac:spMkLst>
        </pc:spChg>
        <pc:spChg chg="del">
          <ac:chgData name="J We" userId="518e19de838fc018" providerId="LiveId" clId="{C9F00B02-D594-41AC-9ADC-74E100A5B346}" dt="2022-02-20T02:57:26.999" v="63" actId="478"/>
          <ac:spMkLst>
            <pc:docMk/>
            <pc:sldMk cId="3090167995" sldId="285"/>
            <ac:spMk id="4" creationId="{012B9B63-C6F5-4E44-B9DB-30C7BACB7651}"/>
          </ac:spMkLst>
        </pc:spChg>
        <pc:spChg chg="del">
          <ac:chgData name="J We" userId="518e19de838fc018" providerId="LiveId" clId="{C9F00B02-D594-41AC-9ADC-74E100A5B346}" dt="2022-02-20T02:57:26.999" v="63" actId="478"/>
          <ac:spMkLst>
            <pc:docMk/>
            <pc:sldMk cId="3090167995" sldId="285"/>
            <ac:spMk id="43" creationId="{98B7EB35-5FB3-4484-910B-29AA51655DD3}"/>
          </ac:spMkLst>
        </pc:spChg>
        <pc:spChg chg="del">
          <ac:chgData name="J We" userId="518e19de838fc018" providerId="LiveId" clId="{C9F00B02-D594-41AC-9ADC-74E100A5B346}" dt="2022-02-20T02:57:26.999" v="63" actId="478"/>
          <ac:spMkLst>
            <pc:docMk/>
            <pc:sldMk cId="3090167995" sldId="285"/>
            <ac:spMk id="45" creationId="{5D5E303D-3FB3-468A-B29C-BBA774E174E5}"/>
          </ac:spMkLst>
        </pc:spChg>
        <pc:spChg chg="del">
          <ac:chgData name="J We" userId="518e19de838fc018" providerId="LiveId" clId="{C9F00B02-D594-41AC-9ADC-74E100A5B346}" dt="2022-02-20T02:57:26.999" v="63" actId="478"/>
          <ac:spMkLst>
            <pc:docMk/>
            <pc:sldMk cId="3090167995" sldId="285"/>
            <ac:spMk id="47" creationId="{A13F9044-26E1-42C6-9370-494C0F62792A}"/>
          </ac:spMkLst>
        </pc:spChg>
        <pc:spChg chg="del">
          <ac:chgData name="J We" userId="518e19de838fc018" providerId="LiveId" clId="{C9F00B02-D594-41AC-9ADC-74E100A5B346}" dt="2022-02-20T02:57:26.999" v="63" actId="478"/>
          <ac:spMkLst>
            <pc:docMk/>
            <pc:sldMk cId="3090167995" sldId="285"/>
            <ac:spMk id="49" creationId="{C90D06FE-963A-4C55-A8B3-0CCF0E4A5866}"/>
          </ac:spMkLst>
        </pc:spChg>
        <pc:spChg chg="mod ord">
          <ac:chgData name="J We" userId="518e19de838fc018" providerId="LiveId" clId="{C9F00B02-D594-41AC-9ADC-74E100A5B346}" dt="2022-02-20T03:00:52.167" v="85" actId="1076"/>
          <ac:spMkLst>
            <pc:docMk/>
            <pc:sldMk cId="3090167995" sldId="285"/>
            <ac:spMk id="50" creationId="{18D78B5C-0C95-46D7-8AEE-80B6E3799A2D}"/>
          </ac:spMkLst>
        </pc:spChg>
        <pc:spChg chg="del">
          <ac:chgData name="J We" userId="518e19de838fc018" providerId="LiveId" clId="{C9F00B02-D594-41AC-9ADC-74E100A5B346}" dt="2022-02-20T02:57:26.999" v="63" actId="478"/>
          <ac:spMkLst>
            <pc:docMk/>
            <pc:sldMk cId="3090167995" sldId="285"/>
            <ac:spMk id="51" creationId="{C0C7D4CE-BCDC-404E-ABB7-447A424C2F42}"/>
          </ac:spMkLst>
        </pc:spChg>
        <pc:picChg chg="add mod modCrop">
          <ac:chgData name="J We" userId="518e19de838fc018" providerId="LiveId" clId="{C9F00B02-D594-41AC-9ADC-74E100A5B346}" dt="2022-02-20T02:59:09.820" v="73" actId="732"/>
          <ac:picMkLst>
            <pc:docMk/>
            <pc:sldMk cId="3090167995" sldId="285"/>
            <ac:picMk id="8" creationId="{2CBF6D8A-751D-4027-A958-B047498394E4}"/>
          </ac:picMkLst>
        </pc:picChg>
        <pc:picChg chg="add mod modCrop">
          <ac:chgData name="J We" userId="518e19de838fc018" providerId="LiveId" clId="{C9F00B02-D594-41AC-9ADC-74E100A5B346}" dt="2022-02-20T02:59:30.167" v="76" actId="14100"/>
          <ac:picMkLst>
            <pc:docMk/>
            <pc:sldMk cId="3090167995" sldId="285"/>
            <ac:picMk id="10" creationId="{E124F841-5FC1-4159-B876-940F2479ED73}"/>
          </ac:picMkLst>
        </pc:picChg>
        <pc:picChg chg="add mod">
          <ac:chgData name="J We" userId="518e19de838fc018" providerId="LiveId" clId="{C9F00B02-D594-41AC-9ADC-74E100A5B346}" dt="2022-02-20T03:00:37.789" v="82" actId="14100"/>
          <ac:picMkLst>
            <pc:docMk/>
            <pc:sldMk cId="3090167995" sldId="285"/>
            <ac:picMk id="12" creationId="{B8C195D8-84B8-4F9E-AFAA-E4802E561FDD}"/>
          </ac:picMkLst>
        </pc:picChg>
      </pc:sldChg>
      <pc:sldChg chg="modSp mod">
        <pc:chgData name="J We" userId="518e19de838fc018" providerId="LiveId" clId="{C9F00B02-D594-41AC-9ADC-74E100A5B346}" dt="2022-02-20T02:29:35.698" v="52" actId="20577"/>
        <pc:sldMkLst>
          <pc:docMk/>
          <pc:sldMk cId="3312810205" sldId="290"/>
        </pc:sldMkLst>
        <pc:spChg chg="mod">
          <ac:chgData name="J We" userId="518e19de838fc018" providerId="LiveId" clId="{C9F00B02-D594-41AC-9ADC-74E100A5B346}" dt="2022-02-16T02:33:25.559" v="11" actId="20577"/>
          <ac:spMkLst>
            <pc:docMk/>
            <pc:sldMk cId="3312810205" sldId="290"/>
            <ac:spMk id="2" creationId="{8A5BF93F-4AF6-4F48-B55F-66A0E12457B9}"/>
          </ac:spMkLst>
        </pc:spChg>
        <pc:spChg chg="mod">
          <ac:chgData name="J We" userId="518e19de838fc018" providerId="LiveId" clId="{C9F00B02-D594-41AC-9ADC-74E100A5B346}" dt="2022-02-20T02:29:35.698" v="52" actId="20577"/>
          <ac:spMkLst>
            <pc:docMk/>
            <pc:sldMk cId="3312810205" sldId="290"/>
            <ac:spMk id="45" creationId="{3AED1BE8-4B39-45B0-8EE2-D3F66B35FE9C}"/>
          </ac:spMkLst>
        </pc:spChg>
      </pc:sldChg>
      <pc:sldChg chg="modSp mod">
        <pc:chgData name="J We" userId="518e19de838fc018" providerId="LiveId" clId="{C9F00B02-D594-41AC-9ADC-74E100A5B346}" dt="2022-02-20T08:02:24.148" v="109" actId="20577"/>
        <pc:sldMkLst>
          <pc:docMk/>
          <pc:sldMk cId="182405913" sldId="380"/>
        </pc:sldMkLst>
        <pc:spChg chg="mod">
          <ac:chgData name="J We" userId="518e19de838fc018" providerId="LiveId" clId="{C9F00B02-D594-41AC-9ADC-74E100A5B346}" dt="2022-02-20T08:02:24.148" v="109" actId="20577"/>
          <ac:spMkLst>
            <pc:docMk/>
            <pc:sldMk cId="182405913" sldId="380"/>
            <ac:spMk id="2" creationId="{1889EFA3-0809-443D-B467-2B432F45F0F7}"/>
          </ac:spMkLst>
        </pc:spChg>
      </pc:sldChg>
      <pc:sldChg chg="addSp delSp modSp mod">
        <pc:chgData name="J We" userId="518e19de838fc018" providerId="LiveId" clId="{C9F00B02-D594-41AC-9ADC-74E100A5B346}" dt="2022-02-20T03:12:44.544" v="90" actId="1076"/>
        <pc:sldMkLst>
          <pc:docMk/>
          <pc:sldMk cId="3150386397" sldId="414"/>
        </pc:sldMkLst>
        <pc:spChg chg="mod">
          <ac:chgData name="J We" userId="518e19de838fc018" providerId="LiveId" clId="{C9F00B02-D594-41AC-9ADC-74E100A5B346}" dt="2022-02-18T01:16:04.576" v="26"/>
          <ac:spMkLst>
            <pc:docMk/>
            <pc:sldMk cId="3150386397" sldId="414"/>
            <ac:spMk id="2" creationId="{008FC15D-E05C-4CCC-B616-69E8F5784437}"/>
          </ac:spMkLst>
        </pc:spChg>
        <pc:spChg chg="del">
          <ac:chgData name="J We" userId="518e19de838fc018" providerId="LiveId" clId="{C9F00B02-D594-41AC-9ADC-74E100A5B346}" dt="2022-02-20T03:12:26.944" v="86" actId="478"/>
          <ac:spMkLst>
            <pc:docMk/>
            <pc:sldMk cId="3150386397" sldId="414"/>
            <ac:spMk id="49" creationId="{BA92AF7A-729F-4C32-82DA-BBFEA0B885EF}"/>
          </ac:spMkLst>
        </pc:spChg>
        <pc:picChg chg="add mod">
          <ac:chgData name="J We" userId="518e19de838fc018" providerId="LiveId" clId="{C9F00B02-D594-41AC-9ADC-74E100A5B346}" dt="2022-02-20T03:12:44.544" v="90" actId="1076"/>
          <ac:picMkLst>
            <pc:docMk/>
            <pc:sldMk cId="3150386397" sldId="414"/>
            <ac:picMk id="50" creationId="{1E9E3A5D-71B8-49CA-A241-55215EF3AB2A}"/>
          </ac:picMkLst>
        </pc:picChg>
      </pc:sldChg>
      <pc:sldChg chg="ord">
        <pc:chgData name="J We" userId="518e19de838fc018" providerId="LiveId" clId="{C9F00B02-D594-41AC-9ADC-74E100A5B346}" dt="2022-02-20T02:30:56.734" v="60"/>
        <pc:sldMkLst>
          <pc:docMk/>
          <pc:sldMk cId="3514366182" sldId="415"/>
        </pc:sldMkLst>
      </pc:sldChg>
      <pc:sldChg chg="addSp modSp mod">
        <pc:chgData name="J We" userId="518e19de838fc018" providerId="LiveId" clId="{C9F00B02-D594-41AC-9ADC-74E100A5B346}" dt="2022-02-18T01:17:07.548" v="30" actId="1076"/>
        <pc:sldMkLst>
          <pc:docMk/>
          <pc:sldMk cId="2557354635" sldId="416"/>
        </pc:sldMkLst>
        <pc:spChg chg="add mod">
          <ac:chgData name="J We" userId="518e19de838fc018" providerId="LiveId" clId="{C9F00B02-D594-41AC-9ADC-74E100A5B346}" dt="2022-02-18T01:17:07.548" v="30" actId="1076"/>
          <ac:spMkLst>
            <pc:docMk/>
            <pc:sldMk cId="2557354635" sldId="416"/>
            <ac:spMk id="52" creationId="{9CDBED82-2D8A-47C0-9DB7-6A2A4EF94174}"/>
          </ac:spMkLst>
        </pc:spChg>
      </pc:sldChg>
      <pc:sldChg chg="addSp delSp modSp add mod">
        <pc:chgData name="J We" userId="518e19de838fc018" providerId="LiveId" clId="{C9F00B02-D594-41AC-9ADC-74E100A5B346}" dt="2022-02-18T01:15:21.912" v="19" actId="14100"/>
        <pc:sldMkLst>
          <pc:docMk/>
          <pc:sldMk cId="2976866747" sldId="417"/>
        </pc:sldMkLst>
        <pc:spChg chg="del mod">
          <ac:chgData name="J We" userId="518e19de838fc018" providerId="LiveId" clId="{C9F00B02-D594-41AC-9ADC-74E100A5B346}" dt="2022-02-16T02:55:06.927" v="14" actId="478"/>
          <ac:spMkLst>
            <pc:docMk/>
            <pc:sldMk cId="2976866747" sldId="417"/>
            <ac:spMk id="2" creationId="{4BB2D117-6BB3-46AF-A721-9765048F7A96}"/>
          </ac:spMkLst>
        </pc:spChg>
        <pc:spChg chg="del">
          <ac:chgData name="J We" userId="518e19de838fc018" providerId="LiveId" clId="{C9F00B02-D594-41AC-9ADC-74E100A5B346}" dt="2022-02-16T02:55:10.316" v="15" actId="478"/>
          <ac:spMkLst>
            <pc:docMk/>
            <pc:sldMk cId="2976866747" sldId="417"/>
            <ac:spMk id="3" creationId="{0613D9FE-A9BF-4D3E-AE1E-F6B0554F084F}"/>
          </ac:spMkLst>
        </pc:spChg>
        <pc:spChg chg="add mod">
          <ac:chgData name="J We" userId="518e19de838fc018" providerId="LiveId" clId="{C9F00B02-D594-41AC-9ADC-74E100A5B346}" dt="2022-02-18T01:15:21.912" v="19" actId="14100"/>
          <ac:spMkLst>
            <pc:docMk/>
            <pc:sldMk cId="2976866747" sldId="417"/>
            <ac:spMk id="41" creationId="{3E508D08-6247-472D-A933-1ED02B3957C4}"/>
          </ac:spMkLst>
        </pc:spChg>
      </pc:sldChg>
      <pc:sldChg chg="addSp delSp modSp add mod">
        <pc:chgData name="J We" userId="518e19de838fc018" providerId="LiveId" clId="{C9F00B02-D594-41AC-9ADC-74E100A5B346}" dt="2022-02-22T00:57:43.284" v="122" actId="20577"/>
        <pc:sldMkLst>
          <pc:docMk/>
          <pc:sldMk cId="3367699374" sldId="418"/>
        </pc:sldMkLst>
        <pc:spChg chg="del">
          <ac:chgData name="J We" userId="518e19de838fc018" providerId="LiveId" clId="{C9F00B02-D594-41AC-9ADC-74E100A5B346}" dt="2022-02-18T01:19:18.679" v="32" actId="478"/>
          <ac:spMkLst>
            <pc:docMk/>
            <pc:sldMk cId="3367699374" sldId="418"/>
            <ac:spMk id="41" creationId="{3E508D08-6247-472D-A933-1ED02B3957C4}"/>
          </ac:spMkLst>
        </pc:spChg>
        <pc:spChg chg="add mod">
          <ac:chgData name="J We" userId="518e19de838fc018" providerId="LiveId" clId="{C9F00B02-D594-41AC-9ADC-74E100A5B346}" dt="2022-02-22T00:57:43.284" v="122" actId="20577"/>
          <ac:spMkLst>
            <pc:docMk/>
            <pc:sldMk cId="3367699374" sldId="418"/>
            <ac:spMk id="42" creationId="{EF57EBA3-D05F-4DC0-9C26-FA4918487C3D}"/>
          </ac:spMkLst>
        </pc:spChg>
      </pc:sldChg>
      <pc:sldChg chg="addSp delSp modSp add mod ord">
        <pc:chgData name="J We" userId="518e19de838fc018" providerId="LiveId" clId="{C9F00B02-D594-41AC-9ADC-74E100A5B346}" dt="2022-02-20T08:10:35.629" v="120" actId="1076"/>
        <pc:sldMkLst>
          <pc:docMk/>
          <pc:sldMk cId="3037317419" sldId="419"/>
        </pc:sldMkLst>
        <pc:spChg chg="add del mod">
          <ac:chgData name="J We" userId="518e19de838fc018" providerId="LiveId" clId="{C9F00B02-D594-41AC-9ADC-74E100A5B346}" dt="2022-02-20T08:01:17.369" v="100" actId="21"/>
          <ac:spMkLst>
            <pc:docMk/>
            <pc:sldMk cId="3037317419" sldId="419"/>
            <ac:spMk id="2" creationId="{EB7F971C-5453-4BD5-BF01-029FC3A0E80D}"/>
          </ac:spMkLst>
        </pc:spChg>
        <pc:spChg chg="add del mod">
          <ac:chgData name="J We" userId="518e19de838fc018" providerId="LiveId" clId="{C9F00B02-D594-41AC-9ADC-74E100A5B346}" dt="2022-02-20T08:01:17.369" v="100" actId="21"/>
          <ac:spMkLst>
            <pc:docMk/>
            <pc:sldMk cId="3037317419" sldId="419"/>
            <ac:spMk id="3" creationId="{40FA1967-8766-4B7F-BE4F-CE1F8B3B9BBC}"/>
          </ac:spMkLst>
        </pc:spChg>
        <pc:spChg chg="add mod">
          <ac:chgData name="J We" userId="518e19de838fc018" providerId="LiveId" clId="{C9F00B02-D594-41AC-9ADC-74E100A5B346}" dt="2022-02-20T08:09:33.757" v="116" actId="1076"/>
          <ac:spMkLst>
            <pc:docMk/>
            <pc:sldMk cId="3037317419" sldId="419"/>
            <ac:spMk id="44" creationId="{FBA38B61-D58D-47A0-A564-3EF56D3870EE}"/>
          </ac:spMkLst>
        </pc:spChg>
        <pc:spChg chg="add mod">
          <ac:chgData name="J We" userId="518e19de838fc018" providerId="LiveId" clId="{C9F00B02-D594-41AC-9ADC-74E100A5B346}" dt="2022-02-20T08:09:40.196" v="118" actId="1076"/>
          <ac:spMkLst>
            <pc:docMk/>
            <pc:sldMk cId="3037317419" sldId="419"/>
            <ac:spMk id="47" creationId="{C7D5EECE-D698-46FF-8109-B3EDCE159591}"/>
          </ac:spMkLst>
        </pc:spChg>
        <pc:picChg chg="add mod">
          <ac:chgData name="J We" userId="518e19de838fc018" providerId="LiveId" clId="{C9F00B02-D594-41AC-9ADC-74E100A5B346}" dt="2022-02-20T08:09:43.660" v="119" actId="1076"/>
          <ac:picMkLst>
            <pc:docMk/>
            <pc:sldMk cId="3037317419" sldId="419"/>
            <ac:picMk id="7" creationId="{DD94AA1E-BB80-44CC-A3FA-360300D59C2A}"/>
          </ac:picMkLst>
        </pc:picChg>
        <pc:picChg chg="add mod">
          <ac:chgData name="J We" userId="518e19de838fc018" providerId="LiveId" clId="{C9F00B02-D594-41AC-9ADC-74E100A5B346}" dt="2022-02-20T08:10:35.629" v="120" actId="1076"/>
          <ac:picMkLst>
            <pc:docMk/>
            <pc:sldMk cId="3037317419" sldId="419"/>
            <ac:picMk id="45" creationId="{5AEA0440-7C78-4BCC-8B5C-E0E0DA451898}"/>
          </ac:picMkLst>
        </pc:picChg>
        <pc:picChg chg="add del mod">
          <ac:chgData name="J We" userId="518e19de838fc018" providerId="LiveId" clId="{C9F00B02-D594-41AC-9ADC-74E100A5B346}" dt="2022-02-20T08:01:17.369" v="100" actId="21"/>
          <ac:picMkLst>
            <pc:docMk/>
            <pc:sldMk cId="3037317419" sldId="419"/>
            <ac:picMk id="1025" creationId="{B91050CC-C468-4AE8-BC76-85573E339B6A}"/>
          </ac:picMkLst>
        </pc:picChg>
      </pc:sldChg>
      <pc:sldChg chg="add del">
        <pc:chgData name="J We" userId="518e19de838fc018" providerId="LiveId" clId="{C9F00B02-D594-41AC-9ADC-74E100A5B346}" dt="2022-02-21T08:44:07.874" v="121" actId="47"/>
        <pc:sldMkLst>
          <pc:docMk/>
          <pc:sldMk cId="2908607579" sldId="420"/>
        </pc:sldMkLst>
      </pc:sldChg>
    </pc:docChg>
  </pc:docChgLst>
  <pc:docChgLst>
    <pc:chgData name="J We" userId="518e19de838fc018" providerId="LiveId" clId="{865899FE-681A-4114-9461-762ED1D67F5C}"/>
    <pc:docChg chg="undo custSel modSld">
      <pc:chgData name="J We" userId="518e19de838fc018" providerId="LiveId" clId="{865899FE-681A-4114-9461-762ED1D67F5C}" dt="2021-11-27T06:46:27.931" v="113" actId="478"/>
      <pc:docMkLst>
        <pc:docMk/>
      </pc:docMkLst>
      <pc:sldChg chg="addSp delSp modSp">
        <pc:chgData name="J We" userId="518e19de838fc018" providerId="LiveId" clId="{865899FE-681A-4114-9461-762ED1D67F5C}" dt="2021-11-26T11:33:48.290" v="99" actId="14100"/>
        <pc:sldMkLst>
          <pc:docMk/>
          <pc:sldMk cId="4160116842" sldId="282"/>
        </pc:sldMkLst>
        <pc:spChg chg="add del mod">
          <ac:chgData name="J We" userId="518e19de838fc018" providerId="LiveId" clId="{865899FE-681A-4114-9461-762ED1D67F5C}" dt="2021-11-26T11:25:39.226" v="77" actId="478"/>
          <ac:spMkLst>
            <pc:docMk/>
            <pc:sldMk cId="4160116842" sldId="282"/>
            <ac:spMk id="3" creationId="{64908158-9F84-41B3-B263-92377BAA861B}"/>
          </ac:spMkLst>
        </pc:spChg>
        <pc:spChg chg="add mod">
          <ac:chgData name="J We" userId="518e19de838fc018" providerId="LiveId" clId="{865899FE-681A-4114-9461-762ED1D67F5C}" dt="2021-11-26T11:32:47.302" v="98" actId="14100"/>
          <ac:spMkLst>
            <pc:docMk/>
            <pc:sldMk cId="4160116842" sldId="282"/>
            <ac:spMk id="4" creationId="{13719D66-DFF5-4293-8CFE-D8CA1D964743}"/>
          </ac:spMkLst>
        </pc:spChg>
        <pc:spChg chg="add mod">
          <ac:chgData name="J We" userId="518e19de838fc018" providerId="LiveId" clId="{865899FE-681A-4114-9461-762ED1D67F5C}" dt="2021-11-26T11:32:34.119" v="95" actId="14100"/>
          <ac:spMkLst>
            <pc:docMk/>
            <pc:sldMk cId="4160116842" sldId="282"/>
            <ac:spMk id="49" creationId="{14EEE398-CDAB-42EA-A7A1-2A6DD9B7F8F2}"/>
          </ac:spMkLst>
        </pc:spChg>
        <pc:grpChg chg="mod">
          <ac:chgData name="J We" userId="518e19de838fc018" providerId="LiveId" clId="{865899FE-681A-4114-9461-762ED1D67F5C}" dt="2021-11-26T11:33:48.290" v="99" actId="14100"/>
          <ac:grpSpMkLst>
            <pc:docMk/>
            <pc:sldMk cId="4160116842" sldId="282"/>
            <ac:grpSpMk id="5" creationId="{D29BB941-91C2-41A2-A521-30D7578D4685}"/>
          </ac:grpSpMkLst>
        </pc:grpChg>
        <pc:picChg chg="mod modCrop">
          <ac:chgData name="J We" userId="518e19de838fc018" providerId="LiveId" clId="{865899FE-681A-4114-9461-762ED1D67F5C}" dt="2021-11-26T11:32:26.074" v="93" actId="732"/>
          <ac:picMkLst>
            <pc:docMk/>
            <pc:sldMk cId="4160116842" sldId="282"/>
            <ac:picMk id="6" creationId="{0872B61E-500F-4694-AB9E-B9B5D8AD0B13}"/>
          </ac:picMkLst>
        </pc:picChg>
      </pc:sldChg>
      <pc:sldChg chg="addSp delSp modSp">
        <pc:chgData name="J We" userId="518e19de838fc018" providerId="LiveId" clId="{865899FE-681A-4114-9461-762ED1D67F5C}" dt="2021-11-27T06:46:27.931" v="113" actId="478"/>
        <pc:sldMkLst>
          <pc:docMk/>
          <pc:sldMk cId="528444229" sldId="286"/>
        </pc:sldMkLst>
        <pc:spChg chg="mod">
          <ac:chgData name="J We" userId="518e19de838fc018" providerId="LiveId" clId="{865899FE-681A-4114-9461-762ED1D67F5C}" dt="2021-11-26T11:33:58.698" v="101" actId="1076"/>
          <ac:spMkLst>
            <pc:docMk/>
            <pc:sldMk cId="528444229" sldId="286"/>
            <ac:spMk id="2" creationId="{8F41D74B-5DC8-4741-9930-2B07BB0AF916}"/>
          </ac:spMkLst>
        </pc:spChg>
        <pc:spChg chg="del">
          <ac:chgData name="J We" userId="518e19de838fc018" providerId="LiveId" clId="{865899FE-681A-4114-9461-762ED1D67F5C}" dt="2021-11-26T11:29:34.435" v="81" actId="478"/>
          <ac:spMkLst>
            <pc:docMk/>
            <pc:sldMk cId="528444229" sldId="286"/>
            <ac:spMk id="3" creationId="{6490B269-0A75-4843-9719-B1D245CB2A6E}"/>
          </ac:spMkLst>
        </pc:spChg>
        <pc:spChg chg="add mod">
          <ac:chgData name="J We" userId="518e19de838fc018" providerId="LiveId" clId="{865899FE-681A-4114-9461-762ED1D67F5C}" dt="2021-11-26T11:34:53.500" v="109" actId="14100"/>
          <ac:spMkLst>
            <pc:docMk/>
            <pc:sldMk cId="528444229" sldId="286"/>
            <ac:spMk id="11" creationId="{FC14E3E7-DF96-4E2A-BE19-212AB24BFAFF}"/>
          </ac:spMkLst>
        </pc:spChg>
        <pc:spChg chg="add del">
          <ac:chgData name="J We" userId="518e19de838fc018" providerId="LiveId" clId="{865899FE-681A-4114-9461-762ED1D67F5C}" dt="2021-11-27T06:46:27.931" v="113" actId="478"/>
          <ac:spMkLst>
            <pc:docMk/>
            <pc:sldMk cId="528444229" sldId="286"/>
            <ac:spMk id="57" creationId="{A4F9BCCD-1DB8-494A-8B35-618CFA13836C}"/>
          </ac:spMkLst>
        </pc:spChg>
        <pc:grpChg chg="mod">
          <ac:chgData name="J We" userId="518e19de838fc018" providerId="LiveId" clId="{865899FE-681A-4114-9461-762ED1D67F5C}" dt="2021-11-26T11:36:02.760" v="110" actId="14100"/>
          <ac:grpSpMkLst>
            <pc:docMk/>
            <pc:sldMk cId="528444229" sldId="286"/>
            <ac:grpSpMk id="5" creationId="{D29BB941-91C2-41A2-A521-30D7578D4685}"/>
          </ac:grpSpMkLst>
        </pc:grpChg>
        <pc:picChg chg="mod">
          <ac:chgData name="J We" userId="518e19de838fc018" providerId="LiveId" clId="{865899FE-681A-4114-9461-762ED1D67F5C}" dt="2021-11-26T11:34:07.612" v="103" actId="14100"/>
          <ac:picMkLst>
            <pc:docMk/>
            <pc:sldMk cId="528444229" sldId="286"/>
            <ac:picMk id="6" creationId="{5DC3506D-A916-49F8-81E9-722478858A69}"/>
          </ac:picMkLst>
        </pc:picChg>
        <pc:picChg chg="add mod">
          <ac:chgData name="J We" userId="518e19de838fc018" providerId="LiveId" clId="{865899FE-681A-4114-9461-762ED1D67F5C}" dt="2021-11-26T11:34:47.332" v="107" actId="14100"/>
          <ac:picMkLst>
            <pc:docMk/>
            <pc:sldMk cId="528444229" sldId="286"/>
            <ac:picMk id="9" creationId="{0678EB0A-7674-4616-81AB-050857915758}"/>
          </ac:picMkLst>
        </pc:picChg>
        <pc:picChg chg="mod">
          <ac:chgData name="J We" userId="518e19de838fc018" providerId="LiveId" clId="{865899FE-681A-4114-9461-762ED1D67F5C}" dt="2021-11-26T11:09:03.379" v="61" actId="1076"/>
          <ac:picMkLst>
            <pc:docMk/>
            <pc:sldMk cId="528444229" sldId="286"/>
            <ac:picMk id="12" creationId="{412A5F1B-0F71-4B5B-8F25-AE244CA63CE4}"/>
          </ac:picMkLst>
        </pc:picChg>
        <pc:picChg chg="mod">
          <ac:chgData name="J We" userId="518e19de838fc018" providerId="LiveId" clId="{865899FE-681A-4114-9461-762ED1D67F5C}" dt="2021-11-26T11:34:16.459" v="105" actId="14100"/>
          <ac:picMkLst>
            <pc:docMk/>
            <pc:sldMk cId="528444229" sldId="286"/>
            <ac:picMk id="14" creationId="{A739C291-2800-4EF9-973B-7E467459074E}"/>
          </ac:picMkLst>
        </pc:picChg>
      </pc:sldChg>
      <pc:sldChg chg="addSp delSp modSp">
        <pc:chgData name="J We" userId="518e19de838fc018" providerId="LiveId" clId="{865899FE-681A-4114-9461-762ED1D67F5C}" dt="2021-11-26T11:36:31.393" v="112" actId="14100"/>
        <pc:sldMkLst>
          <pc:docMk/>
          <pc:sldMk cId="3008028802" sldId="287"/>
        </pc:sldMkLst>
        <pc:spChg chg="mod">
          <ac:chgData name="J We" userId="518e19de838fc018" providerId="LiveId" clId="{865899FE-681A-4114-9461-762ED1D67F5C}" dt="2021-11-26T11:36:20.240" v="111" actId="14100"/>
          <ac:spMkLst>
            <pc:docMk/>
            <pc:sldMk cId="3008028802" sldId="287"/>
            <ac:spMk id="2" creationId="{EE448727-BF36-4FEE-9283-9A8F44624E70}"/>
          </ac:spMkLst>
        </pc:spChg>
        <pc:spChg chg="mod">
          <ac:chgData name="J We" userId="518e19de838fc018" providerId="LiveId" clId="{865899FE-681A-4114-9461-762ED1D67F5C}" dt="2021-11-26T10:42:36.403" v="9" actId="14100"/>
          <ac:spMkLst>
            <pc:docMk/>
            <pc:sldMk cId="3008028802" sldId="287"/>
            <ac:spMk id="4" creationId="{70D11932-1EBC-4700-970D-53D471397347}"/>
          </ac:spMkLst>
        </pc:spChg>
        <pc:spChg chg="add del mod">
          <ac:chgData name="J We" userId="518e19de838fc018" providerId="LiveId" clId="{865899FE-681A-4114-9461-762ED1D67F5C}" dt="2021-11-26T10:52:58.589" v="23" actId="478"/>
          <ac:spMkLst>
            <pc:docMk/>
            <pc:sldMk cId="3008028802" sldId="287"/>
            <ac:spMk id="5" creationId="{DC85C93C-C340-4FF2-906D-70CCE7CCDE04}"/>
          </ac:spMkLst>
        </pc:spChg>
        <pc:spChg chg="add mod">
          <ac:chgData name="J We" userId="518e19de838fc018" providerId="LiveId" clId="{865899FE-681A-4114-9461-762ED1D67F5C}" dt="2021-11-26T10:53:31.887" v="26" actId="2085"/>
          <ac:spMkLst>
            <pc:docMk/>
            <pc:sldMk cId="3008028802" sldId="287"/>
            <ac:spMk id="6" creationId="{0259F89C-0C8C-4276-94B5-2A189AD7E0C9}"/>
          </ac:spMkLst>
        </pc:spChg>
        <pc:spChg chg="add del mod">
          <ac:chgData name="J We" userId="518e19de838fc018" providerId="LiveId" clId="{865899FE-681A-4114-9461-762ED1D67F5C}" dt="2021-11-26T11:25:25.316" v="75"/>
          <ac:spMkLst>
            <pc:docMk/>
            <pc:sldMk cId="3008028802" sldId="287"/>
            <ac:spMk id="7" creationId="{209CA725-D5BF-4BBE-8046-6D5C1C9EBD34}"/>
          </ac:spMkLst>
        </pc:spChg>
        <pc:spChg chg="mod">
          <ac:chgData name="J We" userId="518e19de838fc018" providerId="LiveId" clId="{865899FE-681A-4114-9461-762ED1D67F5C}" dt="2021-11-26T11:36:31.393" v="112" actId="14100"/>
          <ac:spMkLst>
            <pc:docMk/>
            <pc:sldMk cId="3008028802" sldId="287"/>
            <ac:spMk id="13" creationId="{E10AFF42-15E9-43B1-913B-8443265B13BB}"/>
          </ac:spMkLst>
        </pc:spChg>
        <pc:spChg chg="del">
          <ac:chgData name="J We" userId="518e19de838fc018" providerId="LiveId" clId="{865899FE-681A-4114-9461-762ED1D67F5C}" dt="2021-11-26T11:25:00.812" v="71"/>
          <ac:spMkLst>
            <pc:docMk/>
            <pc:sldMk cId="3008028802" sldId="287"/>
            <ac:spMk id="14" creationId="{79B74CD1-5D49-45FE-91D2-FFFD471B27BF}"/>
          </ac:spMkLst>
        </pc:spChg>
        <pc:picChg chg="mod modCrop">
          <ac:chgData name="J We" userId="518e19de838fc018" providerId="LiveId" clId="{865899FE-681A-4114-9461-762ED1D67F5C}" dt="2021-11-26T11:24:56.552" v="70" actId="14100"/>
          <ac:picMkLst>
            <pc:docMk/>
            <pc:sldMk cId="3008028802" sldId="287"/>
            <ac:picMk id="9" creationId="{3DE94898-2E8A-436E-AC63-5400EF4B6066}"/>
          </ac:picMkLst>
        </pc:picChg>
        <pc:picChg chg="mod">
          <ac:chgData name="J We" userId="518e19de838fc018" providerId="LiveId" clId="{865899FE-681A-4114-9461-762ED1D67F5C}" dt="2021-11-26T10:52:50.595" v="22" actId="1076"/>
          <ac:picMkLst>
            <pc:docMk/>
            <pc:sldMk cId="3008028802" sldId="287"/>
            <ac:picMk id="11" creationId="{6D321616-5BCE-4443-90AC-EA967FF9594D}"/>
          </ac:picMkLst>
        </pc:picChg>
      </pc:sldChg>
      <pc:sldChg chg="modSp">
        <pc:chgData name="J We" userId="518e19de838fc018" providerId="LiveId" clId="{865899FE-681A-4114-9461-762ED1D67F5C}" dt="2021-11-26T10:58:12.713" v="59"/>
        <pc:sldMkLst>
          <pc:docMk/>
          <pc:sldMk cId="3786779655" sldId="291"/>
        </pc:sldMkLst>
        <pc:spChg chg="mod">
          <ac:chgData name="J We" userId="518e19de838fc018" providerId="LiveId" clId="{865899FE-681A-4114-9461-762ED1D67F5C}" dt="2021-11-26T10:58:12.713" v="59"/>
          <ac:spMkLst>
            <pc:docMk/>
            <pc:sldMk cId="3786779655" sldId="291"/>
            <ac:spMk id="8" creationId="{DE63ECE4-D155-4BEA-8DCE-86001C2477DA}"/>
          </ac:spMkLst>
        </pc:spChg>
      </pc:sldChg>
    </pc:docChg>
  </pc:docChgLst>
  <pc:docChgLst>
    <pc:chgData name="J We" userId="518e19de838fc018" providerId="LiveId" clId="{6F88129C-182D-4473-BEF1-3C12E3A0AA43}"/>
    <pc:docChg chg="custSel addSld delSld modSld sldOrd">
      <pc:chgData name="J We" userId="518e19de838fc018" providerId="LiveId" clId="{6F88129C-182D-4473-BEF1-3C12E3A0AA43}" dt="2022-10-08T02:27:24.894" v="494" actId="14100"/>
      <pc:docMkLst>
        <pc:docMk/>
      </pc:docMkLst>
      <pc:sldChg chg="modSp mod">
        <pc:chgData name="J We" userId="518e19de838fc018" providerId="LiveId" clId="{6F88129C-182D-4473-BEF1-3C12E3A0AA43}" dt="2022-10-06T13:18:52.260" v="9" actId="20577"/>
        <pc:sldMkLst>
          <pc:docMk/>
          <pc:sldMk cId="3312810205" sldId="290"/>
        </pc:sldMkLst>
        <pc:spChg chg="mod">
          <ac:chgData name="J We" userId="518e19de838fc018" providerId="LiveId" clId="{6F88129C-182D-4473-BEF1-3C12E3A0AA43}" dt="2022-10-06T13:18:52.260" v="9" actId="20577"/>
          <ac:spMkLst>
            <pc:docMk/>
            <pc:sldMk cId="3312810205" sldId="290"/>
            <ac:spMk id="2" creationId="{8A5BF93F-4AF6-4F48-B55F-66A0E12457B9}"/>
          </ac:spMkLst>
        </pc:spChg>
      </pc:sldChg>
      <pc:sldChg chg="ord">
        <pc:chgData name="J We" userId="518e19de838fc018" providerId="LiveId" clId="{6F88129C-182D-4473-BEF1-3C12E3A0AA43}" dt="2022-10-07T12:08:21.989" v="337"/>
        <pc:sldMkLst>
          <pc:docMk/>
          <pc:sldMk cId="497894900" sldId="426"/>
        </pc:sldMkLst>
      </pc:sldChg>
      <pc:sldChg chg="del">
        <pc:chgData name="J We" userId="518e19de838fc018" providerId="LiveId" clId="{6F88129C-182D-4473-BEF1-3C12E3A0AA43}" dt="2022-10-07T12:08:15.977" v="335" actId="47"/>
        <pc:sldMkLst>
          <pc:docMk/>
          <pc:sldMk cId="3170364618" sldId="433"/>
        </pc:sldMkLst>
      </pc:sldChg>
      <pc:sldChg chg="addSp delSp modSp mod">
        <pc:chgData name="J We" userId="518e19de838fc018" providerId="LiveId" clId="{6F88129C-182D-4473-BEF1-3C12E3A0AA43}" dt="2022-10-08T02:16:30.024" v="359" actId="478"/>
        <pc:sldMkLst>
          <pc:docMk/>
          <pc:sldMk cId="3609628229" sldId="436"/>
        </pc:sldMkLst>
        <pc:spChg chg="add mod">
          <ac:chgData name="J We" userId="518e19de838fc018" providerId="LiveId" clId="{6F88129C-182D-4473-BEF1-3C12E3A0AA43}" dt="2022-10-08T02:14:13.801" v="339" actId="1076"/>
          <ac:spMkLst>
            <pc:docMk/>
            <pc:sldMk cId="3609628229" sldId="436"/>
            <ac:spMk id="43" creationId="{BBD2799E-9B80-444D-AC49-92B57E2D1633}"/>
          </ac:spMkLst>
        </pc:spChg>
        <pc:spChg chg="del">
          <ac:chgData name="J We" userId="518e19de838fc018" providerId="LiveId" clId="{6F88129C-182D-4473-BEF1-3C12E3A0AA43}" dt="2022-10-08T02:16:30.024" v="359" actId="478"/>
          <ac:spMkLst>
            <pc:docMk/>
            <pc:sldMk cId="3609628229" sldId="436"/>
            <ac:spMk id="45" creationId="{0F06C7DF-7F22-45AE-B5AF-704B0F8E86B2}"/>
          </ac:spMkLst>
        </pc:spChg>
        <pc:picChg chg="add mod modCrop">
          <ac:chgData name="J We" userId="518e19de838fc018" providerId="LiveId" clId="{6F88129C-182D-4473-BEF1-3C12E3A0AA43}" dt="2022-10-08T02:16:21.880" v="357" actId="14100"/>
          <ac:picMkLst>
            <pc:docMk/>
            <pc:sldMk cId="3609628229" sldId="436"/>
            <ac:picMk id="5" creationId="{BB3BCFE1-C39D-445D-A94B-1A5BD4E4CAC1}"/>
          </ac:picMkLst>
        </pc:picChg>
        <pc:picChg chg="add mod">
          <ac:chgData name="J We" userId="518e19de838fc018" providerId="LiveId" clId="{6F88129C-182D-4473-BEF1-3C12E3A0AA43}" dt="2022-10-08T02:16:24.268" v="358" actId="1076"/>
          <ac:picMkLst>
            <pc:docMk/>
            <pc:sldMk cId="3609628229" sldId="436"/>
            <ac:picMk id="7" creationId="{FE707207-6E29-4990-8006-E54F252D380F}"/>
          </ac:picMkLst>
        </pc:picChg>
      </pc:sldChg>
      <pc:sldChg chg="modSp add mod ord">
        <pc:chgData name="J We" userId="518e19de838fc018" providerId="LiveId" clId="{6F88129C-182D-4473-BEF1-3C12E3A0AA43}" dt="2022-10-07T11:38:04.167" v="300" actId="5793"/>
        <pc:sldMkLst>
          <pc:docMk/>
          <pc:sldMk cId="946058716" sldId="439"/>
        </pc:sldMkLst>
        <pc:spChg chg="mod">
          <ac:chgData name="J We" userId="518e19de838fc018" providerId="LiveId" clId="{6F88129C-182D-4473-BEF1-3C12E3A0AA43}" dt="2022-10-07T11:38:04.167" v="300" actId="5793"/>
          <ac:spMkLst>
            <pc:docMk/>
            <pc:sldMk cId="946058716" sldId="439"/>
            <ac:spMk id="40" creationId="{C6D159A5-412C-4041-8824-055C807FB451}"/>
          </ac:spMkLst>
        </pc:spChg>
      </pc:sldChg>
      <pc:sldChg chg="del">
        <pc:chgData name="J We" userId="518e19de838fc018" providerId="LiveId" clId="{6F88129C-182D-4473-BEF1-3C12E3A0AA43}" dt="2022-10-06T13:23:11.687" v="45" actId="2696"/>
        <pc:sldMkLst>
          <pc:docMk/>
          <pc:sldMk cId="2547974620" sldId="439"/>
        </pc:sldMkLst>
      </pc:sldChg>
      <pc:sldChg chg="addSp delSp modSp add mod">
        <pc:chgData name="J We" userId="518e19de838fc018" providerId="LiveId" clId="{6F88129C-182D-4473-BEF1-3C12E3A0AA43}" dt="2022-10-08T02:26:22.529" v="458" actId="1076"/>
        <pc:sldMkLst>
          <pc:docMk/>
          <pc:sldMk cId="4249804117" sldId="440"/>
        </pc:sldMkLst>
        <pc:spChg chg="del">
          <ac:chgData name="J We" userId="518e19de838fc018" providerId="LiveId" clId="{6F88129C-182D-4473-BEF1-3C12E3A0AA43}" dt="2022-10-06T13:19:29.519" v="11" actId="478"/>
          <ac:spMkLst>
            <pc:docMk/>
            <pc:sldMk cId="4249804117" sldId="440"/>
            <ac:spMk id="40" creationId="{C6D159A5-412C-4041-8824-055C807FB451}"/>
          </ac:spMkLst>
        </pc:spChg>
        <pc:spChg chg="del">
          <ac:chgData name="J We" userId="518e19de838fc018" providerId="LiveId" clId="{6F88129C-182D-4473-BEF1-3C12E3A0AA43}" dt="2022-10-06T13:19:31.527" v="12" actId="478"/>
          <ac:spMkLst>
            <pc:docMk/>
            <pc:sldMk cId="4249804117" sldId="440"/>
            <ac:spMk id="42" creationId="{1DCB2FF0-47D2-4FFA-94B0-966C4772E93B}"/>
          </ac:spMkLst>
        </pc:spChg>
        <pc:spChg chg="add mod">
          <ac:chgData name="J We" userId="518e19de838fc018" providerId="LiveId" clId="{6F88129C-182D-4473-BEF1-3C12E3A0AA43}" dt="2022-10-07T11:29:19.791" v="88" actId="1076"/>
          <ac:spMkLst>
            <pc:docMk/>
            <pc:sldMk cId="4249804117" sldId="440"/>
            <ac:spMk id="47" creationId="{62D6030D-03FA-4B4E-BC78-A2BE38DCAE4E}"/>
          </ac:spMkLst>
        </pc:spChg>
        <pc:spChg chg="add mod">
          <ac:chgData name="J We" userId="518e19de838fc018" providerId="LiveId" clId="{6F88129C-182D-4473-BEF1-3C12E3A0AA43}" dt="2022-10-07T11:46:28.409" v="325" actId="1076"/>
          <ac:spMkLst>
            <pc:docMk/>
            <pc:sldMk cId="4249804117" sldId="440"/>
            <ac:spMk id="48" creationId="{9DCEDF83-24CB-4F71-B6C6-392554634766}"/>
          </ac:spMkLst>
        </pc:spChg>
        <pc:spChg chg="add mod">
          <ac:chgData name="J We" userId="518e19de838fc018" providerId="LiveId" clId="{6F88129C-182D-4473-BEF1-3C12E3A0AA43}" dt="2022-10-07T11:46:41.611" v="330" actId="1076"/>
          <ac:spMkLst>
            <pc:docMk/>
            <pc:sldMk cId="4249804117" sldId="440"/>
            <ac:spMk id="49" creationId="{AAC7EAE2-28E8-44BC-8311-DC877E953B71}"/>
          </ac:spMkLst>
        </pc:spChg>
        <pc:spChg chg="add mod">
          <ac:chgData name="J We" userId="518e19de838fc018" providerId="LiveId" clId="{6F88129C-182D-4473-BEF1-3C12E3A0AA43}" dt="2022-10-08T02:20:45.715" v="369" actId="1076"/>
          <ac:spMkLst>
            <pc:docMk/>
            <pc:sldMk cId="4249804117" sldId="440"/>
            <ac:spMk id="50" creationId="{D767C7BA-AB6B-48B4-BAEA-D0229C2F2080}"/>
          </ac:spMkLst>
        </pc:spChg>
        <pc:spChg chg="add mod">
          <ac:chgData name="J We" userId="518e19de838fc018" providerId="LiveId" clId="{6F88129C-182D-4473-BEF1-3C12E3A0AA43}" dt="2022-10-08T02:23:40.495" v="423" actId="14100"/>
          <ac:spMkLst>
            <pc:docMk/>
            <pc:sldMk cId="4249804117" sldId="440"/>
            <ac:spMk id="52" creationId="{9472084F-9C5B-40E0-87E8-B70E4077E3DA}"/>
          </ac:spMkLst>
        </pc:spChg>
        <pc:picChg chg="add mod">
          <ac:chgData name="J We" userId="518e19de838fc018" providerId="LiveId" clId="{6F88129C-182D-4473-BEF1-3C12E3A0AA43}" dt="2022-10-07T11:46:38.263" v="329" actId="14100"/>
          <ac:picMkLst>
            <pc:docMk/>
            <pc:sldMk cId="4249804117" sldId="440"/>
            <ac:picMk id="3" creationId="{3CC0C90C-C385-42FB-AD54-823042EBAC89}"/>
          </ac:picMkLst>
        </pc:picChg>
        <pc:picChg chg="add mod">
          <ac:chgData name="J We" userId="518e19de838fc018" providerId="LiveId" clId="{6F88129C-182D-4473-BEF1-3C12E3A0AA43}" dt="2022-10-08T02:26:22.529" v="458" actId="1076"/>
          <ac:picMkLst>
            <pc:docMk/>
            <pc:sldMk cId="4249804117" sldId="440"/>
            <ac:picMk id="5" creationId="{CE12A4D6-897C-40A3-82C3-8CE1C1E7C523}"/>
          </ac:picMkLst>
        </pc:picChg>
        <pc:picChg chg="add mod">
          <ac:chgData name="J We" userId="518e19de838fc018" providerId="LiveId" clId="{6F88129C-182D-4473-BEF1-3C12E3A0AA43}" dt="2022-10-06T13:21:49.362" v="34"/>
          <ac:picMkLst>
            <pc:docMk/>
            <pc:sldMk cId="4249804117" sldId="440"/>
            <ac:picMk id="43" creationId="{24BA625E-78D7-4958-97CE-BB6A342830F1}"/>
          </ac:picMkLst>
        </pc:picChg>
        <pc:picChg chg="add del mod">
          <ac:chgData name="J We" userId="518e19de838fc018" providerId="LiveId" clId="{6F88129C-182D-4473-BEF1-3C12E3A0AA43}" dt="2022-10-08T02:22:41.727" v="378" actId="21"/>
          <ac:picMkLst>
            <pc:docMk/>
            <pc:sldMk cId="4249804117" sldId="440"/>
            <ac:picMk id="44" creationId="{644F55D9-88E5-423A-A671-42A07D317C3D}"/>
          </ac:picMkLst>
        </pc:picChg>
        <pc:picChg chg="add mod">
          <ac:chgData name="J We" userId="518e19de838fc018" providerId="LiveId" clId="{6F88129C-182D-4473-BEF1-3C12E3A0AA43}" dt="2022-10-07T11:41:02.174" v="301" actId="1076"/>
          <ac:picMkLst>
            <pc:docMk/>
            <pc:sldMk cId="4249804117" sldId="440"/>
            <ac:picMk id="45" creationId="{B2FF29E1-A67D-44F0-AA75-DDE61DCFD89B}"/>
          </ac:picMkLst>
        </pc:picChg>
        <pc:picChg chg="add mod">
          <ac:chgData name="J We" userId="518e19de838fc018" providerId="LiveId" clId="{6F88129C-182D-4473-BEF1-3C12E3A0AA43}" dt="2022-10-08T02:22:39.970" v="377" actId="14100"/>
          <ac:picMkLst>
            <pc:docMk/>
            <pc:sldMk cId="4249804117" sldId="440"/>
            <ac:picMk id="51" creationId="{E2E397E4-FA51-454E-9AEB-19CC304DCECF}"/>
          </ac:picMkLst>
        </pc:picChg>
      </pc:sldChg>
      <pc:sldChg chg="add del">
        <pc:chgData name="J We" userId="518e19de838fc018" providerId="LiveId" clId="{6F88129C-182D-4473-BEF1-3C12E3A0AA43}" dt="2022-10-06T13:19:45.286" v="15" actId="47"/>
        <pc:sldMkLst>
          <pc:docMk/>
          <pc:sldMk cId="2355029550" sldId="441"/>
        </pc:sldMkLst>
      </pc:sldChg>
      <pc:sldChg chg="add del">
        <pc:chgData name="J We" userId="518e19de838fc018" providerId="LiveId" clId="{6F88129C-182D-4473-BEF1-3C12E3A0AA43}" dt="2022-10-06T13:19:50.814" v="18" actId="47"/>
        <pc:sldMkLst>
          <pc:docMk/>
          <pc:sldMk cId="861883154" sldId="442"/>
        </pc:sldMkLst>
      </pc:sldChg>
      <pc:sldChg chg="addSp modSp add mod ord">
        <pc:chgData name="J We" userId="518e19de838fc018" providerId="LiveId" clId="{6F88129C-182D-4473-BEF1-3C12E3A0AA43}" dt="2022-10-08T02:18:35.712" v="365" actId="1076"/>
        <pc:sldMkLst>
          <pc:docMk/>
          <pc:sldMk cId="707673876" sldId="443"/>
        </pc:sldMkLst>
        <pc:spChg chg="add mod">
          <ac:chgData name="J We" userId="518e19de838fc018" providerId="LiveId" clId="{6F88129C-182D-4473-BEF1-3C12E3A0AA43}" dt="2022-10-07T11:24:32.706" v="66" actId="1076"/>
          <ac:spMkLst>
            <pc:docMk/>
            <pc:sldMk cId="707673876" sldId="443"/>
            <ac:spMk id="41" creationId="{B7CEC584-ED3D-45A0-B397-9531065D5BA0}"/>
          </ac:spMkLst>
        </pc:spChg>
        <pc:spChg chg="add mod">
          <ac:chgData name="J We" userId="518e19de838fc018" providerId="LiveId" clId="{6F88129C-182D-4473-BEF1-3C12E3A0AA43}" dt="2022-10-07T11:24:39.278" v="68" actId="1076"/>
          <ac:spMkLst>
            <pc:docMk/>
            <pc:sldMk cId="707673876" sldId="443"/>
            <ac:spMk id="43" creationId="{AD802DF9-E879-4FFC-AB5E-F2C06BBD2D62}"/>
          </ac:spMkLst>
        </pc:spChg>
        <pc:spChg chg="add mod">
          <ac:chgData name="J We" userId="518e19de838fc018" providerId="LiveId" clId="{6F88129C-182D-4473-BEF1-3C12E3A0AA43}" dt="2022-10-07T11:25:10.353" v="70" actId="1076"/>
          <ac:spMkLst>
            <pc:docMk/>
            <pc:sldMk cId="707673876" sldId="443"/>
            <ac:spMk id="45" creationId="{56CFE2BD-9240-417A-B514-C89AB2CCD59D}"/>
          </ac:spMkLst>
        </pc:spChg>
        <pc:spChg chg="add mod">
          <ac:chgData name="J We" userId="518e19de838fc018" providerId="LiveId" clId="{6F88129C-182D-4473-BEF1-3C12E3A0AA43}" dt="2022-10-07T11:27:29.304" v="81" actId="14100"/>
          <ac:spMkLst>
            <pc:docMk/>
            <pc:sldMk cId="707673876" sldId="443"/>
            <ac:spMk id="47" creationId="{E4F71367-DAEF-41AB-ACFB-CE19AD60A452}"/>
          </ac:spMkLst>
        </pc:spChg>
        <pc:spChg chg="add mod">
          <ac:chgData name="J We" userId="518e19de838fc018" providerId="LiveId" clId="{6F88129C-182D-4473-BEF1-3C12E3A0AA43}" dt="2022-10-08T02:18:35.712" v="365" actId="1076"/>
          <ac:spMkLst>
            <pc:docMk/>
            <pc:sldMk cId="707673876" sldId="443"/>
            <ac:spMk id="48" creationId="{33C41017-A2CC-4C30-B3B1-39EA052B577F}"/>
          </ac:spMkLst>
        </pc:spChg>
      </pc:sldChg>
      <pc:sldChg chg="addSp delSp modSp add mod">
        <pc:chgData name="J We" userId="518e19de838fc018" providerId="LiveId" clId="{6F88129C-182D-4473-BEF1-3C12E3A0AA43}" dt="2022-10-08T02:27:24.894" v="494" actId="14100"/>
        <pc:sldMkLst>
          <pc:docMk/>
          <pc:sldMk cId="3092040739" sldId="444"/>
        </pc:sldMkLst>
        <pc:spChg chg="add mod">
          <ac:chgData name="J We" userId="518e19de838fc018" providerId="LiveId" clId="{6F88129C-182D-4473-BEF1-3C12E3A0AA43}" dt="2022-10-08T02:27:24.894" v="494" actId="14100"/>
          <ac:spMkLst>
            <pc:docMk/>
            <pc:sldMk cId="3092040739" sldId="444"/>
            <ac:spMk id="45" creationId="{D841EFB4-39EB-4C25-A3E5-1F4DA87DA1E4}"/>
          </ac:spMkLst>
        </pc:spChg>
        <pc:spChg chg="add del mod">
          <ac:chgData name="J We" userId="518e19de838fc018" providerId="LiveId" clId="{6F88129C-182D-4473-BEF1-3C12E3A0AA43}" dt="2022-10-08T02:22:49.463" v="381" actId="21"/>
          <ac:spMkLst>
            <pc:docMk/>
            <pc:sldMk cId="3092040739" sldId="444"/>
            <ac:spMk id="47" creationId="{2E5A948E-B875-4ACB-A49F-B5AAD0935A55}"/>
          </ac:spMkLst>
        </pc:spChg>
        <pc:spChg chg="add mod">
          <ac:chgData name="J We" userId="518e19de838fc018" providerId="LiveId" clId="{6F88129C-182D-4473-BEF1-3C12E3A0AA43}" dt="2022-10-08T02:24:52.816" v="456"/>
          <ac:spMkLst>
            <pc:docMk/>
            <pc:sldMk cId="3092040739" sldId="444"/>
            <ac:spMk id="48" creationId="{39480639-3DF7-47DD-87D9-6FA1423713D1}"/>
          </ac:spMkLst>
        </pc:spChg>
        <pc:picChg chg="add del mod">
          <ac:chgData name="J We" userId="518e19de838fc018" providerId="LiveId" clId="{6F88129C-182D-4473-BEF1-3C12E3A0AA43}" dt="2022-10-08T02:22:26.931" v="371" actId="21"/>
          <ac:picMkLst>
            <pc:docMk/>
            <pc:sldMk cId="3092040739" sldId="444"/>
            <ac:picMk id="3" creationId="{EE494B9C-262F-4D1F-8B74-14F13D049CE4}"/>
          </ac:picMkLst>
        </pc:picChg>
        <pc:picChg chg="add mod">
          <ac:chgData name="J We" userId="518e19de838fc018" providerId="LiveId" clId="{6F88129C-182D-4473-BEF1-3C12E3A0AA43}" dt="2022-10-06T13:34:53.661" v="57" actId="14100"/>
          <ac:picMkLst>
            <pc:docMk/>
            <pc:sldMk cId="3092040739" sldId="444"/>
            <ac:picMk id="5" creationId="{7D55B6DE-B950-4BEF-8297-A686404E98A5}"/>
          </ac:picMkLst>
        </pc:picChg>
        <pc:picChg chg="add mod">
          <ac:chgData name="J We" userId="518e19de838fc018" providerId="LiveId" clId="{6F88129C-182D-4473-BEF1-3C12E3A0AA43}" dt="2022-10-08T02:24:13.469" v="427" actId="14100"/>
          <ac:picMkLst>
            <pc:docMk/>
            <pc:sldMk cId="3092040739" sldId="444"/>
            <ac:picMk id="44" creationId="{496711EF-F235-4E1D-9026-7E7BDB0424CE}"/>
          </ac:picMkLst>
        </pc:picChg>
      </pc:sldChg>
      <pc:sldChg chg="addSp modSp add mod ord">
        <pc:chgData name="J We" userId="518e19de838fc018" providerId="LiveId" clId="{6F88129C-182D-4473-BEF1-3C12E3A0AA43}" dt="2022-10-07T12:07:24.622" v="332" actId="14100"/>
        <pc:sldMkLst>
          <pc:docMk/>
          <pc:sldMk cId="2526888079" sldId="445"/>
        </pc:sldMkLst>
        <pc:picChg chg="add mod">
          <ac:chgData name="J We" userId="518e19de838fc018" providerId="LiveId" clId="{6F88129C-182D-4473-BEF1-3C12E3A0AA43}" dt="2022-10-07T12:07:24.622" v="332" actId="14100"/>
          <ac:picMkLst>
            <pc:docMk/>
            <pc:sldMk cId="2526888079" sldId="445"/>
            <ac:picMk id="3" creationId="{B8487A4F-8822-4A79-B9BB-0322B5590F13}"/>
          </ac:picMkLst>
        </pc:picChg>
      </pc:sldChg>
      <pc:sldChg chg="addSp modSp add ord">
        <pc:chgData name="J We" userId="518e19de838fc018" providerId="LiveId" clId="{6F88129C-182D-4473-BEF1-3C12E3A0AA43}" dt="2022-10-08T02:21:11.825" v="370"/>
        <pc:sldMkLst>
          <pc:docMk/>
          <pc:sldMk cId="3033733409" sldId="446"/>
        </pc:sldMkLst>
        <pc:spChg chg="add mod">
          <ac:chgData name="J We" userId="518e19de838fc018" providerId="LiveId" clId="{6F88129C-182D-4473-BEF1-3C12E3A0AA43}" dt="2022-10-08T02:21:11.825" v="370"/>
          <ac:spMkLst>
            <pc:docMk/>
            <pc:sldMk cId="3033733409" sldId="446"/>
            <ac:spMk id="40" creationId="{5EA67E5B-E0F3-4A02-B6EE-50F10F00EB9B}"/>
          </ac:spMkLst>
        </pc:spChg>
      </pc:sldChg>
      <pc:sldChg chg="addSp delSp modSp add mod ord">
        <pc:chgData name="J We" userId="518e19de838fc018" providerId="LiveId" clId="{6F88129C-182D-4473-BEF1-3C12E3A0AA43}" dt="2022-10-06T13:24:40.072" v="50" actId="14100"/>
        <pc:sldMkLst>
          <pc:docMk/>
          <pc:sldMk cId="2588405057" sldId="447"/>
        </pc:sldMkLst>
        <pc:spChg chg="add mod">
          <ac:chgData name="J We" userId="518e19de838fc018" providerId="LiveId" clId="{6F88129C-182D-4473-BEF1-3C12E3A0AA43}" dt="2022-10-06T13:22:25.596" v="40" actId="1076"/>
          <ac:spMkLst>
            <pc:docMk/>
            <pc:sldMk cId="2588405057" sldId="447"/>
            <ac:spMk id="43" creationId="{E22474B8-5500-4B60-A384-1878E87FDBFE}"/>
          </ac:spMkLst>
        </pc:spChg>
        <pc:picChg chg="add mod">
          <ac:chgData name="J We" userId="518e19de838fc018" providerId="LiveId" clId="{6F88129C-182D-4473-BEF1-3C12E3A0AA43}" dt="2022-10-06T13:21:26.601" v="29" actId="14100"/>
          <ac:picMkLst>
            <pc:docMk/>
            <pc:sldMk cId="2588405057" sldId="447"/>
            <ac:picMk id="40" creationId="{EC9F5C1B-ADB7-4BC0-9690-409E0E52F913}"/>
          </ac:picMkLst>
        </pc:picChg>
        <pc:picChg chg="add del mod">
          <ac:chgData name="J We" userId="518e19de838fc018" providerId="LiveId" clId="{6F88129C-182D-4473-BEF1-3C12E3A0AA43}" dt="2022-10-06T13:24:26.117" v="47" actId="478"/>
          <ac:picMkLst>
            <pc:docMk/>
            <pc:sldMk cId="2588405057" sldId="447"/>
            <ac:picMk id="41" creationId="{5D1D1F21-98D3-4A2B-A2FF-B1901E8DF017}"/>
          </ac:picMkLst>
        </pc:picChg>
        <pc:picChg chg="add mod">
          <ac:chgData name="J We" userId="518e19de838fc018" providerId="LiveId" clId="{6F88129C-182D-4473-BEF1-3C12E3A0AA43}" dt="2022-10-06T13:24:40.072" v="50" actId="14100"/>
          <ac:picMkLst>
            <pc:docMk/>
            <pc:sldMk cId="2588405057" sldId="447"/>
            <ac:picMk id="44" creationId="{D8AA7AFA-8B9D-428F-8332-8377C64A1AA2}"/>
          </ac:picMkLst>
        </pc:picChg>
      </pc:sldChg>
      <pc:sldChg chg="add del">
        <pc:chgData name="J We" userId="518e19de838fc018" providerId="LiveId" clId="{6F88129C-182D-4473-BEF1-3C12E3A0AA43}" dt="2022-10-07T11:28:02.825" v="83" actId="47"/>
        <pc:sldMkLst>
          <pc:docMk/>
          <pc:sldMk cId="1334570961" sldId="448"/>
        </pc:sldMkLst>
      </pc:sldChg>
    </pc:docChg>
  </pc:docChgLst>
  <pc:docChgLst>
    <pc:chgData name="J We" userId="518e19de838fc018" providerId="LiveId" clId="{4B28E48C-B6EF-4D60-8653-3C270CF3DE8F}"/>
    <pc:docChg chg="undo custSel addSld delSld modSld sldOrd">
      <pc:chgData name="J We" userId="518e19de838fc018" providerId="LiveId" clId="{4B28E48C-B6EF-4D60-8653-3C270CF3DE8F}" dt="2023-02-24T13:30:28.533" v="998" actId="1076"/>
      <pc:docMkLst>
        <pc:docMk/>
      </pc:docMkLst>
      <pc:sldChg chg="modSp mod">
        <pc:chgData name="J We" userId="518e19de838fc018" providerId="LiveId" clId="{4B28E48C-B6EF-4D60-8653-3C270CF3DE8F}" dt="2023-02-24T07:32:58.774" v="858" actId="1076"/>
        <pc:sldMkLst>
          <pc:docMk/>
          <pc:sldMk cId="3312810205" sldId="290"/>
        </pc:sldMkLst>
        <pc:spChg chg="mod">
          <ac:chgData name="J We" userId="518e19de838fc018" providerId="LiveId" clId="{4B28E48C-B6EF-4D60-8653-3C270CF3DE8F}" dt="2023-02-23T08:02:29.655" v="14" actId="20577"/>
          <ac:spMkLst>
            <pc:docMk/>
            <pc:sldMk cId="3312810205" sldId="290"/>
            <ac:spMk id="2" creationId="{8A5BF93F-4AF6-4F48-B55F-66A0E12457B9}"/>
          </ac:spMkLst>
        </pc:spChg>
        <pc:spChg chg="mod">
          <ac:chgData name="J We" userId="518e19de838fc018" providerId="LiveId" clId="{4B28E48C-B6EF-4D60-8653-3C270CF3DE8F}" dt="2023-02-23T08:02:06.641" v="7" actId="20577"/>
          <ac:spMkLst>
            <pc:docMk/>
            <pc:sldMk cId="3312810205" sldId="290"/>
            <ac:spMk id="45" creationId="{3AED1BE8-4B39-45B0-8EE2-D3F66B35FE9C}"/>
          </ac:spMkLst>
        </pc:spChg>
        <pc:spChg chg="mod">
          <ac:chgData name="J We" userId="518e19de838fc018" providerId="LiveId" clId="{4B28E48C-B6EF-4D60-8653-3C270CF3DE8F}" dt="2023-02-23T08:02:02.489" v="5" actId="14100"/>
          <ac:spMkLst>
            <pc:docMk/>
            <pc:sldMk cId="3312810205" sldId="290"/>
            <ac:spMk id="47" creationId="{F9AB1F69-3A1B-4446-A733-D3EE634DFF13}"/>
          </ac:spMkLst>
        </pc:spChg>
        <pc:spChg chg="mod">
          <ac:chgData name="J We" userId="518e19de838fc018" providerId="LiveId" clId="{4B28E48C-B6EF-4D60-8653-3C270CF3DE8F}" dt="2023-02-24T07:32:58.774" v="858" actId="1076"/>
          <ac:spMkLst>
            <pc:docMk/>
            <pc:sldMk cId="3312810205" sldId="290"/>
            <ac:spMk id="49" creationId="{34CB428E-D1CB-4B40-812B-FD5298F9D63B}"/>
          </ac:spMkLst>
        </pc:spChg>
      </pc:sldChg>
      <pc:sldChg chg="delSp del mod">
        <pc:chgData name="J We" userId="518e19de838fc018" providerId="LiveId" clId="{4B28E48C-B6EF-4D60-8653-3C270CF3DE8F}" dt="2023-02-23T12:08:02.549" v="207" actId="47"/>
        <pc:sldMkLst>
          <pc:docMk/>
          <pc:sldMk cId="1102628498" sldId="434"/>
        </pc:sldMkLst>
        <pc:spChg chg="del">
          <ac:chgData name="J We" userId="518e19de838fc018" providerId="LiveId" clId="{4B28E48C-B6EF-4D60-8653-3C270CF3DE8F}" dt="2023-02-23T08:25:41.595" v="86" actId="478"/>
          <ac:spMkLst>
            <pc:docMk/>
            <pc:sldMk cId="1102628498" sldId="434"/>
            <ac:spMk id="41" creationId="{28F7A975-ABDD-4A15-95E6-9E2B42BC3162}"/>
          </ac:spMkLst>
        </pc:spChg>
        <pc:spChg chg="del">
          <ac:chgData name="J We" userId="518e19de838fc018" providerId="LiveId" clId="{4B28E48C-B6EF-4D60-8653-3C270CF3DE8F}" dt="2023-02-23T08:25:44.009" v="87" actId="478"/>
          <ac:spMkLst>
            <pc:docMk/>
            <pc:sldMk cId="1102628498" sldId="434"/>
            <ac:spMk id="43" creationId="{32323AD3-BDFA-46A8-AEF1-A8F70A87D8E0}"/>
          </ac:spMkLst>
        </pc:spChg>
      </pc:sldChg>
      <pc:sldChg chg="addSp delSp modSp mod">
        <pc:chgData name="J We" userId="518e19de838fc018" providerId="LiveId" clId="{4B28E48C-B6EF-4D60-8653-3C270CF3DE8F}" dt="2023-02-24T07:20:24.571" v="632" actId="14100"/>
        <pc:sldMkLst>
          <pc:docMk/>
          <pc:sldMk cId="2765608750" sldId="435"/>
        </pc:sldMkLst>
        <pc:spChg chg="del mod">
          <ac:chgData name="J We" userId="518e19de838fc018" providerId="LiveId" clId="{4B28E48C-B6EF-4D60-8653-3C270CF3DE8F}" dt="2023-02-23T11:41:11.836" v="188" actId="478"/>
          <ac:spMkLst>
            <pc:docMk/>
            <pc:sldMk cId="2765608750" sldId="435"/>
            <ac:spMk id="41" creationId="{E5BB8259-64BE-4D56-95E8-9CD204A989A8}"/>
          </ac:spMkLst>
        </pc:spChg>
        <pc:spChg chg="del">
          <ac:chgData name="J We" userId="518e19de838fc018" providerId="LiveId" clId="{4B28E48C-B6EF-4D60-8653-3C270CF3DE8F}" dt="2023-02-23T11:41:16.317" v="190" actId="478"/>
          <ac:spMkLst>
            <pc:docMk/>
            <pc:sldMk cId="2765608750" sldId="435"/>
            <ac:spMk id="43" creationId="{5569F2CB-D765-413A-BD72-74F4C33FF8CC}"/>
          </ac:spMkLst>
        </pc:spChg>
        <pc:picChg chg="add mod">
          <ac:chgData name="J We" userId="518e19de838fc018" providerId="LiveId" clId="{4B28E48C-B6EF-4D60-8653-3C270CF3DE8F}" dt="2023-02-24T07:19:47.379" v="625" actId="1076"/>
          <ac:picMkLst>
            <pc:docMk/>
            <pc:sldMk cId="2765608750" sldId="435"/>
            <ac:picMk id="2" creationId="{B3AA1575-928B-4566-B3E7-8DDD3B1F47DB}"/>
          </ac:picMkLst>
        </pc:picChg>
        <pc:picChg chg="add mod">
          <ac:chgData name="J We" userId="518e19de838fc018" providerId="LiveId" clId="{4B28E48C-B6EF-4D60-8653-3C270CF3DE8F}" dt="2023-02-24T07:20:24.571" v="632" actId="14100"/>
          <ac:picMkLst>
            <pc:docMk/>
            <pc:sldMk cId="2765608750" sldId="435"/>
            <ac:picMk id="3" creationId="{E1EC1019-300A-424B-9CAC-C02FCEA85A3D}"/>
          </ac:picMkLst>
        </pc:picChg>
        <pc:cxnChg chg="del">
          <ac:chgData name="J We" userId="518e19de838fc018" providerId="LiveId" clId="{4B28E48C-B6EF-4D60-8653-3C270CF3DE8F}" dt="2023-02-23T11:41:14.376" v="189" actId="478"/>
          <ac:cxnSpMkLst>
            <pc:docMk/>
            <pc:sldMk cId="2765608750" sldId="435"/>
            <ac:cxnSpMk id="44" creationId="{4BFA9481-05ED-41F8-BC9C-245A9B8623E9}"/>
          </ac:cxnSpMkLst>
        </pc:cxnChg>
      </pc:sldChg>
      <pc:sldChg chg="addSp delSp modSp mod">
        <pc:chgData name="J We" userId="518e19de838fc018" providerId="LiveId" clId="{4B28E48C-B6EF-4D60-8653-3C270CF3DE8F}" dt="2023-02-24T07:32:12.098" v="856" actId="14100"/>
        <pc:sldMkLst>
          <pc:docMk/>
          <pc:sldMk cId="3609628229" sldId="436"/>
        </pc:sldMkLst>
        <pc:spChg chg="del">
          <ac:chgData name="J We" userId="518e19de838fc018" providerId="LiveId" clId="{4B28E48C-B6EF-4D60-8653-3C270CF3DE8F}" dt="2023-02-23T08:05:30.001" v="18" actId="478"/>
          <ac:spMkLst>
            <pc:docMk/>
            <pc:sldMk cId="3609628229" sldId="436"/>
            <ac:spMk id="43" creationId="{BBD2799E-9B80-444D-AC49-92B57E2D1633}"/>
          </ac:spMkLst>
        </pc:spChg>
        <pc:spChg chg="add mod">
          <ac:chgData name="J We" userId="518e19de838fc018" providerId="LiveId" clId="{4B28E48C-B6EF-4D60-8653-3C270CF3DE8F}" dt="2023-02-24T07:26:23.058" v="744" actId="1076"/>
          <ac:spMkLst>
            <pc:docMk/>
            <pc:sldMk cId="3609628229" sldId="436"/>
            <ac:spMk id="47" creationId="{747DE409-60A2-4AB8-900C-30A598C53A7E}"/>
          </ac:spMkLst>
        </pc:spChg>
        <pc:spChg chg="add mod">
          <ac:chgData name="J We" userId="518e19de838fc018" providerId="LiveId" clId="{4B28E48C-B6EF-4D60-8653-3C270CF3DE8F}" dt="2023-02-24T07:26:13.556" v="743" actId="1076"/>
          <ac:spMkLst>
            <pc:docMk/>
            <pc:sldMk cId="3609628229" sldId="436"/>
            <ac:spMk id="48" creationId="{A56C1F2C-D94B-476D-89FD-63ADE5F29E1F}"/>
          </ac:spMkLst>
        </pc:spChg>
        <pc:spChg chg="add mod">
          <ac:chgData name="J We" userId="518e19de838fc018" providerId="LiveId" clId="{4B28E48C-B6EF-4D60-8653-3C270CF3DE8F}" dt="2023-02-24T07:26:37.091" v="764"/>
          <ac:spMkLst>
            <pc:docMk/>
            <pc:sldMk cId="3609628229" sldId="436"/>
            <ac:spMk id="49" creationId="{29B37B30-D835-4BAE-ABFF-5184FBDC9C2D}"/>
          </ac:spMkLst>
        </pc:spChg>
        <pc:spChg chg="add mod">
          <ac:chgData name="J We" userId="518e19de838fc018" providerId="LiveId" clId="{4B28E48C-B6EF-4D60-8653-3C270CF3DE8F}" dt="2023-02-24T07:31:44.462" v="851" actId="1076"/>
          <ac:spMkLst>
            <pc:docMk/>
            <pc:sldMk cId="3609628229" sldId="436"/>
            <ac:spMk id="50" creationId="{0D362587-82A3-4E30-BAF7-9FA377CF1290}"/>
          </ac:spMkLst>
        </pc:spChg>
        <pc:spChg chg="add mod">
          <ac:chgData name="J We" userId="518e19de838fc018" providerId="LiveId" clId="{4B28E48C-B6EF-4D60-8653-3C270CF3DE8F}" dt="2023-02-24T07:31:31.817" v="849"/>
          <ac:spMkLst>
            <pc:docMk/>
            <pc:sldMk cId="3609628229" sldId="436"/>
            <ac:spMk id="51" creationId="{2DEABF58-EC16-4333-A0B5-BFBED3849428}"/>
          </ac:spMkLst>
        </pc:spChg>
        <pc:graphicFrameChg chg="add del mod">
          <ac:chgData name="J We" userId="518e19de838fc018" providerId="LiveId" clId="{4B28E48C-B6EF-4D60-8653-3C270CF3DE8F}" dt="2023-02-23T08:06:23.175" v="21"/>
          <ac:graphicFrameMkLst>
            <pc:docMk/>
            <pc:sldMk cId="3609628229" sldId="436"/>
            <ac:graphicFrameMk id="2" creationId="{CD02399D-1EAC-4D2F-899A-32D9F5A7505A}"/>
          </ac:graphicFrameMkLst>
        </pc:graphicFrameChg>
        <pc:picChg chg="del">
          <ac:chgData name="J We" userId="518e19de838fc018" providerId="LiveId" clId="{4B28E48C-B6EF-4D60-8653-3C270CF3DE8F}" dt="2023-02-23T08:05:26.777" v="15" actId="478"/>
          <ac:picMkLst>
            <pc:docMk/>
            <pc:sldMk cId="3609628229" sldId="436"/>
            <ac:picMk id="3" creationId="{BA7B7CCE-C7AE-4CE4-879C-14225EBA6848}"/>
          </ac:picMkLst>
        </pc:picChg>
        <pc:picChg chg="add mod">
          <ac:chgData name="J We" userId="518e19de838fc018" providerId="LiveId" clId="{4B28E48C-B6EF-4D60-8653-3C270CF3DE8F}" dt="2023-02-23T08:14:02.941" v="25" actId="14100"/>
          <ac:picMkLst>
            <pc:docMk/>
            <pc:sldMk cId="3609628229" sldId="436"/>
            <ac:picMk id="4" creationId="{E5CF0871-3609-4D70-A73C-CFFCDE598D57}"/>
          </ac:picMkLst>
        </pc:picChg>
        <pc:picChg chg="del">
          <ac:chgData name="J We" userId="518e19de838fc018" providerId="LiveId" clId="{4B28E48C-B6EF-4D60-8653-3C270CF3DE8F}" dt="2023-02-23T08:05:28.222" v="17" actId="478"/>
          <ac:picMkLst>
            <pc:docMk/>
            <pc:sldMk cId="3609628229" sldId="436"/>
            <ac:picMk id="5" creationId="{BB3BCFE1-C39D-445D-A94B-1A5BD4E4CAC1}"/>
          </ac:picMkLst>
        </pc:picChg>
        <pc:picChg chg="del">
          <ac:chgData name="J We" userId="518e19de838fc018" providerId="LiveId" clId="{4B28E48C-B6EF-4D60-8653-3C270CF3DE8F}" dt="2023-02-23T08:05:27.586" v="16" actId="478"/>
          <ac:picMkLst>
            <pc:docMk/>
            <pc:sldMk cId="3609628229" sldId="436"/>
            <ac:picMk id="7" creationId="{FE707207-6E29-4990-8006-E54F252D380F}"/>
          </ac:picMkLst>
        </pc:picChg>
        <pc:picChg chg="mod">
          <ac:chgData name="J We" userId="518e19de838fc018" providerId="LiveId" clId="{4B28E48C-B6EF-4D60-8653-3C270CF3DE8F}" dt="2023-02-24T07:32:12.098" v="856" actId="14100"/>
          <ac:picMkLst>
            <pc:docMk/>
            <pc:sldMk cId="3609628229" sldId="436"/>
            <ac:picMk id="46" creationId="{6B6D9CBB-F950-4843-B2B2-033C94D99A9E}"/>
          </ac:picMkLst>
        </pc:picChg>
        <pc:cxnChg chg="add mod">
          <ac:chgData name="J We" userId="518e19de838fc018" providerId="LiveId" clId="{4B28E48C-B6EF-4D60-8653-3C270CF3DE8F}" dt="2023-02-24T07:31:58.047" v="854" actId="14100"/>
          <ac:cxnSpMkLst>
            <pc:docMk/>
            <pc:sldMk cId="3609628229" sldId="436"/>
            <ac:cxnSpMk id="52" creationId="{6C692F15-0C30-43DF-A9C2-47EB5E9E8FC4}"/>
          </ac:cxnSpMkLst>
        </pc:cxnChg>
        <pc:cxnChg chg="add mod">
          <ac:chgData name="J We" userId="518e19de838fc018" providerId="LiveId" clId="{4B28E48C-B6EF-4D60-8653-3C270CF3DE8F}" dt="2023-02-24T07:31:54.475" v="853" actId="1076"/>
          <ac:cxnSpMkLst>
            <pc:docMk/>
            <pc:sldMk cId="3609628229" sldId="436"/>
            <ac:cxnSpMk id="53" creationId="{48F869D0-AFFE-4456-85A7-948E912270C4}"/>
          </ac:cxnSpMkLst>
        </pc:cxnChg>
      </pc:sldChg>
      <pc:sldChg chg="addSp delSp modSp mod">
        <pc:chgData name="J We" userId="518e19de838fc018" providerId="LiveId" clId="{4B28E48C-B6EF-4D60-8653-3C270CF3DE8F}" dt="2023-02-24T13:28:52.586" v="997" actId="14100"/>
        <pc:sldMkLst>
          <pc:docMk/>
          <pc:sldMk cId="622390646" sldId="437"/>
        </pc:sldMkLst>
        <pc:spChg chg="mod">
          <ac:chgData name="J We" userId="518e19de838fc018" providerId="LiveId" clId="{4B28E48C-B6EF-4D60-8653-3C270CF3DE8F}" dt="2023-02-23T11:46:29.703" v="201" actId="1076"/>
          <ac:spMkLst>
            <pc:docMk/>
            <pc:sldMk cId="622390646" sldId="437"/>
            <ac:spMk id="41" creationId="{D34AAFB7-9346-4E9C-BAFE-6A33AE3533DD}"/>
          </ac:spMkLst>
        </pc:spChg>
        <pc:spChg chg="mod">
          <ac:chgData name="J We" userId="518e19de838fc018" providerId="LiveId" clId="{4B28E48C-B6EF-4D60-8653-3C270CF3DE8F}" dt="2023-02-24T13:22:51.652" v="861" actId="14100"/>
          <ac:spMkLst>
            <pc:docMk/>
            <pc:sldMk cId="622390646" sldId="437"/>
            <ac:spMk id="43" creationId="{8F910AD6-DB18-446B-A7C1-0BFC815CEE94}"/>
          </ac:spMkLst>
        </pc:spChg>
        <pc:spChg chg="add mod">
          <ac:chgData name="J We" userId="518e19de838fc018" providerId="LiveId" clId="{4B28E48C-B6EF-4D60-8653-3C270CF3DE8F}" dt="2023-02-23T11:46:33.853" v="203" actId="14100"/>
          <ac:spMkLst>
            <pc:docMk/>
            <pc:sldMk cId="622390646" sldId="437"/>
            <ac:spMk id="44" creationId="{3CD7BB1B-ED29-40DF-9FE8-AB92D1719A21}"/>
          </ac:spMkLst>
        </pc:spChg>
        <pc:spChg chg="add mod">
          <ac:chgData name="J We" userId="518e19de838fc018" providerId="LiveId" clId="{4B28E48C-B6EF-4D60-8653-3C270CF3DE8F}" dt="2023-02-23T08:21:35.173" v="79" actId="1076"/>
          <ac:spMkLst>
            <pc:docMk/>
            <pc:sldMk cId="622390646" sldId="437"/>
            <ac:spMk id="45" creationId="{3C6AE862-D113-4821-B0BB-F761C439CA11}"/>
          </ac:spMkLst>
        </pc:spChg>
        <pc:spChg chg="add mod">
          <ac:chgData name="J We" userId="518e19de838fc018" providerId="LiveId" clId="{4B28E48C-B6EF-4D60-8653-3C270CF3DE8F}" dt="2023-02-24T13:22:45.965" v="860" actId="14100"/>
          <ac:spMkLst>
            <pc:docMk/>
            <pc:sldMk cId="622390646" sldId="437"/>
            <ac:spMk id="47" creationId="{5360BCEB-4B48-4B88-A1AE-692D1F61422A}"/>
          </ac:spMkLst>
        </pc:spChg>
        <pc:spChg chg="add mod">
          <ac:chgData name="J We" userId="518e19de838fc018" providerId="LiveId" clId="{4B28E48C-B6EF-4D60-8653-3C270CF3DE8F}" dt="2023-02-23T11:40:33.538" v="183"/>
          <ac:spMkLst>
            <pc:docMk/>
            <pc:sldMk cId="622390646" sldId="437"/>
            <ac:spMk id="48" creationId="{FC6BEEBA-F9C6-4F38-B10C-6BCCD7B201C9}"/>
          </ac:spMkLst>
        </pc:spChg>
        <pc:spChg chg="add mod">
          <ac:chgData name="J We" userId="518e19de838fc018" providerId="LiveId" clId="{4B28E48C-B6EF-4D60-8653-3C270CF3DE8F}" dt="2023-02-23T11:40:46.570" v="186" actId="1076"/>
          <ac:spMkLst>
            <pc:docMk/>
            <pc:sldMk cId="622390646" sldId="437"/>
            <ac:spMk id="49" creationId="{5C3D040F-E26C-4683-AB0A-9579BB7F64EC}"/>
          </ac:spMkLst>
        </pc:spChg>
        <pc:spChg chg="add mod">
          <ac:chgData name="J We" userId="518e19de838fc018" providerId="LiveId" clId="{4B28E48C-B6EF-4D60-8653-3C270CF3DE8F}" dt="2023-02-23T11:40:46.570" v="186" actId="1076"/>
          <ac:spMkLst>
            <pc:docMk/>
            <pc:sldMk cId="622390646" sldId="437"/>
            <ac:spMk id="50" creationId="{C8B36C43-B665-42EE-A351-4CBF0886CD4C}"/>
          </ac:spMkLst>
        </pc:spChg>
        <pc:spChg chg="add mod">
          <ac:chgData name="J We" userId="518e19de838fc018" providerId="LiveId" clId="{4B28E48C-B6EF-4D60-8653-3C270CF3DE8F}" dt="2023-02-24T13:24:09.162" v="891" actId="1076"/>
          <ac:spMkLst>
            <pc:docMk/>
            <pc:sldMk cId="622390646" sldId="437"/>
            <ac:spMk id="51" creationId="{4C4D132A-536A-4D3B-890D-319DBCDC0944}"/>
          </ac:spMkLst>
        </pc:spChg>
        <pc:spChg chg="add mod">
          <ac:chgData name="J We" userId="518e19de838fc018" providerId="LiveId" clId="{4B28E48C-B6EF-4D60-8653-3C270CF3DE8F}" dt="2023-02-24T13:26:28.056" v="907"/>
          <ac:spMkLst>
            <pc:docMk/>
            <pc:sldMk cId="622390646" sldId="437"/>
            <ac:spMk id="52" creationId="{096A8CAA-01CA-4017-AE24-0E4F8B22F440}"/>
          </ac:spMkLst>
        </pc:spChg>
        <pc:spChg chg="add mod">
          <ac:chgData name="J We" userId="518e19de838fc018" providerId="LiveId" clId="{4B28E48C-B6EF-4D60-8653-3C270CF3DE8F}" dt="2023-02-24T13:28:52.586" v="997" actId="14100"/>
          <ac:spMkLst>
            <pc:docMk/>
            <pc:sldMk cId="622390646" sldId="437"/>
            <ac:spMk id="55" creationId="{093B7B29-DBB0-4973-9A78-5547B08943A6}"/>
          </ac:spMkLst>
        </pc:spChg>
        <pc:graphicFrameChg chg="add del mod">
          <ac:chgData name="J We" userId="518e19de838fc018" providerId="LiveId" clId="{4B28E48C-B6EF-4D60-8653-3C270CF3DE8F}" dt="2023-02-24T13:23:53.521" v="864"/>
          <ac:graphicFrameMkLst>
            <pc:docMk/>
            <pc:sldMk cId="622390646" sldId="437"/>
            <ac:graphicFrameMk id="2" creationId="{2754454C-E8E0-43BB-9BCC-646E877C1BDB}"/>
          </ac:graphicFrameMkLst>
        </pc:graphicFrameChg>
        <pc:graphicFrameChg chg="add del mod">
          <ac:chgData name="J We" userId="518e19de838fc018" providerId="LiveId" clId="{4B28E48C-B6EF-4D60-8653-3C270CF3DE8F}" dt="2023-02-24T13:23:54.496" v="869"/>
          <ac:graphicFrameMkLst>
            <pc:docMk/>
            <pc:sldMk cId="622390646" sldId="437"/>
            <ac:graphicFrameMk id="4" creationId="{84EF7242-4613-4F6C-A88C-1BF8E1E71722}"/>
          </ac:graphicFrameMkLst>
        </pc:graphicFrameChg>
        <pc:graphicFrameChg chg="add del mod">
          <ac:chgData name="J We" userId="518e19de838fc018" providerId="LiveId" clId="{4B28E48C-B6EF-4D60-8653-3C270CF3DE8F}" dt="2023-02-24T13:27:35.457" v="910"/>
          <ac:graphicFrameMkLst>
            <pc:docMk/>
            <pc:sldMk cId="622390646" sldId="437"/>
            <ac:graphicFrameMk id="6" creationId="{F15B194D-CC7E-495C-99E9-67519B297506}"/>
          </ac:graphicFrameMkLst>
        </pc:graphicFrameChg>
      </pc:sldChg>
      <pc:sldChg chg="addSp delSp modSp mod">
        <pc:chgData name="J We" userId="518e19de838fc018" providerId="LiveId" clId="{4B28E48C-B6EF-4D60-8653-3C270CF3DE8F}" dt="2023-02-24T07:55:20.957" v="859" actId="1076"/>
        <pc:sldMkLst>
          <pc:docMk/>
          <pc:sldMk cId="1547403060" sldId="438"/>
        </pc:sldMkLst>
        <pc:spChg chg="del mod">
          <ac:chgData name="J We" userId="518e19de838fc018" providerId="LiveId" clId="{4B28E48C-B6EF-4D60-8653-3C270CF3DE8F}" dt="2023-02-23T11:40:11.481" v="176" actId="21"/>
          <ac:spMkLst>
            <pc:docMk/>
            <pc:sldMk cId="1547403060" sldId="438"/>
            <ac:spMk id="41" creationId="{FC6BEEBA-F9C6-4F38-B10C-6BCCD7B201C9}"/>
          </ac:spMkLst>
        </pc:spChg>
        <pc:spChg chg="del mod">
          <ac:chgData name="J We" userId="518e19de838fc018" providerId="LiveId" clId="{4B28E48C-B6EF-4D60-8653-3C270CF3DE8F}" dt="2023-02-23T08:22:08.392" v="84" actId="478"/>
          <ac:spMkLst>
            <pc:docMk/>
            <pc:sldMk cId="1547403060" sldId="438"/>
            <ac:spMk id="43" creationId="{98739B2B-B7FC-48B3-BBFE-27538562939F}"/>
          </ac:spMkLst>
        </pc:spChg>
        <pc:spChg chg="del">
          <ac:chgData name="J We" userId="518e19de838fc018" providerId="LiveId" clId="{4B28E48C-B6EF-4D60-8653-3C270CF3DE8F}" dt="2023-02-24T01:08:03.861" v="442" actId="478"/>
          <ac:spMkLst>
            <pc:docMk/>
            <pc:sldMk cId="1547403060" sldId="438"/>
            <ac:spMk id="47" creationId="{2965C849-F1E3-4A42-8491-547DD1533952}"/>
          </ac:spMkLst>
        </pc:spChg>
        <pc:spChg chg="del">
          <ac:chgData name="J We" userId="518e19de838fc018" providerId="LiveId" clId="{4B28E48C-B6EF-4D60-8653-3C270CF3DE8F}" dt="2023-02-24T01:08:05.194" v="443" actId="478"/>
          <ac:spMkLst>
            <pc:docMk/>
            <pc:sldMk cId="1547403060" sldId="438"/>
            <ac:spMk id="48" creationId="{7731B11A-F8C2-40D4-9642-EAB9A722E83A}"/>
          </ac:spMkLst>
        </pc:spChg>
        <pc:spChg chg="add del mod">
          <ac:chgData name="J We" userId="518e19de838fc018" providerId="LiveId" clId="{4B28E48C-B6EF-4D60-8653-3C270CF3DE8F}" dt="2023-02-24T01:07:59.218" v="440" actId="1076"/>
          <ac:spMkLst>
            <pc:docMk/>
            <pc:sldMk cId="1547403060" sldId="438"/>
            <ac:spMk id="49" creationId="{2CE78CF0-67B2-4F6B-B9A8-F9A61DCD41BA}"/>
          </ac:spMkLst>
        </pc:spChg>
        <pc:spChg chg="add del mod">
          <ac:chgData name="J We" userId="518e19de838fc018" providerId="LiveId" clId="{4B28E48C-B6EF-4D60-8653-3C270CF3DE8F}" dt="2023-02-24T02:35:11.313" v="620" actId="14100"/>
          <ac:spMkLst>
            <pc:docMk/>
            <pc:sldMk cId="1547403060" sldId="438"/>
            <ac:spMk id="50" creationId="{88CCC814-B7E7-42BA-A4B8-9F14DB1B699B}"/>
          </ac:spMkLst>
        </pc:spChg>
        <pc:picChg chg="add mod">
          <ac:chgData name="J We" userId="518e19de838fc018" providerId="LiveId" clId="{4B28E48C-B6EF-4D60-8653-3C270CF3DE8F}" dt="2023-02-24T07:55:20.957" v="859" actId="1076"/>
          <ac:picMkLst>
            <pc:docMk/>
            <pc:sldMk cId="1547403060" sldId="438"/>
            <ac:picMk id="4" creationId="{1C291A17-CAE9-43D4-995E-308DCC3FA2AA}"/>
          </ac:picMkLst>
        </pc:picChg>
        <pc:cxnChg chg="del mod">
          <ac:chgData name="J We" userId="518e19de838fc018" providerId="LiveId" clId="{4B28E48C-B6EF-4D60-8653-3C270CF3DE8F}" dt="2023-02-24T01:08:01.928" v="441" actId="478"/>
          <ac:cxnSpMkLst>
            <pc:docMk/>
            <pc:sldMk cId="1547403060" sldId="438"/>
            <ac:cxnSpMk id="3" creationId="{7B449615-568E-419F-8759-538ECC71E76D}"/>
          </ac:cxnSpMkLst>
        </pc:cxnChg>
        <pc:cxnChg chg="del">
          <ac:chgData name="J We" userId="518e19de838fc018" providerId="LiveId" clId="{4B28E48C-B6EF-4D60-8653-3C270CF3DE8F}" dt="2023-02-23T08:22:04.315" v="82" actId="478"/>
          <ac:cxnSpMkLst>
            <pc:docMk/>
            <pc:sldMk cId="1547403060" sldId="438"/>
            <ac:cxnSpMk id="5" creationId="{02B9D2E0-651A-4DFD-AEB2-FFD181509DDF}"/>
          </ac:cxnSpMkLst>
        </pc:cxnChg>
        <pc:cxnChg chg="del">
          <ac:chgData name="J We" userId="518e19de838fc018" providerId="LiveId" clId="{4B28E48C-B6EF-4D60-8653-3C270CF3DE8F}" dt="2023-02-23T08:22:03.199" v="81" actId="478"/>
          <ac:cxnSpMkLst>
            <pc:docMk/>
            <pc:sldMk cId="1547403060" sldId="438"/>
            <ac:cxnSpMk id="7" creationId="{ACCDF7C0-ECC4-4778-B1A5-87508B2B603B}"/>
          </ac:cxnSpMkLst>
        </pc:cxnChg>
      </pc:sldChg>
      <pc:sldChg chg="del">
        <pc:chgData name="J We" userId="518e19de838fc018" providerId="LiveId" clId="{4B28E48C-B6EF-4D60-8653-3C270CF3DE8F}" dt="2023-02-23T08:28:35.531" v="172" actId="47"/>
        <pc:sldMkLst>
          <pc:docMk/>
          <pc:sldMk cId="946058716" sldId="439"/>
        </pc:sldMkLst>
      </pc:sldChg>
      <pc:sldChg chg="delSp del mod">
        <pc:chgData name="J We" userId="518e19de838fc018" providerId="LiveId" clId="{4B28E48C-B6EF-4D60-8653-3C270CF3DE8F}" dt="2023-02-23T12:08:03.228" v="208" actId="47"/>
        <pc:sldMkLst>
          <pc:docMk/>
          <pc:sldMk cId="4249804117" sldId="440"/>
        </pc:sldMkLst>
        <pc:spChg chg="del">
          <ac:chgData name="J We" userId="518e19de838fc018" providerId="LiveId" clId="{4B28E48C-B6EF-4D60-8653-3C270CF3DE8F}" dt="2023-02-23T08:26:07.025" v="101" actId="478"/>
          <ac:spMkLst>
            <pc:docMk/>
            <pc:sldMk cId="4249804117" sldId="440"/>
            <ac:spMk id="47" creationId="{62D6030D-03FA-4B4E-BC78-A2BE38DCAE4E}"/>
          </ac:spMkLst>
        </pc:spChg>
        <pc:spChg chg="del">
          <ac:chgData name="J We" userId="518e19de838fc018" providerId="LiveId" clId="{4B28E48C-B6EF-4D60-8653-3C270CF3DE8F}" dt="2023-02-23T08:26:06.040" v="100" actId="478"/>
          <ac:spMkLst>
            <pc:docMk/>
            <pc:sldMk cId="4249804117" sldId="440"/>
            <ac:spMk id="48" creationId="{9DCEDF83-24CB-4F71-B6C6-392554634766}"/>
          </ac:spMkLst>
        </pc:spChg>
        <pc:spChg chg="del">
          <ac:chgData name="J We" userId="518e19de838fc018" providerId="LiveId" clId="{4B28E48C-B6EF-4D60-8653-3C270CF3DE8F}" dt="2023-02-23T08:26:02.923" v="98" actId="478"/>
          <ac:spMkLst>
            <pc:docMk/>
            <pc:sldMk cId="4249804117" sldId="440"/>
            <ac:spMk id="52" creationId="{9472084F-9C5B-40E0-87E8-B70E4077E3DA}"/>
          </ac:spMkLst>
        </pc:spChg>
        <pc:picChg chg="del">
          <ac:chgData name="J We" userId="518e19de838fc018" providerId="LiveId" clId="{4B28E48C-B6EF-4D60-8653-3C270CF3DE8F}" dt="2023-02-23T08:26:01.056" v="96" actId="478"/>
          <ac:picMkLst>
            <pc:docMk/>
            <pc:sldMk cId="4249804117" sldId="440"/>
            <ac:picMk id="3" creationId="{3CC0C90C-C385-42FB-AD54-823042EBAC89}"/>
          </ac:picMkLst>
        </pc:picChg>
        <pc:picChg chg="del">
          <ac:chgData name="J We" userId="518e19de838fc018" providerId="LiveId" clId="{4B28E48C-B6EF-4D60-8653-3C270CF3DE8F}" dt="2023-02-23T08:26:03.741" v="99" actId="478"/>
          <ac:picMkLst>
            <pc:docMk/>
            <pc:sldMk cId="4249804117" sldId="440"/>
            <ac:picMk id="45" creationId="{B2FF29E1-A67D-44F0-AA75-DDE61DCFD89B}"/>
          </ac:picMkLst>
        </pc:picChg>
        <pc:picChg chg="del">
          <ac:chgData name="J We" userId="518e19de838fc018" providerId="LiveId" clId="{4B28E48C-B6EF-4D60-8653-3C270CF3DE8F}" dt="2023-02-23T08:26:01.624" v="97" actId="478"/>
          <ac:picMkLst>
            <pc:docMk/>
            <pc:sldMk cId="4249804117" sldId="440"/>
            <ac:picMk id="51" creationId="{E2E397E4-FA51-454E-9AEB-19CC304DCECF}"/>
          </ac:picMkLst>
        </pc:picChg>
      </pc:sldChg>
      <pc:sldChg chg="delSp del mod">
        <pc:chgData name="J We" userId="518e19de838fc018" providerId="LiveId" clId="{4B28E48C-B6EF-4D60-8653-3C270CF3DE8F}" dt="2023-02-23T08:28:32.101" v="171" actId="47"/>
        <pc:sldMkLst>
          <pc:docMk/>
          <pc:sldMk cId="707673876" sldId="443"/>
        </pc:sldMkLst>
        <pc:spChg chg="del">
          <ac:chgData name="J We" userId="518e19de838fc018" providerId="LiveId" clId="{4B28E48C-B6EF-4D60-8653-3C270CF3DE8F}" dt="2023-02-23T08:25:53.724" v="92" actId="478"/>
          <ac:spMkLst>
            <pc:docMk/>
            <pc:sldMk cId="707673876" sldId="443"/>
            <ac:spMk id="41" creationId="{B7CEC584-ED3D-45A0-B397-9531065D5BA0}"/>
          </ac:spMkLst>
        </pc:spChg>
        <pc:spChg chg="del">
          <ac:chgData name="J We" userId="518e19de838fc018" providerId="LiveId" clId="{4B28E48C-B6EF-4D60-8653-3C270CF3DE8F}" dt="2023-02-23T08:25:52.230" v="91" actId="478"/>
          <ac:spMkLst>
            <pc:docMk/>
            <pc:sldMk cId="707673876" sldId="443"/>
            <ac:spMk id="43" creationId="{AD802DF9-E879-4FFC-AB5E-F2C06BBD2D62}"/>
          </ac:spMkLst>
        </pc:spChg>
        <pc:spChg chg="del">
          <ac:chgData name="J We" userId="518e19de838fc018" providerId="LiveId" clId="{4B28E48C-B6EF-4D60-8653-3C270CF3DE8F}" dt="2023-02-23T08:25:50.774" v="90" actId="478"/>
          <ac:spMkLst>
            <pc:docMk/>
            <pc:sldMk cId="707673876" sldId="443"/>
            <ac:spMk id="45" creationId="{56CFE2BD-9240-417A-B514-C89AB2CCD59D}"/>
          </ac:spMkLst>
        </pc:spChg>
        <pc:spChg chg="del">
          <ac:chgData name="J We" userId="518e19de838fc018" providerId="LiveId" clId="{4B28E48C-B6EF-4D60-8653-3C270CF3DE8F}" dt="2023-02-23T08:25:47.758" v="88" actId="478"/>
          <ac:spMkLst>
            <pc:docMk/>
            <pc:sldMk cId="707673876" sldId="443"/>
            <ac:spMk id="47" creationId="{E4F71367-DAEF-41AB-ACFB-CE19AD60A452}"/>
          </ac:spMkLst>
        </pc:spChg>
        <pc:spChg chg="del">
          <ac:chgData name="J We" userId="518e19de838fc018" providerId="LiveId" clId="{4B28E48C-B6EF-4D60-8653-3C270CF3DE8F}" dt="2023-02-23T08:25:49.489" v="89" actId="478"/>
          <ac:spMkLst>
            <pc:docMk/>
            <pc:sldMk cId="707673876" sldId="443"/>
            <ac:spMk id="48" creationId="{33C41017-A2CC-4C30-B3B1-39EA052B577F}"/>
          </ac:spMkLst>
        </pc:spChg>
      </pc:sldChg>
      <pc:sldChg chg="del">
        <pc:chgData name="J We" userId="518e19de838fc018" providerId="LiveId" clId="{4B28E48C-B6EF-4D60-8653-3C270CF3DE8F}" dt="2023-02-24T07:20:35.049" v="633" actId="47"/>
        <pc:sldMkLst>
          <pc:docMk/>
          <pc:sldMk cId="3092040739" sldId="444"/>
        </pc:sldMkLst>
      </pc:sldChg>
      <pc:sldChg chg="delSp del mod">
        <pc:chgData name="J We" userId="518e19de838fc018" providerId="LiveId" clId="{4B28E48C-B6EF-4D60-8653-3C270CF3DE8F}" dt="2023-02-23T08:28:31.292" v="170" actId="47"/>
        <pc:sldMkLst>
          <pc:docMk/>
          <pc:sldMk cId="2588405057" sldId="447"/>
        </pc:sldMkLst>
        <pc:spChg chg="del">
          <ac:chgData name="J We" userId="518e19de838fc018" providerId="LiveId" clId="{4B28E48C-B6EF-4D60-8653-3C270CF3DE8F}" dt="2023-02-23T08:25:58.906" v="95" actId="478"/>
          <ac:spMkLst>
            <pc:docMk/>
            <pc:sldMk cId="2588405057" sldId="447"/>
            <ac:spMk id="43" creationId="{E22474B8-5500-4B60-A384-1878E87FDBFE}"/>
          </ac:spMkLst>
        </pc:spChg>
        <pc:picChg chg="del">
          <ac:chgData name="J We" userId="518e19de838fc018" providerId="LiveId" clId="{4B28E48C-B6EF-4D60-8653-3C270CF3DE8F}" dt="2023-02-23T08:25:56.684" v="93" actId="478"/>
          <ac:picMkLst>
            <pc:docMk/>
            <pc:sldMk cId="2588405057" sldId="447"/>
            <ac:picMk id="40" creationId="{EC9F5C1B-ADB7-4BC0-9690-409E0E52F913}"/>
          </ac:picMkLst>
        </pc:picChg>
        <pc:picChg chg="del">
          <ac:chgData name="J We" userId="518e19de838fc018" providerId="LiveId" clId="{4B28E48C-B6EF-4D60-8653-3C270CF3DE8F}" dt="2023-02-23T08:25:57.250" v="94" actId="478"/>
          <ac:picMkLst>
            <pc:docMk/>
            <pc:sldMk cId="2588405057" sldId="447"/>
            <ac:picMk id="44" creationId="{D8AA7AFA-8B9D-428F-8332-8377C64A1AA2}"/>
          </ac:picMkLst>
        </pc:picChg>
      </pc:sldChg>
      <pc:sldChg chg="addSp delSp modSp add mod ord">
        <pc:chgData name="J We" userId="518e19de838fc018" providerId="LiveId" clId="{4B28E48C-B6EF-4D60-8653-3C270CF3DE8F}" dt="2023-02-24T13:30:28.533" v="998" actId="1076"/>
        <pc:sldMkLst>
          <pc:docMk/>
          <pc:sldMk cId="168183787" sldId="448"/>
        </pc:sldMkLst>
        <pc:spChg chg="mod">
          <ac:chgData name="J We" userId="518e19de838fc018" providerId="LiveId" clId="{4B28E48C-B6EF-4D60-8653-3C270CF3DE8F}" dt="2023-02-24T01:03:55.246" v="410" actId="1076"/>
          <ac:spMkLst>
            <pc:docMk/>
            <pc:sldMk cId="168183787" sldId="448"/>
            <ac:spMk id="40" creationId="{5EA67E5B-E0F3-4A02-B6EE-50F10F00EB9B}"/>
          </ac:spMkLst>
        </pc:spChg>
        <pc:spChg chg="add del mod">
          <ac:chgData name="J We" userId="518e19de838fc018" providerId="LiveId" clId="{4B28E48C-B6EF-4D60-8653-3C270CF3DE8F}" dt="2023-02-23T08:23:19.079" v="85" actId="478"/>
          <ac:spMkLst>
            <pc:docMk/>
            <pc:sldMk cId="168183787" sldId="448"/>
            <ac:spMk id="41" creationId="{189BFE2F-D439-4B64-A53C-EBD96FAA008F}"/>
          </ac:spMkLst>
        </pc:spChg>
        <pc:spChg chg="add mod">
          <ac:chgData name="J We" userId="518e19de838fc018" providerId="LiveId" clId="{4B28E48C-B6EF-4D60-8653-3C270CF3DE8F}" dt="2023-02-24T01:02:14.220" v="213" actId="1076"/>
          <ac:spMkLst>
            <pc:docMk/>
            <pc:sldMk cId="168183787" sldId="448"/>
            <ac:spMk id="43" creationId="{3545DC7C-7DB1-41DE-8724-749B198A72FB}"/>
          </ac:spMkLst>
        </pc:spChg>
        <pc:spChg chg="add mod">
          <ac:chgData name="J We" userId="518e19de838fc018" providerId="LiveId" clId="{4B28E48C-B6EF-4D60-8653-3C270CF3DE8F}" dt="2023-02-24T13:30:28.533" v="998" actId="1076"/>
          <ac:spMkLst>
            <pc:docMk/>
            <pc:sldMk cId="168183787" sldId="448"/>
            <ac:spMk id="44" creationId="{40FCB567-8CA7-4EC9-9912-69F6F4D2685F}"/>
          </ac:spMkLst>
        </pc:spChg>
        <pc:picChg chg="add mod">
          <ac:chgData name="J We" userId="518e19de838fc018" providerId="LiveId" clId="{4B28E48C-B6EF-4D60-8653-3C270CF3DE8F}" dt="2023-02-24T01:01:48.907" v="210" actId="1076"/>
          <ac:picMkLst>
            <pc:docMk/>
            <pc:sldMk cId="168183787" sldId="448"/>
            <ac:picMk id="2" creationId="{EFB287BA-8723-4866-935B-F16A5C48E088}"/>
          </ac:picMkLst>
        </pc:picChg>
      </pc:sldChg>
    </pc:docChg>
  </pc:docChgLst>
  <pc:docChgLst>
    <pc:chgData name="J We" userId="518e19de838fc018" providerId="LiveId" clId="{FBA03C8B-3373-4560-98D6-08D34F48D16F}"/>
    <pc:docChg chg="undo custSel addSld delSld modSld sldOrd">
      <pc:chgData name="J We" userId="518e19de838fc018" providerId="LiveId" clId="{FBA03C8B-3373-4560-98D6-08D34F48D16F}" dt="2023-03-24T12:56:25.390" v="1867" actId="20577"/>
      <pc:docMkLst>
        <pc:docMk/>
      </pc:docMkLst>
      <pc:sldChg chg="modSp mod">
        <pc:chgData name="J We" userId="518e19de838fc018" providerId="LiveId" clId="{FBA03C8B-3373-4560-98D6-08D34F48D16F}" dt="2023-03-24T01:15:27.483" v="1776" actId="122"/>
        <pc:sldMkLst>
          <pc:docMk/>
          <pc:sldMk cId="3312810205" sldId="290"/>
        </pc:sldMkLst>
        <pc:spChg chg="mod">
          <ac:chgData name="J We" userId="518e19de838fc018" providerId="LiveId" clId="{FBA03C8B-3373-4560-98D6-08D34F48D16F}" dt="2023-03-24T01:14:39.460" v="1769" actId="14100"/>
          <ac:spMkLst>
            <pc:docMk/>
            <pc:sldMk cId="3312810205" sldId="290"/>
            <ac:spMk id="2" creationId="{8A5BF93F-4AF6-4F48-B55F-66A0E12457B9}"/>
          </ac:spMkLst>
        </pc:spChg>
        <pc:spChg chg="mod">
          <ac:chgData name="J We" userId="518e19de838fc018" providerId="LiveId" clId="{FBA03C8B-3373-4560-98D6-08D34F48D16F}" dt="2023-03-24T01:15:00.429" v="1771" actId="14100"/>
          <ac:spMkLst>
            <pc:docMk/>
            <pc:sldMk cId="3312810205" sldId="290"/>
            <ac:spMk id="45" creationId="{3AED1BE8-4B39-45B0-8EE2-D3F66B35FE9C}"/>
          </ac:spMkLst>
        </pc:spChg>
        <pc:spChg chg="mod">
          <ac:chgData name="J We" userId="518e19de838fc018" providerId="LiveId" clId="{FBA03C8B-3373-4560-98D6-08D34F48D16F}" dt="2023-03-24T01:14:49.558" v="1770" actId="1076"/>
          <ac:spMkLst>
            <pc:docMk/>
            <pc:sldMk cId="3312810205" sldId="290"/>
            <ac:spMk id="47" creationId="{F9AB1F69-3A1B-4446-A733-D3EE634DFF13}"/>
          </ac:spMkLst>
        </pc:spChg>
        <pc:spChg chg="mod">
          <ac:chgData name="J We" userId="518e19de838fc018" providerId="LiveId" clId="{FBA03C8B-3373-4560-98D6-08D34F48D16F}" dt="2023-03-24T01:15:27.483" v="1776" actId="122"/>
          <ac:spMkLst>
            <pc:docMk/>
            <pc:sldMk cId="3312810205" sldId="290"/>
            <ac:spMk id="49" creationId="{34CB428E-D1CB-4B40-812B-FD5298F9D63B}"/>
          </ac:spMkLst>
        </pc:spChg>
      </pc:sldChg>
      <pc:sldChg chg="del">
        <pc:chgData name="J We" userId="518e19de838fc018" providerId="LiveId" clId="{FBA03C8B-3373-4560-98D6-08D34F48D16F}" dt="2023-03-23T01:46:00.879" v="185" actId="47"/>
        <pc:sldMkLst>
          <pc:docMk/>
          <pc:sldMk cId="182405913" sldId="380"/>
        </pc:sldMkLst>
      </pc:sldChg>
      <pc:sldChg chg="addSp delSp modSp mod ord">
        <pc:chgData name="J We" userId="518e19de838fc018" providerId="LiveId" clId="{FBA03C8B-3373-4560-98D6-08D34F48D16F}" dt="2023-03-24T01:08:38.189" v="1749" actId="1076"/>
        <pc:sldMkLst>
          <pc:docMk/>
          <pc:sldMk cId="3187244672" sldId="412"/>
        </pc:sldMkLst>
        <pc:spChg chg="add mod">
          <ac:chgData name="J We" userId="518e19de838fc018" providerId="LiveId" clId="{FBA03C8B-3373-4560-98D6-08D34F48D16F}" dt="2023-03-24T01:08:38.189" v="1749" actId="1076"/>
          <ac:spMkLst>
            <pc:docMk/>
            <pc:sldMk cId="3187244672" sldId="412"/>
            <ac:spMk id="2" creationId="{79EF9464-271E-4144-9C97-8ADE3BF04BC5}"/>
          </ac:spMkLst>
        </pc:spChg>
        <pc:spChg chg="del mod">
          <ac:chgData name="J We" userId="518e19de838fc018" providerId="LiveId" clId="{FBA03C8B-3373-4560-98D6-08D34F48D16F}" dt="2023-03-24T01:07:50.633" v="1724" actId="478"/>
          <ac:spMkLst>
            <pc:docMk/>
            <pc:sldMk cId="3187244672" sldId="412"/>
            <ac:spMk id="18" creationId="{73C12328-CE9C-4F36-B015-437F1BFCFA3E}"/>
          </ac:spMkLst>
        </pc:spChg>
        <pc:spChg chg="add del mod">
          <ac:chgData name="J We" userId="518e19de838fc018" providerId="LiveId" clId="{FBA03C8B-3373-4560-98D6-08D34F48D16F}" dt="2023-03-24T01:08:33.273" v="1748" actId="478"/>
          <ac:spMkLst>
            <pc:docMk/>
            <pc:sldMk cId="3187244672" sldId="412"/>
            <ac:spMk id="52" creationId="{064BE7BE-DA6C-458F-B82C-11C9C30ACEAD}"/>
          </ac:spMkLst>
        </pc:spChg>
      </pc:sldChg>
      <pc:sldChg chg="delSp del mod">
        <pc:chgData name="J We" userId="518e19de838fc018" providerId="LiveId" clId="{FBA03C8B-3373-4560-98D6-08D34F48D16F}" dt="2023-03-23T08:59:42.344" v="1498" actId="47"/>
        <pc:sldMkLst>
          <pc:docMk/>
          <pc:sldMk cId="497894900" sldId="426"/>
        </pc:sldMkLst>
        <pc:spChg chg="del">
          <ac:chgData name="J We" userId="518e19de838fc018" providerId="LiveId" clId="{FBA03C8B-3373-4560-98D6-08D34F48D16F}" dt="2023-03-23T08:59:22.296" v="1494" actId="21"/>
          <ac:spMkLst>
            <pc:docMk/>
            <pc:sldMk cId="497894900" sldId="426"/>
            <ac:spMk id="86" creationId="{FC94C61B-7561-4C99-94D7-02007BB2BC18}"/>
          </ac:spMkLst>
        </pc:spChg>
      </pc:sldChg>
      <pc:sldChg chg="del ord">
        <pc:chgData name="J We" userId="518e19de838fc018" providerId="LiveId" clId="{FBA03C8B-3373-4560-98D6-08D34F48D16F}" dt="2023-03-23T08:59:09.446" v="1491" actId="47"/>
        <pc:sldMkLst>
          <pc:docMk/>
          <pc:sldMk cId="2765608750" sldId="435"/>
        </pc:sldMkLst>
      </pc:sldChg>
      <pc:sldChg chg="addSp delSp modSp mod">
        <pc:chgData name="J We" userId="518e19de838fc018" providerId="LiveId" clId="{FBA03C8B-3373-4560-98D6-08D34F48D16F}" dt="2023-03-23T09:26:21.343" v="1536"/>
        <pc:sldMkLst>
          <pc:docMk/>
          <pc:sldMk cId="3609628229" sldId="436"/>
        </pc:sldMkLst>
        <pc:spChg chg="del">
          <ac:chgData name="J We" userId="518e19de838fc018" providerId="LiveId" clId="{FBA03C8B-3373-4560-98D6-08D34F48D16F}" dt="2023-03-23T06:56:41.281" v="734" actId="478"/>
          <ac:spMkLst>
            <pc:docMk/>
            <pc:sldMk cId="3609628229" sldId="436"/>
            <ac:spMk id="47" creationId="{747DE409-60A2-4AB8-900C-30A598C53A7E}"/>
          </ac:spMkLst>
        </pc:spChg>
        <pc:spChg chg="del">
          <ac:chgData name="J We" userId="518e19de838fc018" providerId="LiveId" clId="{FBA03C8B-3373-4560-98D6-08D34F48D16F}" dt="2023-03-23T04:14:24.063" v="612" actId="478"/>
          <ac:spMkLst>
            <pc:docMk/>
            <pc:sldMk cId="3609628229" sldId="436"/>
            <ac:spMk id="48" creationId="{A56C1F2C-D94B-476D-89FD-63ADE5F29E1F}"/>
          </ac:spMkLst>
        </pc:spChg>
        <pc:spChg chg="del">
          <ac:chgData name="J We" userId="518e19de838fc018" providerId="LiveId" clId="{FBA03C8B-3373-4560-98D6-08D34F48D16F}" dt="2023-03-23T06:56:46.303" v="735" actId="478"/>
          <ac:spMkLst>
            <pc:docMk/>
            <pc:sldMk cId="3609628229" sldId="436"/>
            <ac:spMk id="49" creationId="{29B37B30-D835-4BAE-ABFF-5184FBDC9C2D}"/>
          </ac:spMkLst>
        </pc:spChg>
        <pc:spChg chg="del">
          <ac:chgData name="J We" userId="518e19de838fc018" providerId="LiveId" clId="{FBA03C8B-3373-4560-98D6-08D34F48D16F}" dt="2023-03-23T06:56:48.704" v="737" actId="478"/>
          <ac:spMkLst>
            <pc:docMk/>
            <pc:sldMk cId="3609628229" sldId="436"/>
            <ac:spMk id="50" creationId="{0D362587-82A3-4E30-BAF7-9FA377CF1290}"/>
          </ac:spMkLst>
        </pc:spChg>
        <pc:spChg chg="del">
          <ac:chgData name="J We" userId="518e19de838fc018" providerId="LiveId" clId="{FBA03C8B-3373-4560-98D6-08D34F48D16F}" dt="2023-03-23T06:56:50.290" v="739" actId="478"/>
          <ac:spMkLst>
            <pc:docMk/>
            <pc:sldMk cId="3609628229" sldId="436"/>
            <ac:spMk id="51" creationId="{2DEABF58-EC16-4333-A0B5-BFBED3849428}"/>
          </ac:spMkLst>
        </pc:spChg>
        <pc:spChg chg="add mod">
          <ac:chgData name="J We" userId="518e19de838fc018" providerId="LiveId" clId="{FBA03C8B-3373-4560-98D6-08D34F48D16F}" dt="2023-03-23T07:43:04.287" v="1375"/>
          <ac:spMkLst>
            <pc:docMk/>
            <pc:sldMk cId="3609628229" sldId="436"/>
            <ac:spMk id="56" creationId="{58EF4EF3-8D2D-4F78-B2C2-9427CDAD4439}"/>
          </ac:spMkLst>
        </pc:spChg>
        <pc:spChg chg="add mod">
          <ac:chgData name="J We" userId="518e19de838fc018" providerId="LiveId" clId="{FBA03C8B-3373-4560-98D6-08D34F48D16F}" dt="2023-03-23T07:33:07.923" v="1114"/>
          <ac:spMkLst>
            <pc:docMk/>
            <pc:sldMk cId="3609628229" sldId="436"/>
            <ac:spMk id="57" creationId="{2A4A5C7B-0728-4588-94E2-19E582A5F022}"/>
          </ac:spMkLst>
        </pc:spChg>
        <pc:spChg chg="add mod">
          <ac:chgData name="J We" userId="518e19de838fc018" providerId="LiveId" clId="{FBA03C8B-3373-4560-98D6-08D34F48D16F}" dt="2023-03-23T09:26:21.343" v="1536"/>
          <ac:spMkLst>
            <pc:docMk/>
            <pc:sldMk cId="3609628229" sldId="436"/>
            <ac:spMk id="58" creationId="{BC45E606-5D38-45DD-BC2C-BB531F8478DF}"/>
          </ac:spMkLst>
        </pc:spChg>
        <pc:spChg chg="add mod">
          <ac:chgData name="J We" userId="518e19de838fc018" providerId="LiveId" clId="{FBA03C8B-3373-4560-98D6-08D34F48D16F}" dt="2023-03-23T07:42:05.291" v="1352" actId="1076"/>
          <ac:spMkLst>
            <pc:docMk/>
            <pc:sldMk cId="3609628229" sldId="436"/>
            <ac:spMk id="59" creationId="{D8D58F63-3CFE-4A27-9EDC-67A08CD6CDC4}"/>
          </ac:spMkLst>
        </pc:spChg>
        <pc:graphicFrameChg chg="add del mod">
          <ac:chgData name="J We" userId="518e19de838fc018" providerId="LiveId" clId="{FBA03C8B-3373-4560-98D6-08D34F48D16F}" dt="2023-03-23T04:14:42.697" v="615"/>
          <ac:graphicFrameMkLst>
            <pc:docMk/>
            <pc:sldMk cId="3609628229" sldId="436"/>
            <ac:graphicFrameMk id="2" creationId="{22E214E4-5167-423B-B117-677680EC598E}"/>
          </ac:graphicFrameMkLst>
        </pc:graphicFrameChg>
        <pc:picChg chg="add mod">
          <ac:chgData name="J We" userId="518e19de838fc018" providerId="LiveId" clId="{FBA03C8B-3373-4560-98D6-08D34F48D16F}" dt="2023-03-23T07:35:11.840" v="1118" actId="1076"/>
          <ac:picMkLst>
            <pc:docMk/>
            <pc:sldMk cId="3609628229" sldId="436"/>
            <ac:picMk id="3" creationId="{E881F3F4-A86B-47BE-B131-FFDF72B47535}"/>
          </ac:picMkLst>
        </pc:picChg>
        <pc:picChg chg="del">
          <ac:chgData name="J We" userId="518e19de838fc018" providerId="LiveId" clId="{FBA03C8B-3373-4560-98D6-08D34F48D16F}" dt="2023-03-23T01:12:43.339" v="76" actId="478"/>
          <ac:picMkLst>
            <pc:docMk/>
            <pc:sldMk cId="3609628229" sldId="436"/>
            <ac:picMk id="4" creationId="{E5CF0871-3609-4D70-A73C-CFFCDE598D57}"/>
          </ac:picMkLst>
        </pc:picChg>
        <pc:picChg chg="add del mod">
          <ac:chgData name="J We" userId="518e19de838fc018" providerId="LiveId" clId="{FBA03C8B-3373-4560-98D6-08D34F48D16F}" dt="2023-03-23T04:14:20.712" v="611" actId="478"/>
          <ac:picMkLst>
            <pc:docMk/>
            <pc:sldMk cId="3609628229" sldId="436"/>
            <ac:picMk id="54" creationId="{5F529A83-78AA-4FD0-96A6-6C361CD3B779}"/>
          </ac:picMkLst>
        </pc:picChg>
        <pc:picChg chg="add del mod">
          <ac:chgData name="J We" userId="518e19de838fc018" providerId="LiveId" clId="{FBA03C8B-3373-4560-98D6-08D34F48D16F}" dt="2023-03-23T07:12:54.198" v="757"/>
          <ac:picMkLst>
            <pc:docMk/>
            <pc:sldMk cId="3609628229" sldId="436"/>
            <ac:picMk id="55" creationId="{294339BB-D889-4750-A5D0-048C244F2EC7}"/>
          </ac:picMkLst>
        </pc:picChg>
        <pc:cxnChg chg="del">
          <ac:chgData name="J We" userId="518e19de838fc018" providerId="LiveId" clId="{FBA03C8B-3373-4560-98D6-08D34F48D16F}" dt="2023-03-23T06:56:47.050" v="736" actId="478"/>
          <ac:cxnSpMkLst>
            <pc:docMk/>
            <pc:sldMk cId="3609628229" sldId="436"/>
            <ac:cxnSpMk id="52" creationId="{6C692F15-0C30-43DF-A9C2-47EB5E9E8FC4}"/>
          </ac:cxnSpMkLst>
        </pc:cxnChg>
        <pc:cxnChg chg="del">
          <ac:chgData name="J We" userId="518e19de838fc018" providerId="LiveId" clId="{FBA03C8B-3373-4560-98D6-08D34F48D16F}" dt="2023-03-23T06:56:49.417" v="738" actId="478"/>
          <ac:cxnSpMkLst>
            <pc:docMk/>
            <pc:sldMk cId="3609628229" sldId="436"/>
            <ac:cxnSpMk id="53" creationId="{48F869D0-AFFE-4456-85A7-948E912270C4}"/>
          </ac:cxnSpMkLst>
        </pc:cxnChg>
      </pc:sldChg>
      <pc:sldChg chg="addSp delSp modSp mod">
        <pc:chgData name="J We" userId="518e19de838fc018" providerId="LiveId" clId="{FBA03C8B-3373-4560-98D6-08D34F48D16F}" dt="2023-03-24T12:56:25.390" v="1867" actId="20577"/>
        <pc:sldMkLst>
          <pc:docMk/>
          <pc:sldMk cId="622390646" sldId="437"/>
        </pc:sldMkLst>
        <pc:spChg chg="del">
          <ac:chgData name="J We" userId="518e19de838fc018" providerId="LiveId" clId="{FBA03C8B-3373-4560-98D6-08D34F48D16F}" dt="2023-03-23T01:01:12.670" v="12" actId="478"/>
          <ac:spMkLst>
            <pc:docMk/>
            <pc:sldMk cId="622390646" sldId="437"/>
            <ac:spMk id="41" creationId="{D34AAFB7-9346-4E9C-BAFE-6A33AE3533DD}"/>
          </ac:spMkLst>
        </pc:spChg>
        <pc:spChg chg="del">
          <ac:chgData name="J We" userId="518e19de838fc018" providerId="LiveId" clId="{FBA03C8B-3373-4560-98D6-08D34F48D16F}" dt="2023-03-23T01:01:23.863" v="16" actId="478"/>
          <ac:spMkLst>
            <pc:docMk/>
            <pc:sldMk cId="622390646" sldId="437"/>
            <ac:spMk id="43" creationId="{8F910AD6-DB18-446B-A7C1-0BFC815CEE94}"/>
          </ac:spMkLst>
        </pc:spChg>
        <pc:spChg chg="del">
          <ac:chgData name="J We" userId="518e19de838fc018" providerId="LiveId" clId="{FBA03C8B-3373-4560-98D6-08D34F48D16F}" dt="2023-03-23T01:01:16.499" v="14" actId="478"/>
          <ac:spMkLst>
            <pc:docMk/>
            <pc:sldMk cId="622390646" sldId="437"/>
            <ac:spMk id="44" creationId="{3CD7BB1B-ED29-40DF-9FE8-AB92D1719A21}"/>
          </ac:spMkLst>
        </pc:spChg>
        <pc:spChg chg="del">
          <ac:chgData name="J We" userId="518e19de838fc018" providerId="LiveId" clId="{FBA03C8B-3373-4560-98D6-08D34F48D16F}" dt="2023-03-23T01:01:15.131" v="13" actId="478"/>
          <ac:spMkLst>
            <pc:docMk/>
            <pc:sldMk cId="622390646" sldId="437"/>
            <ac:spMk id="45" creationId="{3C6AE862-D113-4821-B0BB-F761C439CA11}"/>
          </ac:spMkLst>
        </pc:spChg>
        <pc:spChg chg="del">
          <ac:chgData name="J We" userId="518e19de838fc018" providerId="LiveId" clId="{FBA03C8B-3373-4560-98D6-08D34F48D16F}" dt="2023-03-23T01:01:22.177" v="15" actId="478"/>
          <ac:spMkLst>
            <pc:docMk/>
            <pc:sldMk cId="622390646" sldId="437"/>
            <ac:spMk id="47" creationId="{5360BCEB-4B48-4B88-A1AE-692D1F61422A}"/>
          </ac:spMkLst>
        </pc:spChg>
        <pc:spChg chg="del mod">
          <ac:chgData name="J We" userId="518e19de838fc018" providerId="LiveId" clId="{FBA03C8B-3373-4560-98D6-08D34F48D16F}" dt="2023-03-23T06:16:25.684" v="682" actId="478"/>
          <ac:spMkLst>
            <pc:docMk/>
            <pc:sldMk cId="622390646" sldId="437"/>
            <ac:spMk id="49" creationId="{5C3D040F-E26C-4683-AB0A-9579BB7F64EC}"/>
          </ac:spMkLst>
        </pc:spChg>
        <pc:spChg chg="del mod">
          <ac:chgData name="J We" userId="518e19de838fc018" providerId="LiveId" clId="{FBA03C8B-3373-4560-98D6-08D34F48D16F}" dt="2023-03-23T06:16:27.144" v="683" actId="478"/>
          <ac:spMkLst>
            <pc:docMk/>
            <pc:sldMk cId="622390646" sldId="437"/>
            <ac:spMk id="50" creationId="{C8B36C43-B665-42EE-A351-4CBF0886CD4C}"/>
          </ac:spMkLst>
        </pc:spChg>
        <pc:spChg chg="del">
          <ac:chgData name="J We" userId="518e19de838fc018" providerId="LiveId" clId="{FBA03C8B-3373-4560-98D6-08D34F48D16F}" dt="2023-03-23T07:10:04.392" v="752" actId="478"/>
          <ac:spMkLst>
            <pc:docMk/>
            <pc:sldMk cId="622390646" sldId="437"/>
            <ac:spMk id="51" creationId="{4C4D132A-536A-4D3B-890D-319DBCDC0944}"/>
          </ac:spMkLst>
        </pc:spChg>
        <pc:spChg chg="del mod">
          <ac:chgData name="J We" userId="518e19de838fc018" providerId="LiveId" clId="{FBA03C8B-3373-4560-98D6-08D34F48D16F}" dt="2023-03-23T06:16:24.596" v="681" actId="478"/>
          <ac:spMkLst>
            <pc:docMk/>
            <pc:sldMk cId="622390646" sldId="437"/>
            <ac:spMk id="52" creationId="{096A8CAA-01CA-4017-AE24-0E4F8B22F440}"/>
          </ac:spMkLst>
        </pc:spChg>
        <pc:spChg chg="add mod">
          <ac:chgData name="J We" userId="518e19de838fc018" providerId="LiveId" clId="{FBA03C8B-3373-4560-98D6-08D34F48D16F}" dt="2023-03-24T12:56:25.390" v="1867" actId="20577"/>
          <ac:spMkLst>
            <pc:docMk/>
            <pc:sldMk cId="622390646" sldId="437"/>
            <ac:spMk id="53" creationId="{BA5E9615-7036-45AE-9D89-53390B2E2EA2}"/>
          </ac:spMkLst>
        </pc:spChg>
        <pc:spChg chg="add mod">
          <ac:chgData name="J We" userId="518e19de838fc018" providerId="LiveId" clId="{FBA03C8B-3373-4560-98D6-08D34F48D16F}" dt="2023-03-24T01:43:04.264" v="1841"/>
          <ac:spMkLst>
            <pc:docMk/>
            <pc:sldMk cId="622390646" sldId="437"/>
            <ac:spMk id="54" creationId="{31B15854-31EF-463A-9BE3-2C398899B4CA}"/>
          </ac:spMkLst>
        </pc:spChg>
        <pc:spChg chg="del">
          <ac:chgData name="J We" userId="518e19de838fc018" providerId="LiveId" clId="{FBA03C8B-3373-4560-98D6-08D34F48D16F}" dt="2023-03-23T03:59:42.505" v="573" actId="478"/>
          <ac:spMkLst>
            <pc:docMk/>
            <pc:sldMk cId="622390646" sldId="437"/>
            <ac:spMk id="55" creationId="{093B7B29-DBB0-4973-9A78-5547B08943A6}"/>
          </ac:spMkLst>
        </pc:spChg>
        <pc:spChg chg="add mod">
          <ac:chgData name="J We" userId="518e19de838fc018" providerId="LiveId" clId="{FBA03C8B-3373-4560-98D6-08D34F48D16F}" dt="2023-03-23T09:08:18.891" v="1512" actId="1076"/>
          <ac:spMkLst>
            <pc:docMk/>
            <pc:sldMk cId="622390646" sldId="437"/>
            <ac:spMk id="56" creationId="{AB931058-5C8B-4C5A-9F7B-B1628FEED35A}"/>
          </ac:spMkLst>
        </pc:spChg>
        <pc:spChg chg="add del mod">
          <ac:chgData name="J We" userId="518e19de838fc018" providerId="LiveId" clId="{FBA03C8B-3373-4560-98D6-08D34F48D16F}" dt="2023-03-23T06:46:25.374" v="691" actId="478"/>
          <ac:spMkLst>
            <pc:docMk/>
            <pc:sldMk cId="622390646" sldId="437"/>
            <ac:spMk id="57" creationId="{9B484181-ADED-4803-B646-9F109DF8C41F}"/>
          </ac:spMkLst>
        </pc:spChg>
        <pc:spChg chg="add del mod">
          <ac:chgData name="J We" userId="518e19de838fc018" providerId="LiveId" clId="{FBA03C8B-3373-4560-98D6-08D34F48D16F}" dt="2023-03-23T01:40:11.165" v="168"/>
          <ac:spMkLst>
            <pc:docMk/>
            <pc:sldMk cId="622390646" sldId="437"/>
            <ac:spMk id="59" creationId="{A9928F69-8B57-4BCF-9A13-B5BA566A9B4A}"/>
          </ac:spMkLst>
        </pc:spChg>
        <pc:spChg chg="add del mod">
          <ac:chgData name="J We" userId="518e19de838fc018" providerId="LiveId" clId="{FBA03C8B-3373-4560-98D6-08D34F48D16F}" dt="2023-03-23T03:39:52.696" v="416"/>
          <ac:spMkLst>
            <pc:docMk/>
            <pc:sldMk cId="622390646" sldId="437"/>
            <ac:spMk id="61" creationId="{7E739F04-24A9-4D83-B41F-DCB482E06821}"/>
          </ac:spMkLst>
        </pc:spChg>
        <pc:spChg chg="add del mod">
          <ac:chgData name="J We" userId="518e19de838fc018" providerId="LiveId" clId="{FBA03C8B-3373-4560-98D6-08D34F48D16F}" dt="2023-03-23T03:50:46.076" v="539" actId="478"/>
          <ac:spMkLst>
            <pc:docMk/>
            <pc:sldMk cId="622390646" sldId="437"/>
            <ac:spMk id="63" creationId="{DFA42C5E-FF10-411C-948F-549F71C84838}"/>
          </ac:spMkLst>
        </pc:spChg>
        <pc:spChg chg="add del">
          <ac:chgData name="J We" userId="518e19de838fc018" providerId="LiveId" clId="{FBA03C8B-3373-4560-98D6-08D34F48D16F}" dt="2023-03-23T04:02:35.341" v="590"/>
          <ac:spMkLst>
            <pc:docMk/>
            <pc:sldMk cId="622390646" sldId="437"/>
            <ac:spMk id="65" creationId="{E9F96B7A-A10E-41E4-BD82-F904CA1976B5}"/>
          </ac:spMkLst>
        </pc:spChg>
        <pc:spChg chg="add del mod">
          <ac:chgData name="J We" userId="518e19de838fc018" providerId="LiveId" clId="{FBA03C8B-3373-4560-98D6-08D34F48D16F}" dt="2023-03-23T04:03:10.316" v="603" actId="478"/>
          <ac:spMkLst>
            <pc:docMk/>
            <pc:sldMk cId="622390646" sldId="437"/>
            <ac:spMk id="67" creationId="{FE801057-3BCB-48E2-BDC2-D61CAA6B2963}"/>
          </ac:spMkLst>
        </pc:spChg>
        <pc:spChg chg="add del mod">
          <ac:chgData name="J We" userId="518e19de838fc018" providerId="LiveId" clId="{FBA03C8B-3373-4560-98D6-08D34F48D16F}" dt="2023-03-23T07:45:11.135" v="1395"/>
          <ac:spMkLst>
            <pc:docMk/>
            <pc:sldMk cId="622390646" sldId="437"/>
            <ac:spMk id="69" creationId="{D9C67F7B-5D83-4236-943C-63B1E631E0B9}"/>
          </ac:spMkLst>
        </pc:spChg>
        <pc:spChg chg="add del mod">
          <ac:chgData name="J We" userId="518e19de838fc018" providerId="LiveId" clId="{FBA03C8B-3373-4560-98D6-08D34F48D16F}" dt="2023-03-23T06:47:55.141" v="703"/>
          <ac:spMkLst>
            <pc:docMk/>
            <pc:sldMk cId="622390646" sldId="437"/>
            <ac:spMk id="71" creationId="{9294D016-A1D5-4275-9354-71F70D8AF5FC}"/>
          </ac:spMkLst>
        </pc:spChg>
        <pc:spChg chg="add mod">
          <ac:chgData name="J We" userId="518e19de838fc018" providerId="LiveId" clId="{FBA03C8B-3373-4560-98D6-08D34F48D16F}" dt="2023-03-23T09:08:23.066" v="1513" actId="1076"/>
          <ac:spMkLst>
            <pc:docMk/>
            <pc:sldMk cId="622390646" sldId="437"/>
            <ac:spMk id="73" creationId="{8A1B215C-FDC8-48C7-B07E-E09C3AB4AA8C}"/>
          </ac:spMkLst>
        </pc:spChg>
        <pc:spChg chg="add del mod">
          <ac:chgData name="J We" userId="518e19de838fc018" providerId="LiveId" clId="{FBA03C8B-3373-4560-98D6-08D34F48D16F}" dt="2023-03-23T09:08:27.658" v="1514" actId="478"/>
          <ac:spMkLst>
            <pc:docMk/>
            <pc:sldMk cId="622390646" sldId="437"/>
            <ac:spMk id="74" creationId="{108798E8-B1A3-48BB-B2BB-3686D3BBAB8F}"/>
          </ac:spMkLst>
        </pc:spChg>
        <pc:spChg chg="add mod">
          <ac:chgData name="J We" userId="518e19de838fc018" providerId="LiveId" clId="{FBA03C8B-3373-4560-98D6-08D34F48D16F}" dt="2023-03-24T01:29:09.070" v="1793" actId="20577"/>
          <ac:spMkLst>
            <pc:docMk/>
            <pc:sldMk cId="622390646" sldId="437"/>
            <ac:spMk id="79" creationId="{85D5CD81-1724-4EAB-BCA6-3503882B6D6F}"/>
          </ac:spMkLst>
        </pc:spChg>
        <pc:spChg chg="add mod">
          <ac:chgData name="J We" userId="518e19de838fc018" providerId="LiveId" clId="{FBA03C8B-3373-4560-98D6-08D34F48D16F}" dt="2023-03-24T01:29:17.935" v="1799" actId="20577"/>
          <ac:spMkLst>
            <pc:docMk/>
            <pc:sldMk cId="622390646" sldId="437"/>
            <ac:spMk id="80" creationId="{7699AA67-89DD-456C-A059-8D8D37CE0D5F}"/>
          </ac:spMkLst>
        </pc:spChg>
        <pc:spChg chg="add mod">
          <ac:chgData name="J We" userId="518e19de838fc018" providerId="LiveId" clId="{FBA03C8B-3373-4560-98D6-08D34F48D16F}" dt="2023-03-24T01:29:20.256" v="1800" actId="20577"/>
          <ac:spMkLst>
            <pc:docMk/>
            <pc:sldMk cId="622390646" sldId="437"/>
            <ac:spMk id="81" creationId="{9DD130A7-4229-4D53-BCA3-80E1EBEE2433}"/>
          </ac:spMkLst>
        </pc:spChg>
        <pc:spChg chg="add mod">
          <ac:chgData name="J We" userId="518e19de838fc018" providerId="LiveId" clId="{FBA03C8B-3373-4560-98D6-08D34F48D16F}" dt="2023-03-24T01:39:11.179" v="1802" actId="1076"/>
          <ac:spMkLst>
            <pc:docMk/>
            <pc:sldMk cId="622390646" sldId="437"/>
            <ac:spMk id="82" creationId="{0DE0D95A-6F32-4CDE-9A4A-0423B0BB1879}"/>
          </ac:spMkLst>
        </pc:spChg>
        <pc:picChg chg="add del mod">
          <ac:chgData name="J We" userId="518e19de838fc018" providerId="LiveId" clId="{FBA03C8B-3373-4560-98D6-08D34F48D16F}" dt="2023-03-23T09:27:45.426" v="1537" actId="478"/>
          <ac:picMkLst>
            <pc:docMk/>
            <pc:sldMk cId="622390646" sldId="437"/>
            <ac:picMk id="14" creationId="{12C128E5-3A78-4DFC-A124-4F4AD0867A8E}"/>
          </ac:picMkLst>
        </pc:picChg>
        <pc:picChg chg="add del mod">
          <ac:chgData name="J We" userId="518e19de838fc018" providerId="LiveId" clId="{FBA03C8B-3373-4560-98D6-08D34F48D16F}" dt="2023-03-23T09:27:46.301" v="1538" actId="478"/>
          <ac:picMkLst>
            <pc:docMk/>
            <pc:sldMk cId="622390646" sldId="437"/>
            <ac:picMk id="76" creationId="{6BADDA3D-2104-44E8-AE2D-EA00401A5FF4}"/>
          </ac:picMkLst>
        </pc:picChg>
        <pc:picChg chg="add mod">
          <ac:chgData name="J We" userId="518e19de838fc018" providerId="LiveId" clId="{FBA03C8B-3373-4560-98D6-08D34F48D16F}" dt="2023-03-24T09:06:06.371" v="1846" actId="1076"/>
          <ac:picMkLst>
            <pc:docMk/>
            <pc:sldMk cId="622390646" sldId="437"/>
            <ac:picMk id="77" creationId="{89F930CA-DF83-4F39-8620-3291C3EF2C0F}"/>
          </ac:picMkLst>
        </pc:picChg>
      </pc:sldChg>
      <pc:sldChg chg="addSp delSp modSp mod ord">
        <pc:chgData name="J We" userId="518e19de838fc018" providerId="LiveId" clId="{FBA03C8B-3373-4560-98D6-08D34F48D16F}" dt="2023-03-24T11:55:49.255" v="1864" actId="108"/>
        <pc:sldMkLst>
          <pc:docMk/>
          <pc:sldMk cId="1547403060" sldId="438"/>
        </pc:sldMkLst>
        <pc:spChg chg="add mod">
          <ac:chgData name="J We" userId="518e19de838fc018" providerId="LiveId" clId="{FBA03C8B-3373-4560-98D6-08D34F48D16F}" dt="2023-03-24T11:55:49.255" v="1864" actId="108"/>
          <ac:spMkLst>
            <pc:docMk/>
            <pc:sldMk cId="1547403060" sldId="438"/>
            <ac:spMk id="42" creationId="{B64F18DE-97EE-4F42-98B0-7027F7C08D0F}"/>
          </ac:spMkLst>
        </pc:spChg>
        <pc:spChg chg="del">
          <ac:chgData name="J We" userId="518e19de838fc018" providerId="LiveId" clId="{FBA03C8B-3373-4560-98D6-08D34F48D16F}" dt="2023-03-23T07:02:31.741" v="751" actId="478"/>
          <ac:spMkLst>
            <pc:docMk/>
            <pc:sldMk cId="1547403060" sldId="438"/>
            <ac:spMk id="49" creationId="{2CE78CF0-67B2-4F6B-B9A8-F9A61DCD41BA}"/>
          </ac:spMkLst>
        </pc:spChg>
        <pc:spChg chg="del">
          <ac:chgData name="J We" userId="518e19de838fc018" providerId="LiveId" clId="{FBA03C8B-3373-4560-98D6-08D34F48D16F}" dt="2023-03-23T07:02:30.086" v="750" actId="478"/>
          <ac:spMkLst>
            <pc:docMk/>
            <pc:sldMk cId="1547403060" sldId="438"/>
            <ac:spMk id="50" creationId="{88CCC814-B7E7-42BA-A4B8-9F14DB1B699B}"/>
          </ac:spMkLst>
        </pc:spChg>
        <pc:picChg chg="add mod">
          <ac:chgData name="J We" userId="518e19de838fc018" providerId="LiveId" clId="{FBA03C8B-3373-4560-98D6-08D34F48D16F}" dt="2023-03-24T08:40:36.571" v="1845" actId="1076"/>
          <ac:picMkLst>
            <pc:docMk/>
            <pc:sldMk cId="1547403060" sldId="438"/>
            <ac:picMk id="2" creationId="{39CC8978-E67B-4008-A914-EC14BE4926E6}"/>
          </ac:picMkLst>
        </pc:picChg>
        <pc:picChg chg="del">
          <ac:chgData name="J We" userId="518e19de838fc018" providerId="LiveId" clId="{FBA03C8B-3373-4560-98D6-08D34F48D16F}" dt="2023-03-23T07:02:28.727" v="749" actId="478"/>
          <ac:picMkLst>
            <pc:docMk/>
            <pc:sldMk cId="1547403060" sldId="438"/>
            <ac:picMk id="4" creationId="{1C291A17-CAE9-43D4-995E-308DCC3FA2AA}"/>
          </ac:picMkLst>
        </pc:picChg>
        <pc:picChg chg="add mod">
          <ac:chgData name="J We" userId="518e19de838fc018" providerId="LiveId" clId="{FBA03C8B-3373-4560-98D6-08D34F48D16F}" dt="2023-03-24T11:55:36.291" v="1863" actId="1076"/>
          <ac:picMkLst>
            <pc:docMk/>
            <pc:sldMk cId="1547403060" sldId="438"/>
            <ac:picMk id="4" creationId="{49FB69C9-26B6-46FD-AB26-94812FAF29C8}"/>
          </ac:picMkLst>
        </pc:picChg>
      </pc:sldChg>
      <pc:sldChg chg="del">
        <pc:chgData name="J We" userId="518e19de838fc018" providerId="LiveId" clId="{FBA03C8B-3373-4560-98D6-08D34F48D16F}" dt="2023-03-23T08:59:08.535" v="1490" actId="47"/>
        <pc:sldMkLst>
          <pc:docMk/>
          <pc:sldMk cId="2526888079" sldId="445"/>
        </pc:sldMkLst>
      </pc:sldChg>
      <pc:sldChg chg="addSp delSp modSp del mod">
        <pc:chgData name="J We" userId="518e19de838fc018" providerId="LiveId" clId="{FBA03C8B-3373-4560-98D6-08D34F48D16F}" dt="2023-03-24T01:46:07.521" v="1842" actId="47"/>
        <pc:sldMkLst>
          <pc:docMk/>
          <pc:sldMk cId="3033733409" sldId="446"/>
        </pc:sldMkLst>
        <pc:spChg chg="del">
          <ac:chgData name="J We" userId="518e19de838fc018" providerId="LiveId" clId="{FBA03C8B-3373-4560-98D6-08D34F48D16F}" dt="2023-03-24T01:02:00.978" v="1669" actId="478"/>
          <ac:spMkLst>
            <pc:docMk/>
            <pc:sldMk cId="3033733409" sldId="446"/>
            <ac:spMk id="40" creationId="{5EA67E5B-E0F3-4A02-B6EE-50F10F00EB9B}"/>
          </ac:spMkLst>
        </pc:spChg>
        <pc:graphicFrameChg chg="add del mod">
          <ac:chgData name="J We" userId="518e19de838fc018" providerId="LiveId" clId="{FBA03C8B-3373-4560-98D6-08D34F48D16F}" dt="2023-03-22T01:48:14.124" v="2"/>
          <ac:graphicFrameMkLst>
            <pc:docMk/>
            <pc:sldMk cId="3033733409" sldId="446"/>
            <ac:graphicFrameMk id="2" creationId="{CDF8641B-CD2C-4020-B634-3034D6407812}"/>
          </ac:graphicFrameMkLst>
        </pc:graphicFrameChg>
        <pc:picChg chg="add del mod">
          <ac:chgData name="J We" userId="518e19de838fc018" providerId="LiveId" clId="{FBA03C8B-3373-4560-98D6-08D34F48D16F}" dt="2023-03-22T01:48:46.134" v="8" actId="21"/>
          <ac:picMkLst>
            <pc:docMk/>
            <pc:sldMk cId="3033733409" sldId="446"/>
            <ac:picMk id="3" creationId="{1445CF5B-02B5-46E8-AB6C-4D59272AFFD1}"/>
          </ac:picMkLst>
        </pc:picChg>
      </pc:sldChg>
      <pc:sldChg chg="addSp delSp modSp mod ord">
        <pc:chgData name="J We" userId="518e19de838fc018" providerId="LiveId" clId="{FBA03C8B-3373-4560-98D6-08D34F48D16F}" dt="2023-03-24T01:19:45.184" v="1789" actId="1076"/>
        <pc:sldMkLst>
          <pc:docMk/>
          <pc:sldMk cId="168183787" sldId="448"/>
        </pc:sldMkLst>
        <pc:spChg chg="add del">
          <ac:chgData name="J We" userId="518e19de838fc018" providerId="LiveId" clId="{FBA03C8B-3373-4560-98D6-08D34F48D16F}" dt="2023-03-23T02:02:36.173" v="297" actId="11529"/>
          <ac:spMkLst>
            <pc:docMk/>
            <pc:sldMk cId="168183787" sldId="448"/>
            <ac:spMk id="7" creationId="{F0BDC74B-DF66-4DDC-A6D5-F43A5AE0C25A}"/>
          </ac:spMkLst>
        </pc:spChg>
        <pc:spChg chg="add mod">
          <ac:chgData name="J We" userId="518e19de838fc018" providerId="LiveId" clId="{FBA03C8B-3373-4560-98D6-08D34F48D16F}" dt="2023-03-23T02:04:05.981" v="311" actId="164"/>
          <ac:spMkLst>
            <pc:docMk/>
            <pc:sldMk cId="168183787" sldId="448"/>
            <ac:spMk id="8" creationId="{53CDB69C-9319-4CAA-BAD4-FDFCE3CAF96B}"/>
          </ac:spMkLst>
        </pc:spChg>
        <pc:spChg chg="add mod">
          <ac:chgData name="J We" userId="518e19de838fc018" providerId="LiveId" clId="{FBA03C8B-3373-4560-98D6-08D34F48D16F}" dt="2023-03-23T02:04:05.981" v="311" actId="164"/>
          <ac:spMkLst>
            <pc:docMk/>
            <pc:sldMk cId="168183787" sldId="448"/>
            <ac:spMk id="9" creationId="{0B232AB7-D4D3-4428-8310-67E51AACE623}"/>
          </ac:spMkLst>
        </pc:spChg>
        <pc:spChg chg="del mod">
          <ac:chgData name="J We" userId="518e19de838fc018" providerId="LiveId" clId="{FBA03C8B-3373-4560-98D6-08D34F48D16F}" dt="2023-03-23T02:07:07.936" v="321"/>
          <ac:spMkLst>
            <pc:docMk/>
            <pc:sldMk cId="168183787" sldId="448"/>
            <ac:spMk id="11" creationId="{0A639FE8-E053-45FE-8781-808C09E5D9A0}"/>
          </ac:spMkLst>
        </pc:spChg>
        <pc:spChg chg="del">
          <ac:chgData name="J We" userId="518e19de838fc018" providerId="LiveId" clId="{FBA03C8B-3373-4560-98D6-08D34F48D16F}" dt="2023-03-23T01:50:42.445" v="197" actId="478"/>
          <ac:spMkLst>
            <pc:docMk/>
            <pc:sldMk cId="168183787" sldId="448"/>
            <ac:spMk id="40" creationId="{5EA67E5B-E0F3-4A02-B6EE-50F10F00EB9B}"/>
          </ac:spMkLst>
        </pc:spChg>
        <pc:spChg chg="del">
          <ac:chgData name="J We" userId="518e19de838fc018" providerId="LiveId" clId="{FBA03C8B-3373-4560-98D6-08D34F48D16F}" dt="2023-03-23T01:50:39.149" v="195" actId="478"/>
          <ac:spMkLst>
            <pc:docMk/>
            <pc:sldMk cId="168183787" sldId="448"/>
            <ac:spMk id="43" creationId="{3545DC7C-7DB1-41DE-8724-749B198A72FB}"/>
          </ac:spMkLst>
        </pc:spChg>
        <pc:spChg chg="del">
          <ac:chgData name="J We" userId="518e19de838fc018" providerId="LiveId" clId="{FBA03C8B-3373-4560-98D6-08D34F48D16F}" dt="2023-03-23T01:50:41.056" v="196" actId="478"/>
          <ac:spMkLst>
            <pc:docMk/>
            <pc:sldMk cId="168183787" sldId="448"/>
            <ac:spMk id="44" creationId="{40FCB567-8CA7-4EC9-9912-69F6F4D2685F}"/>
          </ac:spMkLst>
        </pc:spChg>
        <pc:spChg chg="add mod">
          <ac:chgData name="J We" userId="518e19de838fc018" providerId="LiveId" clId="{FBA03C8B-3373-4560-98D6-08D34F48D16F}" dt="2023-03-23T02:10:21.791" v="360" actId="1076"/>
          <ac:spMkLst>
            <pc:docMk/>
            <pc:sldMk cId="168183787" sldId="448"/>
            <ac:spMk id="45" creationId="{97F38D5B-E131-46CC-B596-6216E1FD164E}"/>
          </ac:spMkLst>
        </pc:spChg>
        <pc:spChg chg="add mod">
          <ac:chgData name="J We" userId="518e19de838fc018" providerId="LiveId" clId="{FBA03C8B-3373-4560-98D6-08D34F48D16F}" dt="2023-03-24T01:19:35.927" v="1785" actId="21"/>
          <ac:spMkLst>
            <pc:docMk/>
            <pc:sldMk cId="168183787" sldId="448"/>
            <ac:spMk id="47" creationId="{2B4C6D32-A9C7-49FF-8D27-2F44CADE21DA}"/>
          </ac:spMkLst>
        </pc:spChg>
        <pc:spChg chg="add mod">
          <ac:chgData name="J We" userId="518e19de838fc018" providerId="LiveId" clId="{FBA03C8B-3373-4560-98D6-08D34F48D16F}" dt="2023-03-24T01:19:02.140" v="1783" actId="1076"/>
          <ac:spMkLst>
            <pc:docMk/>
            <pc:sldMk cId="168183787" sldId="448"/>
            <ac:spMk id="53" creationId="{9D4D7072-D38E-4804-9604-A6C9CD14DDAB}"/>
          </ac:spMkLst>
        </pc:spChg>
        <pc:spChg chg="add mod">
          <ac:chgData name="J We" userId="518e19de838fc018" providerId="LiveId" clId="{FBA03C8B-3373-4560-98D6-08D34F48D16F}" dt="2023-03-23T02:04:05.981" v="311" actId="164"/>
          <ac:spMkLst>
            <pc:docMk/>
            <pc:sldMk cId="168183787" sldId="448"/>
            <ac:spMk id="54" creationId="{A316432E-36D6-40B4-9132-393103AA40F5}"/>
          </ac:spMkLst>
        </pc:spChg>
        <pc:spChg chg="add mod">
          <ac:chgData name="J We" userId="518e19de838fc018" providerId="LiveId" clId="{FBA03C8B-3373-4560-98D6-08D34F48D16F}" dt="2023-03-23T02:04:05.981" v="311" actId="164"/>
          <ac:spMkLst>
            <pc:docMk/>
            <pc:sldMk cId="168183787" sldId="448"/>
            <ac:spMk id="55" creationId="{233C6F0B-03F0-448B-A308-7ECFFD11D004}"/>
          </ac:spMkLst>
        </pc:spChg>
        <pc:spChg chg="add mod">
          <ac:chgData name="J We" userId="518e19de838fc018" providerId="LiveId" clId="{FBA03C8B-3373-4560-98D6-08D34F48D16F}" dt="2023-03-23T02:07:15.780" v="325" actId="1076"/>
          <ac:spMkLst>
            <pc:docMk/>
            <pc:sldMk cId="168183787" sldId="448"/>
            <ac:spMk id="59" creationId="{91D78835-9BAC-4D6E-955D-F59BB9FE6970}"/>
          </ac:spMkLst>
        </pc:spChg>
        <pc:spChg chg="add mod">
          <ac:chgData name="J We" userId="518e19de838fc018" providerId="LiveId" clId="{FBA03C8B-3373-4560-98D6-08D34F48D16F}" dt="2023-03-23T02:07:24.046" v="329" actId="1076"/>
          <ac:spMkLst>
            <pc:docMk/>
            <pc:sldMk cId="168183787" sldId="448"/>
            <ac:spMk id="61" creationId="{AD9220F8-D1AD-4A8C-A435-8B198174BAAA}"/>
          </ac:spMkLst>
        </pc:spChg>
        <pc:spChg chg="add mod">
          <ac:chgData name="J We" userId="518e19de838fc018" providerId="LiveId" clId="{FBA03C8B-3373-4560-98D6-08D34F48D16F}" dt="2023-03-24T01:19:07.644" v="1784" actId="1076"/>
          <ac:spMkLst>
            <pc:docMk/>
            <pc:sldMk cId="168183787" sldId="448"/>
            <ac:spMk id="62" creationId="{1CF1B5E2-01C4-4A8C-A44B-3F2BF31640E4}"/>
          </ac:spMkLst>
        </pc:spChg>
        <pc:spChg chg="add mod">
          <ac:chgData name="J We" userId="518e19de838fc018" providerId="LiveId" clId="{FBA03C8B-3373-4560-98D6-08D34F48D16F}" dt="2023-03-23T02:07:34.590" v="333" actId="1076"/>
          <ac:spMkLst>
            <pc:docMk/>
            <pc:sldMk cId="168183787" sldId="448"/>
            <ac:spMk id="63" creationId="{85032464-A941-4979-B44B-F5133892CF53}"/>
          </ac:spMkLst>
        </pc:spChg>
        <pc:spChg chg="add mod">
          <ac:chgData name="J We" userId="518e19de838fc018" providerId="LiveId" clId="{FBA03C8B-3373-4560-98D6-08D34F48D16F}" dt="2023-03-23T02:07:39.418" v="335" actId="1076"/>
          <ac:spMkLst>
            <pc:docMk/>
            <pc:sldMk cId="168183787" sldId="448"/>
            <ac:spMk id="64" creationId="{86E867DD-6B0C-46D7-B77A-A805478372B6}"/>
          </ac:spMkLst>
        </pc:spChg>
        <pc:spChg chg="add mod">
          <ac:chgData name="J We" userId="518e19de838fc018" providerId="LiveId" clId="{FBA03C8B-3373-4560-98D6-08D34F48D16F}" dt="2023-03-23T02:07:43.689" v="337" actId="1076"/>
          <ac:spMkLst>
            <pc:docMk/>
            <pc:sldMk cId="168183787" sldId="448"/>
            <ac:spMk id="65" creationId="{73394BCC-4B50-42E1-B9E6-E23719F1516D}"/>
          </ac:spMkLst>
        </pc:spChg>
        <pc:spChg chg="add mod">
          <ac:chgData name="J We" userId="518e19de838fc018" providerId="LiveId" clId="{FBA03C8B-3373-4560-98D6-08D34F48D16F}" dt="2023-03-23T02:07:47.196" v="339" actId="1076"/>
          <ac:spMkLst>
            <pc:docMk/>
            <pc:sldMk cId="168183787" sldId="448"/>
            <ac:spMk id="66" creationId="{4DDB9D26-7F3E-4DFB-A134-4CCF158728B3}"/>
          </ac:spMkLst>
        </pc:spChg>
        <pc:spChg chg="add mod">
          <ac:chgData name="J We" userId="518e19de838fc018" providerId="LiveId" clId="{FBA03C8B-3373-4560-98D6-08D34F48D16F}" dt="2023-03-23T02:08:29.048" v="343" actId="1076"/>
          <ac:spMkLst>
            <pc:docMk/>
            <pc:sldMk cId="168183787" sldId="448"/>
            <ac:spMk id="68" creationId="{F62F0200-6727-4A7D-B70A-77C347F998BA}"/>
          </ac:spMkLst>
        </pc:spChg>
        <pc:spChg chg="add del mod">
          <ac:chgData name="J We" userId="518e19de838fc018" providerId="LiveId" clId="{FBA03C8B-3373-4560-98D6-08D34F48D16F}" dt="2023-03-23T02:08:58.784" v="345"/>
          <ac:spMkLst>
            <pc:docMk/>
            <pc:sldMk cId="168183787" sldId="448"/>
            <ac:spMk id="69" creationId="{6E47F7E4-750B-4FC3-8F71-30CB346A0CF4}"/>
          </ac:spMkLst>
        </pc:spChg>
        <pc:spChg chg="add del mod">
          <ac:chgData name="J We" userId="518e19de838fc018" providerId="LiveId" clId="{FBA03C8B-3373-4560-98D6-08D34F48D16F}" dt="2023-03-23T02:09:03.229" v="347"/>
          <ac:spMkLst>
            <pc:docMk/>
            <pc:sldMk cId="168183787" sldId="448"/>
            <ac:spMk id="70" creationId="{30F0B969-2F96-41FB-8BC6-CCB1B7CE0795}"/>
          </ac:spMkLst>
        </pc:spChg>
        <pc:spChg chg="add mod">
          <ac:chgData name="J We" userId="518e19de838fc018" providerId="LiveId" clId="{FBA03C8B-3373-4560-98D6-08D34F48D16F}" dt="2023-03-23T02:10:02.027" v="359" actId="1076"/>
          <ac:spMkLst>
            <pc:docMk/>
            <pc:sldMk cId="168183787" sldId="448"/>
            <ac:spMk id="74" creationId="{A7361C5E-4C79-4AD9-905B-C268CD63A857}"/>
          </ac:spMkLst>
        </pc:spChg>
        <pc:spChg chg="add mod">
          <ac:chgData name="J We" userId="518e19de838fc018" providerId="LiveId" clId="{FBA03C8B-3373-4560-98D6-08D34F48D16F}" dt="2023-03-24T01:17:39.084" v="1777" actId="14100"/>
          <ac:spMkLst>
            <pc:docMk/>
            <pc:sldMk cId="168183787" sldId="448"/>
            <ac:spMk id="75" creationId="{B541F1EB-966C-489A-8656-5932FD197500}"/>
          </ac:spMkLst>
        </pc:spChg>
        <pc:spChg chg="add mod">
          <ac:chgData name="J We" userId="518e19de838fc018" providerId="LiveId" clId="{FBA03C8B-3373-4560-98D6-08D34F48D16F}" dt="2023-03-23T08:37:43.351" v="1489" actId="1076"/>
          <ac:spMkLst>
            <pc:docMk/>
            <pc:sldMk cId="168183787" sldId="448"/>
            <ac:spMk id="80" creationId="{88999EC7-B6FA-478D-8323-C631C0F2DC33}"/>
          </ac:spMkLst>
        </pc:spChg>
        <pc:spChg chg="add mod">
          <ac:chgData name="J We" userId="518e19de838fc018" providerId="LiveId" clId="{FBA03C8B-3373-4560-98D6-08D34F48D16F}" dt="2023-03-24T01:19:45.184" v="1789" actId="1076"/>
          <ac:spMkLst>
            <pc:docMk/>
            <pc:sldMk cId="168183787" sldId="448"/>
            <ac:spMk id="82" creationId="{CEC8E52F-B481-4402-AB6E-FB4E38355AA4}"/>
          </ac:spMkLst>
        </pc:spChg>
        <pc:grpChg chg="add mod">
          <ac:chgData name="J We" userId="518e19de838fc018" providerId="LiveId" clId="{FBA03C8B-3373-4560-98D6-08D34F48D16F}" dt="2023-03-23T02:04:11.606" v="312" actId="1076"/>
          <ac:grpSpMkLst>
            <pc:docMk/>
            <pc:sldMk cId="168183787" sldId="448"/>
            <ac:grpSpMk id="10" creationId="{4BAF620F-8C49-41DA-96FF-EB7164365187}"/>
          </ac:grpSpMkLst>
        </pc:grpChg>
        <pc:picChg chg="del">
          <ac:chgData name="J We" userId="518e19de838fc018" providerId="LiveId" clId="{FBA03C8B-3373-4560-98D6-08D34F48D16F}" dt="2023-03-23T01:50:37.445" v="194" actId="478"/>
          <ac:picMkLst>
            <pc:docMk/>
            <pc:sldMk cId="168183787" sldId="448"/>
            <ac:picMk id="2" creationId="{EFB287BA-8723-4866-935B-F16A5C48E088}"/>
          </ac:picMkLst>
        </pc:picChg>
        <pc:picChg chg="add del mod">
          <ac:chgData name="J We" userId="518e19de838fc018" providerId="LiveId" clId="{FBA03C8B-3373-4560-98D6-08D34F48D16F}" dt="2023-03-23T02:09:44.862" v="353" actId="478"/>
          <ac:picMkLst>
            <pc:docMk/>
            <pc:sldMk cId="168183787" sldId="448"/>
            <ac:picMk id="4" creationId="{C4CA78B4-2E85-4EBB-8383-C3B16ABDD7BC}"/>
          </ac:picMkLst>
        </pc:picChg>
        <pc:picChg chg="add mod">
          <ac:chgData name="J We" userId="518e19de838fc018" providerId="LiveId" clId="{FBA03C8B-3373-4560-98D6-08D34F48D16F}" dt="2023-03-23T02:00:03.365" v="290" actId="1076"/>
          <ac:picMkLst>
            <pc:docMk/>
            <pc:sldMk cId="168183787" sldId="448"/>
            <ac:picMk id="5" creationId="{4E374C21-3DC3-42F6-AF94-25B23260BD9D}"/>
          </ac:picMkLst>
        </pc:picChg>
        <pc:picChg chg="add mod">
          <ac:chgData name="J We" userId="518e19de838fc018" providerId="LiveId" clId="{FBA03C8B-3373-4560-98D6-08D34F48D16F}" dt="2023-03-23T02:00:29.344" v="295" actId="14100"/>
          <ac:picMkLst>
            <pc:docMk/>
            <pc:sldMk cId="168183787" sldId="448"/>
            <ac:picMk id="6" creationId="{9086775C-35CC-46AA-8740-1471B2766466}"/>
          </ac:picMkLst>
        </pc:picChg>
        <pc:picChg chg="add mod">
          <ac:chgData name="J We" userId="518e19de838fc018" providerId="LiveId" clId="{FBA03C8B-3373-4560-98D6-08D34F48D16F}" dt="2023-03-23T02:09:23.157" v="351" actId="1076"/>
          <ac:picMkLst>
            <pc:docMk/>
            <pc:sldMk cId="168183787" sldId="448"/>
            <ac:picMk id="15" creationId="{51E72262-67E0-42FF-A181-BE62DEC8C406}"/>
          </ac:picMkLst>
        </pc:picChg>
        <pc:picChg chg="add mod">
          <ac:chgData name="J We" userId="518e19de838fc018" providerId="LiveId" clId="{FBA03C8B-3373-4560-98D6-08D34F48D16F}" dt="2023-03-23T02:09:49.504" v="355" actId="14100"/>
          <ac:picMkLst>
            <pc:docMk/>
            <pc:sldMk cId="168183787" sldId="448"/>
            <ac:picMk id="16" creationId="{F1996469-8215-41E9-ADA5-883791BA57E2}"/>
          </ac:picMkLst>
        </pc:picChg>
        <pc:picChg chg="add mod">
          <ac:chgData name="J We" userId="518e19de838fc018" providerId="LiveId" clId="{FBA03C8B-3373-4560-98D6-08D34F48D16F}" dt="2023-03-23T08:35:42.142" v="1400" actId="1076"/>
          <ac:picMkLst>
            <pc:docMk/>
            <pc:sldMk cId="168183787" sldId="448"/>
            <ac:picMk id="18" creationId="{67939D59-5842-4A9D-B73E-9E5CF7D44C1E}"/>
          </ac:picMkLst>
        </pc:picChg>
        <pc:picChg chg="add mod">
          <ac:chgData name="J We" userId="518e19de838fc018" providerId="LiveId" clId="{FBA03C8B-3373-4560-98D6-08D34F48D16F}" dt="2023-03-23T08:36:05.178" v="1402" actId="1076"/>
          <ac:picMkLst>
            <pc:docMk/>
            <pc:sldMk cId="168183787" sldId="448"/>
            <ac:picMk id="19" creationId="{EF04E56C-83EB-4DCA-9C09-C6D23D1ED7A1}"/>
          </ac:picMkLst>
        </pc:picChg>
        <pc:picChg chg="add mod">
          <ac:chgData name="J We" userId="518e19de838fc018" providerId="LiveId" clId="{FBA03C8B-3373-4560-98D6-08D34F48D16F}" dt="2023-03-23T08:36:18.305" v="1404" actId="1076"/>
          <ac:picMkLst>
            <pc:docMk/>
            <pc:sldMk cId="168183787" sldId="448"/>
            <ac:picMk id="20" creationId="{B58C9582-FC9B-4F0C-91FD-2F66540517C6}"/>
          </ac:picMkLst>
        </pc:picChg>
        <pc:picChg chg="add mod">
          <ac:chgData name="J We" userId="518e19de838fc018" providerId="LiveId" clId="{FBA03C8B-3373-4560-98D6-08D34F48D16F}" dt="2023-03-23T08:36:44.259" v="1410" actId="1076"/>
          <ac:picMkLst>
            <pc:docMk/>
            <pc:sldMk cId="168183787" sldId="448"/>
            <ac:picMk id="21" creationId="{68419940-1B75-4B13-BCD7-0D798923A614}"/>
          </ac:picMkLst>
        </pc:picChg>
      </pc:sldChg>
      <pc:sldChg chg="addSp delSp modSp add del mod">
        <pc:chgData name="J We" userId="518e19de838fc018" providerId="LiveId" clId="{FBA03C8B-3373-4560-98D6-08D34F48D16F}" dt="2023-03-24T01:01:56.777" v="1668" actId="47"/>
        <pc:sldMkLst>
          <pc:docMk/>
          <pc:sldMk cId="4075232392" sldId="449"/>
        </pc:sldMkLst>
        <pc:spChg chg="add del mod">
          <ac:chgData name="J We" userId="518e19de838fc018" providerId="LiveId" clId="{FBA03C8B-3373-4560-98D6-08D34F48D16F}" dt="2023-03-23T01:43:48.965" v="180"/>
          <ac:spMkLst>
            <pc:docMk/>
            <pc:sldMk cId="4075232392" sldId="449"/>
            <ac:spMk id="42" creationId="{90289565-27DC-4B34-8786-E3795960DD20}"/>
          </ac:spMkLst>
        </pc:spChg>
        <pc:picChg chg="del">
          <ac:chgData name="J We" userId="518e19de838fc018" providerId="LiveId" clId="{FBA03C8B-3373-4560-98D6-08D34F48D16F}" dt="2023-03-22T01:48:28.295" v="5" actId="478"/>
          <ac:picMkLst>
            <pc:docMk/>
            <pc:sldMk cId="4075232392" sldId="449"/>
            <ac:picMk id="3" creationId="{B8487A4F-8822-4A79-B9BB-0322B5590F13}"/>
          </ac:picMkLst>
        </pc:picChg>
      </pc:sldChg>
      <pc:sldChg chg="addSp modSp new del mod">
        <pc:chgData name="J We" userId="518e19de838fc018" providerId="LiveId" clId="{FBA03C8B-3373-4560-98D6-08D34F48D16F}" dt="2023-03-23T08:59:41.170" v="1497" actId="47"/>
        <pc:sldMkLst>
          <pc:docMk/>
          <pc:sldMk cId="4006919641" sldId="450"/>
        </pc:sldMkLst>
        <pc:picChg chg="add mod">
          <ac:chgData name="J We" userId="518e19de838fc018" providerId="LiveId" clId="{FBA03C8B-3373-4560-98D6-08D34F48D16F}" dt="2023-03-22T01:48:53.949" v="11" actId="1076"/>
          <ac:picMkLst>
            <pc:docMk/>
            <pc:sldMk cId="4006919641" sldId="450"/>
            <ac:picMk id="2" creationId="{EC935B5F-0025-484C-9DE9-B545896D131F}"/>
          </ac:picMkLst>
        </pc:picChg>
      </pc:sldChg>
      <pc:sldChg chg="modSp add mod ord">
        <pc:chgData name="J We" userId="518e19de838fc018" providerId="LiveId" clId="{FBA03C8B-3373-4560-98D6-08D34F48D16F}" dt="2023-03-23T01:49:33.187" v="191"/>
        <pc:sldMkLst>
          <pc:docMk/>
          <pc:sldMk cId="2696225950" sldId="451"/>
        </pc:sldMkLst>
        <pc:spChg chg="mod">
          <ac:chgData name="J We" userId="518e19de838fc018" providerId="LiveId" clId="{FBA03C8B-3373-4560-98D6-08D34F48D16F}" dt="2023-03-23T01:49:33.187" v="191"/>
          <ac:spMkLst>
            <pc:docMk/>
            <pc:sldMk cId="2696225950" sldId="451"/>
            <ac:spMk id="2" creationId="{1889EFA3-0809-443D-B467-2B432F45F0F7}"/>
          </ac:spMkLst>
        </pc:spChg>
      </pc:sldChg>
      <pc:sldChg chg="add">
        <pc:chgData name="J We" userId="518e19de838fc018" providerId="LiveId" clId="{FBA03C8B-3373-4560-98D6-08D34F48D16F}" dt="2023-03-24T01:46:18.782" v="1843"/>
        <pc:sldMkLst>
          <pc:docMk/>
          <pc:sldMk cId="3957186880" sldId="452"/>
        </pc:sldMkLst>
      </pc:sldChg>
    </pc:docChg>
  </pc:docChgLst>
  <pc:docChgLst>
    <pc:chgData name="J We" userId="61dd5751-8f97-4f6c-8ec2-994802fae784" providerId="ADAL" clId="{00AEA344-1E1D-4663-8EB9-B7E35EE448CE}"/>
    <pc:docChg chg="modSld">
      <pc:chgData name="J We" userId="61dd5751-8f97-4f6c-8ec2-994802fae784" providerId="ADAL" clId="{00AEA344-1E1D-4663-8EB9-B7E35EE448CE}" dt="2021-11-24T12:35:09.561" v="2" actId="403"/>
      <pc:docMkLst>
        <pc:docMk/>
      </pc:docMkLst>
      <pc:sldChg chg="modSp">
        <pc:chgData name="J We" userId="61dd5751-8f97-4f6c-8ec2-994802fae784" providerId="ADAL" clId="{00AEA344-1E1D-4663-8EB9-B7E35EE448CE}" dt="2021-11-24T12:35:09.561" v="2" actId="403"/>
        <pc:sldMkLst>
          <pc:docMk/>
          <pc:sldMk cId="3008028802" sldId="287"/>
        </pc:sldMkLst>
        <pc:spChg chg="mod">
          <ac:chgData name="J We" userId="61dd5751-8f97-4f6c-8ec2-994802fae784" providerId="ADAL" clId="{00AEA344-1E1D-4663-8EB9-B7E35EE448CE}" dt="2021-11-24T12:35:09.561" v="2" actId="403"/>
          <ac:spMkLst>
            <pc:docMk/>
            <pc:sldMk cId="3008028802" sldId="287"/>
            <ac:spMk id="2" creationId="{EE448727-BF36-4FEE-9283-9A8F44624E70}"/>
          </ac:spMkLst>
        </pc:spChg>
      </pc:sldChg>
    </pc:docChg>
  </pc:docChgLst>
  <pc:docChgLst>
    <pc:chgData name="We J" userId="518e19de838fc018" providerId="LiveId" clId="{6492CF70-9DF5-45AF-AD04-EF9FD4DBECC5}"/>
    <pc:docChg chg="undo custSel addSld delSld modSld sldOrd">
      <pc:chgData name="We J" userId="518e19de838fc018" providerId="LiveId" clId="{6492CF70-9DF5-45AF-AD04-EF9FD4DBECC5}" dt="2023-04-19T08:21:37.840" v="1601"/>
      <pc:docMkLst>
        <pc:docMk/>
      </pc:docMkLst>
      <pc:sldChg chg="modSp mod">
        <pc:chgData name="We J" userId="518e19de838fc018" providerId="LiveId" clId="{6492CF70-9DF5-45AF-AD04-EF9FD4DBECC5}" dt="2023-04-19T02:04:24.561" v="230" actId="1076"/>
        <pc:sldMkLst>
          <pc:docMk/>
          <pc:sldMk cId="3312810205" sldId="290"/>
        </pc:sldMkLst>
        <pc:spChg chg="mod">
          <ac:chgData name="We J" userId="518e19de838fc018" providerId="LiveId" clId="{6492CF70-9DF5-45AF-AD04-EF9FD4DBECC5}" dt="2023-04-19T02:04:17.375" v="229"/>
          <ac:spMkLst>
            <pc:docMk/>
            <pc:sldMk cId="3312810205" sldId="290"/>
            <ac:spMk id="2" creationId="{8A5BF93F-4AF6-4F48-B55F-66A0E12457B9}"/>
          </ac:spMkLst>
        </pc:spChg>
        <pc:spChg chg="mod">
          <ac:chgData name="We J" userId="518e19de838fc018" providerId="LiveId" clId="{6492CF70-9DF5-45AF-AD04-EF9FD4DBECC5}" dt="2023-04-19T02:04:06.443" v="227"/>
          <ac:spMkLst>
            <pc:docMk/>
            <pc:sldMk cId="3312810205" sldId="290"/>
            <ac:spMk id="45" creationId="{3AED1BE8-4B39-45B0-8EE2-D3F66B35FE9C}"/>
          </ac:spMkLst>
        </pc:spChg>
        <pc:spChg chg="mod">
          <ac:chgData name="We J" userId="518e19de838fc018" providerId="LiveId" clId="{6492CF70-9DF5-45AF-AD04-EF9FD4DBECC5}" dt="2023-04-19T02:04:24.561" v="230" actId="1076"/>
          <ac:spMkLst>
            <pc:docMk/>
            <pc:sldMk cId="3312810205" sldId="290"/>
            <ac:spMk id="47" creationId="{F9AB1F69-3A1B-4446-A733-D3EE634DFF13}"/>
          </ac:spMkLst>
        </pc:spChg>
        <pc:spChg chg="mod">
          <ac:chgData name="We J" userId="518e19de838fc018" providerId="LiveId" clId="{6492CF70-9DF5-45AF-AD04-EF9FD4DBECC5}" dt="2023-04-19T02:03:49.951" v="224" actId="1076"/>
          <ac:spMkLst>
            <pc:docMk/>
            <pc:sldMk cId="3312810205" sldId="290"/>
            <ac:spMk id="49" creationId="{34CB428E-D1CB-4B40-812B-FD5298F9D63B}"/>
          </ac:spMkLst>
        </pc:spChg>
      </pc:sldChg>
      <pc:sldChg chg="delSp mod ord">
        <pc:chgData name="We J" userId="518e19de838fc018" providerId="LiveId" clId="{6492CF70-9DF5-45AF-AD04-EF9FD4DBECC5}" dt="2023-04-19T08:11:24.782" v="1592"/>
        <pc:sldMkLst>
          <pc:docMk/>
          <pc:sldMk cId="3609628229" sldId="436"/>
        </pc:sldMkLst>
        <pc:spChg chg="del">
          <ac:chgData name="We J" userId="518e19de838fc018" providerId="LiveId" clId="{6492CF70-9DF5-45AF-AD04-EF9FD4DBECC5}" dt="2023-04-19T07:47:47.836" v="1104" actId="478"/>
          <ac:spMkLst>
            <pc:docMk/>
            <pc:sldMk cId="3609628229" sldId="436"/>
            <ac:spMk id="56" creationId="{58EF4EF3-8D2D-4F78-B2C2-9427CDAD4439}"/>
          </ac:spMkLst>
        </pc:spChg>
        <pc:spChg chg="del">
          <ac:chgData name="We J" userId="518e19de838fc018" providerId="LiveId" clId="{6492CF70-9DF5-45AF-AD04-EF9FD4DBECC5}" dt="2023-04-19T07:47:45.461" v="1103" actId="478"/>
          <ac:spMkLst>
            <pc:docMk/>
            <pc:sldMk cId="3609628229" sldId="436"/>
            <ac:spMk id="57" creationId="{2A4A5C7B-0728-4588-94E2-19E582A5F022}"/>
          </ac:spMkLst>
        </pc:spChg>
        <pc:spChg chg="del">
          <ac:chgData name="We J" userId="518e19de838fc018" providerId="LiveId" clId="{6492CF70-9DF5-45AF-AD04-EF9FD4DBECC5}" dt="2023-04-19T07:47:44.239" v="1102" actId="478"/>
          <ac:spMkLst>
            <pc:docMk/>
            <pc:sldMk cId="3609628229" sldId="436"/>
            <ac:spMk id="58" creationId="{BC45E606-5D38-45DD-BC2C-BB531F8478DF}"/>
          </ac:spMkLst>
        </pc:spChg>
        <pc:spChg chg="del">
          <ac:chgData name="We J" userId="518e19de838fc018" providerId="LiveId" clId="{6492CF70-9DF5-45AF-AD04-EF9FD4DBECC5}" dt="2023-04-19T07:47:42.779" v="1101" actId="478"/>
          <ac:spMkLst>
            <pc:docMk/>
            <pc:sldMk cId="3609628229" sldId="436"/>
            <ac:spMk id="59" creationId="{D8D58F63-3CFE-4A27-9EDC-67A08CD6CDC4}"/>
          </ac:spMkLst>
        </pc:spChg>
        <pc:picChg chg="del">
          <ac:chgData name="We J" userId="518e19de838fc018" providerId="LiveId" clId="{6492CF70-9DF5-45AF-AD04-EF9FD4DBECC5}" dt="2023-04-19T07:47:41.222" v="1100" actId="478"/>
          <ac:picMkLst>
            <pc:docMk/>
            <pc:sldMk cId="3609628229" sldId="436"/>
            <ac:picMk id="3" creationId="{E881F3F4-A86B-47BE-B131-FFDF72B47535}"/>
          </ac:picMkLst>
        </pc:picChg>
      </pc:sldChg>
      <pc:sldChg chg="del">
        <pc:chgData name="We J" userId="518e19de838fc018" providerId="LiveId" clId="{6492CF70-9DF5-45AF-AD04-EF9FD4DBECC5}" dt="2023-04-19T07:48:06.513" v="1105" actId="47"/>
        <pc:sldMkLst>
          <pc:docMk/>
          <pc:sldMk cId="622390646" sldId="437"/>
        </pc:sldMkLst>
      </pc:sldChg>
      <pc:sldChg chg="addSp delSp modSp mod ord">
        <pc:chgData name="We J" userId="518e19de838fc018" providerId="LiveId" clId="{6492CF70-9DF5-45AF-AD04-EF9FD4DBECC5}" dt="2023-04-19T02:54:44.512" v="536" actId="1076"/>
        <pc:sldMkLst>
          <pc:docMk/>
          <pc:sldMk cId="1547403060" sldId="438"/>
        </pc:sldMkLst>
        <pc:spChg chg="del">
          <ac:chgData name="We J" userId="518e19de838fc018" providerId="LiveId" clId="{6492CF70-9DF5-45AF-AD04-EF9FD4DBECC5}" dt="2023-04-18T00:57:34.616" v="11" actId="478"/>
          <ac:spMkLst>
            <pc:docMk/>
            <pc:sldMk cId="1547403060" sldId="438"/>
            <ac:spMk id="42" creationId="{B64F18DE-97EE-4F42-98B0-7027F7C08D0F}"/>
          </ac:spMkLst>
        </pc:spChg>
        <pc:spChg chg="add mod">
          <ac:chgData name="We J" userId="518e19de838fc018" providerId="LiveId" clId="{6492CF70-9DF5-45AF-AD04-EF9FD4DBECC5}" dt="2023-04-18T01:02:51.434" v="41" actId="20577"/>
          <ac:spMkLst>
            <pc:docMk/>
            <pc:sldMk cId="1547403060" sldId="438"/>
            <ac:spMk id="60" creationId="{280EB77A-6B5A-48A3-873A-DE17E5485891}"/>
          </ac:spMkLst>
        </pc:spChg>
        <pc:spChg chg="add mod">
          <ac:chgData name="We J" userId="518e19de838fc018" providerId="LiveId" clId="{6492CF70-9DF5-45AF-AD04-EF9FD4DBECC5}" dt="2023-04-19T02:49:46.053" v="293" actId="14100"/>
          <ac:spMkLst>
            <pc:docMk/>
            <pc:sldMk cId="1547403060" sldId="438"/>
            <ac:spMk id="61" creationId="{FDD0BB69-20DD-43CC-B357-E65FDB0A58F2}"/>
          </ac:spMkLst>
        </pc:spChg>
        <pc:spChg chg="add mod">
          <ac:chgData name="We J" userId="518e19de838fc018" providerId="LiveId" clId="{6492CF70-9DF5-45AF-AD04-EF9FD4DBECC5}" dt="2023-04-19T02:50:07.097" v="307" actId="1076"/>
          <ac:spMkLst>
            <pc:docMk/>
            <pc:sldMk cId="1547403060" sldId="438"/>
            <ac:spMk id="62" creationId="{8D4F282D-A48A-4376-9077-67DB680B7677}"/>
          </ac:spMkLst>
        </pc:spChg>
        <pc:spChg chg="add mod">
          <ac:chgData name="We J" userId="518e19de838fc018" providerId="LiveId" clId="{6492CF70-9DF5-45AF-AD04-EF9FD4DBECC5}" dt="2023-04-19T02:51:08.016" v="358" actId="1076"/>
          <ac:spMkLst>
            <pc:docMk/>
            <pc:sldMk cId="1547403060" sldId="438"/>
            <ac:spMk id="63" creationId="{A4063EFA-75C8-4274-BE08-A52A09BE0DB6}"/>
          </ac:spMkLst>
        </pc:spChg>
        <pc:spChg chg="add mod">
          <ac:chgData name="We J" userId="518e19de838fc018" providerId="LiveId" clId="{6492CF70-9DF5-45AF-AD04-EF9FD4DBECC5}" dt="2023-04-19T02:51:52.223" v="425" actId="1076"/>
          <ac:spMkLst>
            <pc:docMk/>
            <pc:sldMk cId="1547403060" sldId="438"/>
            <ac:spMk id="64" creationId="{4FE15863-307E-42D5-85B0-A75664F6F3CF}"/>
          </ac:spMkLst>
        </pc:spChg>
        <pc:spChg chg="add mod">
          <ac:chgData name="We J" userId="518e19de838fc018" providerId="LiveId" clId="{6492CF70-9DF5-45AF-AD04-EF9FD4DBECC5}" dt="2023-04-19T02:54:44.512" v="536" actId="1076"/>
          <ac:spMkLst>
            <pc:docMk/>
            <pc:sldMk cId="1547403060" sldId="438"/>
            <ac:spMk id="65" creationId="{BB5B1C37-9A2C-401A-A558-1E484339C2E2}"/>
          </ac:spMkLst>
        </pc:spChg>
        <pc:picChg chg="del">
          <ac:chgData name="We J" userId="518e19de838fc018" providerId="LiveId" clId="{6492CF70-9DF5-45AF-AD04-EF9FD4DBECC5}" dt="2023-04-18T00:57:31.216" v="9" actId="478"/>
          <ac:picMkLst>
            <pc:docMk/>
            <pc:sldMk cId="1547403060" sldId="438"/>
            <ac:picMk id="2" creationId="{39CC8978-E67B-4008-A914-EC14BE4926E6}"/>
          </ac:picMkLst>
        </pc:picChg>
        <pc:picChg chg="del">
          <ac:chgData name="We J" userId="518e19de838fc018" providerId="LiveId" clId="{6492CF70-9DF5-45AF-AD04-EF9FD4DBECC5}" dt="2023-04-18T00:57:31.906" v="10" actId="478"/>
          <ac:picMkLst>
            <pc:docMk/>
            <pc:sldMk cId="1547403060" sldId="438"/>
            <ac:picMk id="4" creationId="{49FB69C9-26B6-46FD-AB26-94812FAF29C8}"/>
          </ac:picMkLst>
        </pc:picChg>
        <pc:picChg chg="add mod">
          <ac:chgData name="We J" userId="518e19de838fc018" providerId="LiveId" clId="{6492CF70-9DF5-45AF-AD04-EF9FD4DBECC5}" dt="2023-04-18T00:58:13.144" v="22" actId="1076"/>
          <ac:picMkLst>
            <pc:docMk/>
            <pc:sldMk cId="1547403060" sldId="438"/>
            <ac:picMk id="5" creationId="{22CFB41F-CD89-4CE4-865E-A7D1C4EDB9A3}"/>
          </ac:picMkLst>
        </pc:picChg>
        <pc:picChg chg="add mod">
          <ac:chgData name="We J" userId="518e19de838fc018" providerId="LiveId" clId="{6492CF70-9DF5-45AF-AD04-EF9FD4DBECC5}" dt="2023-04-19T02:01:38.139" v="78" actId="1076"/>
          <ac:picMkLst>
            <pc:docMk/>
            <pc:sldMk cId="1547403060" sldId="438"/>
            <ac:picMk id="7" creationId="{DF15155E-A6B6-4C61-8624-5566A337207C}"/>
          </ac:picMkLst>
        </pc:picChg>
        <pc:picChg chg="add mod">
          <ac:chgData name="We J" userId="518e19de838fc018" providerId="LiveId" clId="{6492CF70-9DF5-45AF-AD04-EF9FD4DBECC5}" dt="2023-04-19T02:01:38.139" v="78" actId="1076"/>
          <ac:picMkLst>
            <pc:docMk/>
            <pc:sldMk cId="1547403060" sldId="438"/>
            <ac:picMk id="9" creationId="{F1F12137-866E-47A6-878B-F293738F67F1}"/>
          </ac:picMkLst>
        </pc:picChg>
        <pc:picChg chg="add mod">
          <ac:chgData name="We J" userId="518e19de838fc018" providerId="LiveId" clId="{6492CF70-9DF5-45AF-AD04-EF9FD4DBECC5}" dt="2023-04-19T02:01:38.139" v="78" actId="1076"/>
          <ac:picMkLst>
            <pc:docMk/>
            <pc:sldMk cId="1547403060" sldId="438"/>
            <ac:picMk id="11" creationId="{8D70B106-6034-46D5-9551-C6CC3F6AC264}"/>
          </ac:picMkLst>
        </pc:picChg>
        <pc:picChg chg="add del mod">
          <ac:chgData name="We J" userId="518e19de838fc018" providerId="LiveId" clId="{6492CF70-9DF5-45AF-AD04-EF9FD4DBECC5}" dt="2023-04-19T02:01:41.174" v="79" actId="21"/>
          <ac:picMkLst>
            <pc:docMk/>
            <pc:sldMk cId="1547403060" sldId="438"/>
            <ac:picMk id="13" creationId="{55326D67-60E6-49EA-AA0B-AD830FD6E771}"/>
          </ac:picMkLst>
        </pc:picChg>
        <pc:picChg chg="add mod">
          <ac:chgData name="We J" userId="518e19de838fc018" providerId="LiveId" clId="{6492CF70-9DF5-45AF-AD04-EF9FD4DBECC5}" dt="2023-04-19T02:01:38.139" v="78" actId="1076"/>
          <ac:picMkLst>
            <pc:docMk/>
            <pc:sldMk cId="1547403060" sldId="438"/>
            <ac:picMk id="15" creationId="{CDA515AE-F896-4D27-8A8D-8F1969BED29F}"/>
          </ac:picMkLst>
        </pc:picChg>
        <pc:picChg chg="add mod">
          <ac:chgData name="We J" userId="518e19de838fc018" providerId="LiveId" clId="{6492CF70-9DF5-45AF-AD04-EF9FD4DBECC5}" dt="2023-04-19T02:01:38.139" v="78" actId="1076"/>
          <ac:picMkLst>
            <pc:docMk/>
            <pc:sldMk cId="1547403060" sldId="438"/>
            <ac:picMk id="17" creationId="{6780C080-08A3-4C4B-B3AB-04CE1371CD6D}"/>
          </ac:picMkLst>
        </pc:picChg>
        <pc:picChg chg="add mod">
          <ac:chgData name="We J" userId="518e19de838fc018" providerId="LiveId" clId="{6492CF70-9DF5-45AF-AD04-EF9FD4DBECC5}" dt="2023-04-19T02:01:38.139" v="78" actId="1076"/>
          <ac:picMkLst>
            <pc:docMk/>
            <pc:sldMk cId="1547403060" sldId="438"/>
            <ac:picMk id="19" creationId="{667EE0C3-1EF7-4CF5-9429-40EA91B8E55F}"/>
          </ac:picMkLst>
        </pc:picChg>
      </pc:sldChg>
      <pc:sldChg chg="del">
        <pc:chgData name="We J" userId="518e19de838fc018" providerId="LiveId" clId="{6492CF70-9DF5-45AF-AD04-EF9FD4DBECC5}" dt="2023-04-19T07:47:32.679" v="1097" actId="47"/>
        <pc:sldMkLst>
          <pc:docMk/>
          <pc:sldMk cId="168183787" sldId="448"/>
        </pc:sldMkLst>
      </pc:sldChg>
      <pc:sldChg chg="del ord">
        <pc:chgData name="We J" userId="518e19de838fc018" providerId="LiveId" clId="{6492CF70-9DF5-45AF-AD04-EF9FD4DBECC5}" dt="2023-04-19T07:47:38.153" v="1099" actId="47"/>
        <pc:sldMkLst>
          <pc:docMk/>
          <pc:sldMk cId="2696225950" sldId="451"/>
        </pc:sldMkLst>
      </pc:sldChg>
      <pc:sldChg chg="del">
        <pc:chgData name="We J" userId="518e19de838fc018" providerId="LiveId" clId="{6492CF70-9DF5-45AF-AD04-EF9FD4DBECC5}" dt="2023-04-19T07:47:37.209" v="1098" actId="47"/>
        <pc:sldMkLst>
          <pc:docMk/>
          <pc:sldMk cId="3957186880" sldId="452"/>
        </pc:sldMkLst>
      </pc:sldChg>
      <pc:sldChg chg="addSp modSp add mod ord">
        <pc:chgData name="We J" userId="518e19de838fc018" providerId="LiveId" clId="{6492CF70-9DF5-45AF-AD04-EF9FD4DBECC5}" dt="2023-04-19T07:49:34.937" v="1116" actId="14100"/>
        <pc:sldMkLst>
          <pc:docMk/>
          <pc:sldMk cId="2658075039" sldId="453"/>
        </pc:sldMkLst>
        <pc:spChg chg="add mod">
          <ac:chgData name="We J" userId="518e19de838fc018" providerId="LiveId" clId="{6492CF70-9DF5-45AF-AD04-EF9FD4DBECC5}" dt="2023-04-19T07:49:34.937" v="1116" actId="14100"/>
          <ac:spMkLst>
            <pc:docMk/>
            <pc:sldMk cId="2658075039" sldId="453"/>
            <ac:spMk id="41" creationId="{9E9DFBB4-AABF-4104-AC65-482553FBD0E3}"/>
          </ac:spMkLst>
        </pc:spChg>
        <pc:spChg chg="add mod">
          <ac:chgData name="We J" userId="518e19de838fc018" providerId="LiveId" clId="{6492CF70-9DF5-45AF-AD04-EF9FD4DBECC5}" dt="2023-04-19T07:37:25.523" v="947" actId="1076"/>
          <ac:spMkLst>
            <pc:docMk/>
            <pc:sldMk cId="2658075039" sldId="453"/>
            <ac:spMk id="47" creationId="{F2A64C6E-124A-4C01-ABCD-BC894D799BA2}"/>
          </ac:spMkLst>
        </pc:spChg>
        <pc:spChg chg="add mod">
          <ac:chgData name="We J" userId="518e19de838fc018" providerId="LiveId" clId="{6492CF70-9DF5-45AF-AD04-EF9FD4DBECC5}" dt="2023-04-19T07:39:19.338" v="1007" actId="1076"/>
          <ac:spMkLst>
            <pc:docMk/>
            <pc:sldMk cId="2658075039" sldId="453"/>
            <ac:spMk id="52" creationId="{1F5D375A-81AC-46C2-A766-B67AA9C7BBA6}"/>
          </ac:spMkLst>
        </pc:spChg>
        <pc:spChg chg="add mod">
          <ac:chgData name="We J" userId="518e19de838fc018" providerId="LiveId" clId="{6492CF70-9DF5-45AF-AD04-EF9FD4DBECC5}" dt="2023-04-19T07:40:11.926" v="1015" actId="1076"/>
          <ac:spMkLst>
            <pc:docMk/>
            <pc:sldMk cId="2658075039" sldId="453"/>
            <ac:spMk id="57" creationId="{B0AA0717-35B3-4DB1-A100-3EB6D9C03051}"/>
          </ac:spMkLst>
        </pc:spChg>
        <pc:picChg chg="add mod">
          <ac:chgData name="We J" userId="518e19de838fc018" providerId="LiveId" clId="{6492CF70-9DF5-45AF-AD04-EF9FD4DBECC5}" dt="2023-04-19T07:31:36.102" v="941" actId="1076"/>
          <ac:picMkLst>
            <pc:docMk/>
            <pc:sldMk cId="2658075039" sldId="453"/>
            <ac:picMk id="4" creationId="{90891D01-96C4-4221-B8C7-393C29745581}"/>
          </ac:picMkLst>
        </pc:picChg>
        <pc:picChg chg="add mod">
          <ac:chgData name="We J" userId="518e19de838fc018" providerId="LiveId" clId="{6492CF70-9DF5-45AF-AD04-EF9FD4DBECC5}" dt="2023-04-19T07:31:45.599" v="943" actId="1076"/>
          <ac:picMkLst>
            <pc:docMk/>
            <pc:sldMk cId="2658075039" sldId="453"/>
            <ac:picMk id="6" creationId="{BFEC9C55-8E77-4BB9-AC3C-4468894A33E2}"/>
          </ac:picMkLst>
        </pc:picChg>
        <pc:picChg chg="add mod">
          <ac:chgData name="We J" userId="518e19de838fc018" providerId="LiveId" clId="{6492CF70-9DF5-45AF-AD04-EF9FD4DBECC5}" dt="2023-04-19T07:37:49.837" v="951" actId="1076"/>
          <ac:picMkLst>
            <pc:docMk/>
            <pc:sldMk cId="2658075039" sldId="453"/>
            <ac:picMk id="9" creationId="{33CC5374-8F56-42EA-A118-17049C82E152}"/>
          </ac:picMkLst>
        </pc:picChg>
        <pc:picChg chg="add mod">
          <ac:chgData name="We J" userId="518e19de838fc018" providerId="LiveId" clId="{6492CF70-9DF5-45AF-AD04-EF9FD4DBECC5}" dt="2023-04-19T07:39:22.213" v="1008" actId="1076"/>
          <ac:picMkLst>
            <pc:docMk/>
            <pc:sldMk cId="2658075039" sldId="453"/>
            <ac:picMk id="11" creationId="{785E30E7-2A01-4513-BEA0-2243DBC8D427}"/>
          </ac:picMkLst>
        </pc:picChg>
        <pc:picChg chg="add mod">
          <ac:chgData name="We J" userId="518e19de838fc018" providerId="LiveId" clId="{6492CF70-9DF5-45AF-AD04-EF9FD4DBECC5}" dt="2023-04-19T07:39:31.942" v="1010" actId="1076"/>
          <ac:picMkLst>
            <pc:docMk/>
            <pc:sldMk cId="2658075039" sldId="453"/>
            <ac:picMk id="13" creationId="{621C3012-FD0F-4620-A860-AB7CF1CBA651}"/>
          </ac:picMkLst>
        </pc:picChg>
        <pc:picChg chg="add mod">
          <ac:chgData name="We J" userId="518e19de838fc018" providerId="LiveId" clId="{6492CF70-9DF5-45AF-AD04-EF9FD4DBECC5}" dt="2023-04-19T07:40:19.678" v="1016" actId="1076"/>
          <ac:picMkLst>
            <pc:docMk/>
            <pc:sldMk cId="2658075039" sldId="453"/>
            <ac:picMk id="15" creationId="{66063BFB-217C-45A2-B172-44E081C86D57}"/>
          </ac:picMkLst>
        </pc:picChg>
      </pc:sldChg>
      <pc:sldChg chg="addSp delSp modSp add mod ord">
        <pc:chgData name="We J" userId="518e19de838fc018" providerId="LiveId" clId="{6492CF70-9DF5-45AF-AD04-EF9FD4DBECC5}" dt="2023-04-19T08:19:10.204" v="1598" actId="1076"/>
        <pc:sldMkLst>
          <pc:docMk/>
          <pc:sldMk cId="2097329383" sldId="454"/>
        </pc:sldMkLst>
        <pc:spChg chg="del mod">
          <ac:chgData name="We J" userId="518e19de838fc018" providerId="LiveId" clId="{6492CF70-9DF5-45AF-AD04-EF9FD4DBECC5}" dt="2023-04-19T03:22:04.968" v="678" actId="21"/>
          <ac:spMkLst>
            <pc:docMk/>
            <pc:sldMk cId="2097329383" sldId="454"/>
            <ac:spMk id="14" creationId="{7D2D8C57-402E-45DD-A6E3-982C5D1B8D54}"/>
          </ac:spMkLst>
        </pc:spChg>
        <pc:spChg chg="del mod">
          <ac:chgData name="We J" userId="518e19de838fc018" providerId="LiveId" clId="{6492CF70-9DF5-45AF-AD04-EF9FD4DBECC5}" dt="2023-04-19T02:58:57.940" v="550"/>
          <ac:spMkLst>
            <pc:docMk/>
            <pc:sldMk cId="2097329383" sldId="454"/>
            <ac:spMk id="15" creationId="{77434A45-38FD-4DEC-85B0-99BAC12A6BC1}"/>
          </ac:spMkLst>
        </pc:spChg>
        <pc:spChg chg="del mod">
          <ac:chgData name="We J" userId="518e19de838fc018" providerId="LiveId" clId="{6492CF70-9DF5-45AF-AD04-EF9FD4DBECC5}" dt="2023-04-19T03:06:18.800" v="586"/>
          <ac:spMkLst>
            <pc:docMk/>
            <pc:sldMk cId="2097329383" sldId="454"/>
            <ac:spMk id="16" creationId="{18C9BB6A-BBFA-4AB6-890A-DB08C5775A0C}"/>
          </ac:spMkLst>
        </pc:spChg>
        <pc:spChg chg="del mod">
          <ac:chgData name="We J" userId="518e19de838fc018" providerId="LiveId" clId="{6492CF70-9DF5-45AF-AD04-EF9FD4DBECC5}" dt="2023-04-19T03:03:47.122" v="564" actId="478"/>
          <ac:spMkLst>
            <pc:docMk/>
            <pc:sldMk cId="2097329383" sldId="454"/>
            <ac:spMk id="17" creationId="{73E99F49-C0FE-40D8-9745-03B8BCAFF160}"/>
          </ac:spMkLst>
        </pc:spChg>
        <pc:spChg chg="add del mod">
          <ac:chgData name="We J" userId="518e19de838fc018" providerId="LiveId" clId="{6492CF70-9DF5-45AF-AD04-EF9FD4DBECC5}" dt="2023-04-19T03:22:04.968" v="678" actId="21"/>
          <ac:spMkLst>
            <pc:docMk/>
            <pc:sldMk cId="2097329383" sldId="454"/>
            <ac:spMk id="18" creationId="{407E57FD-F3ED-4CBA-9019-6E555B6AF6B4}"/>
          </ac:spMkLst>
        </pc:spChg>
        <pc:spChg chg="del mod">
          <ac:chgData name="We J" userId="518e19de838fc018" providerId="LiveId" clId="{6492CF70-9DF5-45AF-AD04-EF9FD4DBECC5}" dt="2023-04-19T07:23:21.720" v="734" actId="478"/>
          <ac:spMkLst>
            <pc:docMk/>
            <pc:sldMk cId="2097329383" sldId="454"/>
            <ac:spMk id="19" creationId="{5E83B35B-0D4A-4360-AB81-DDE28C1CCF1E}"/>
          </ac:spMkLst>
        </pc:spChg>
        <pc:spChg chg="add del mod">
          <ac:chgData name="We J" userId="518e19de838fc018" providerId="LiveId" clId="{6492CF70-9DF5-45AF-AD04-EF9FD4DBECC5}" dt="2023-04-19T03:21:17.925" v="672" actId="21"/>
          <ac:spMkLst>
            <pc:docMk/>
            <pc:sldMk cId="2097329383" sldId="454"/>
            <ac:spMk id="51" creationId="{A40A773F-6D15-4A89-B64F-FAC4FD92F9A6}"/>
          </ac:spMkLst>
        </pc:spChg>
        <pc:spChg chg="add mod">
          <ac:chgData name="We J" userId="518e19de838fc018" providerId="LiveId" clId="{6492CF70-9DF5-45AF-AD04-EF9FD4DBECC5}" dt="2023-04-19T08:06:36.654" v="1503" actId="403"/>
          <ac:spMkLst>
            <pc:docMk/>
            <pc:sldMk cId="2097329383" sldId="454"/>
            <ac:spMk id="52" creationId="{D0BC47DA-31EC-4B2E-98AE-CE75C378F4BD}"/>
          </ac:spMkLst>
        </pc:spChg>
        <pc:spChg chg="add mod">
          <ac:chgData name="We J" userId="518e19de838fc018" providerId="LiveId" clId="{6492CF70-9DF5-45AF-AD04-EF9FD4DBECC5}" dt="2023-04-19T07:23:57.972" v="735" actId="1076"/>
          <ac:spMkLst>
            <pc:docMk/>
            <pc:sldMk cId="2097329383" sldId="454"/>
            <ac:spMk id="55" creationId="{868D5C22-7F36-49B6-8599-3C68C4ED9B3E}"/>
          </ac:spMkLst>
        </pc:spChg>
        <pc:spChg chg="add mod">
          <ac:chgData name="We J" userId="518e19de838fc018" providerId="LiveId" clId="{6492CF70-9DF5-45AF-AD04-EF9FD4DBECC5}" dt="2023-04-19T08:19:10.204" v="1598" actId="1076"/>
          <ac:spMkLst>
            <pc:docMk/>
            <pc:sldMk cId="2097329383" sldId="454"/>
            <ac:spMk id="57" creationId="{75CD05D0-E3E9-42AF-BBC7-94C8BE606FDE}"/>
          </ac:spMkLst>
        </pc:spChg>
        <pc:spChg chg="add del mod">
          <ac:chgData name="We J" userId="518e19de838fc018" providerId="LiveId" clId="{6492CF70-9DF5-45AF-AD04-EF9FD4DBECC5}" dt="2023-04-19T03:22:04.968" v="678" actId="21"/>
          <ac:spMkLst>
            <pc:docMk/>
            <pc:sldMk cId="2097329383" sldId="454"/>
            <ac:spMk id="61" creationId="{DE3EA555-601E-45D4-93EF-509372EF6A8C}"/>
          </ac:spMkLst>
        </pc:spChg>
        <pc:spChg chg="add mod">
          <ac:chgData name="We J" userId="518e19de838fc018" providerId="LiveId" clId="{6492CF70-9DF5-45AF-AD04-EF9FD4DBECC5}" dt="2023-04-19T07:23:18.492" v="733" actId="207"/>
          <ac:spMkLst>
            <pc:docMk/>
            <pc:sldMk cId="2097329383" sldId="454"/>
            <ac:spMk id="62" creationId="{4920ACDF-773B-4748-A5FE-7512F10B09AB}"/>
          </ac:spMkLst>
        </pc:spChg>
        <pc:spChg chg="add mod">
          <ac:chgData name="We J" userId="518e19de838fc018" providerId="LiveId" clId="{6492CF70-9DF5-45AF-AD04-EF9FD4DBECC5}" dt="2023-04-19T03:25:45.217" v="683" actId="1076"/>
          <ac:spMkLst>
            <pc:docMk/>
            <pc:sldMk cId="2097329383" sldId="454"/>
            <ac:spMk id="63" creationId="{9AB23058-5569-48F9-BC4C-3632A3A0B9E3}"/>
          </ac:spMkLst>
        </pc:spChg>
        <pc:spChg chg="add mod">
          <ac:chgData name="We J" userId="518e19de838fc018" providerId="LiveId" clId="{6492CF70-9DF5-45AF-AD04-EF9FD4DBECC5}" dt="2023-04-19T07:22:40.244" v="730" actId="20577"/>
          <ac:spMkLst>
            <pc:docMk/>
            <pc:sldMk cId="2097329383" sldId="454"/>
            <ac:spMk id="64" creationId="{41D503BF-BD0A-4265-925A-A345AD504222}"/>
          </ac:spMkLst>
        </pc:spChg>
        <pc:spChg chg="add mod">
          <ac:chgData name="We J" userId="518e19de838fc018" providerId="LiveId" clId="{6492CF70-9DF5-45AF-AD04-EF9FD4DBECC5}" dt="2023-04-19T07:23:12.507" v="732" actId="207"/>
          <ac:spMkLst>
            <pc:docMk/>
            <pc:sldMk cId="2097329383" sldId="454"/>
            <ac:spMk id="65" creationId="{810E20DB-4196-4376-9301-403BBF3CF38A}"/>
          </ac:spMkLst>
        </pc:spChg>
        <pc:spChg chg="add mod">
          <ac:chgData name="We J" userId="518e19de838fc018" providerId="LiveId" clId="{6492CF70-9DF5-45AF-AD04-EF9FD4DBECC5}" dt="2023-04-19T03:25:41.542" v="682" actId="1076"/>
          <ac:spMkLst>
            <pc:docMk/>
            <pc:sldMk cId="2097329383" sldId="454"/>
            <ac:spMk id="66" creationId="{18104B50-69A0-4C53-81B8-B82FCEF3B872}"/>
          </ac:spMkLst>
        </pc:spChg>
        <pc:spChg chg="add mod">
          <ac:chgData name="We J" userId="518e19de838fc018" providerId="LiveId" clId="{6492CF70-9DF5-45AF-AD04-EF9FD4DBECC5}" dt="2023-04-19T03:25:41.542" v="682" actId="1076"/>
          <ac:spMkLst>
            <pc:docMk/>
            <pc:sldMk cId="2097329383" sldId="454"/>
            <ac:spMk id="67" creationId="{66EDE8BB-8637-406D-B3BA-515BF2EB7975}"/>
          </ac:spMkLst>
        </pc:spChg>
        <pc:spChg chg="add mod">
          <ac:chgData name="We J" userId="518e19de838fc018" providerId="LiveId" clId="{6492CF70-9DF5-45AF-AD04-EF9FD4DBECC5}" dt="2023-04-19T08:07:36.552" v="1589" actId="14100"/>
          <ac:spMkLst>
            <pc:docMk/>
            <pc:sldMk cId="2097329383" sldId="454"/>
            <ac:spMk id="72" creationId="{72756B6D-DB60-48A1-A4ED-1999274410F5}"/>
          </ac:spMkLst>
        </pc:spChg>
        <pc:picChg chg="add mod">
          <ac:chgData name="We J" userId="518e19de838fc018" providerId="LiveId" clId="{6492CF70-9DF5-45AF-AD04-EF9FD4DBECC5}" dt="2023-04-19T02:46:40.306" v="268" actId="1076"/>
          <ac:picMkLst>
            <pc:docMk/>
            <pc:sldMk cId="2097329383" sldId="454"/>
            <ac:picMk id="3" creationId="{4BD33C71-85CA-426B-BACB-64D51E3267DA}"/>
          </ac:picMkLst>
        </pc:picChg>
        <pc:picChg chg="add mod">
          <ac:chgData name="We J" userId="518e19de838fc018" providerId="LiveId" clId="{6492CF70-9DF5-45AF-AD04-EF9FD4DBECC5}" dt="2023-04-19T02:41:18.787" v="241" actId="1076"/>
          <ac:picMkLst>
            <pc:docMk/>
            <pc:sldMk cId="2097329383" sldId="454"/>
            <ac:picMk id="5" creationId="{2D1B5B18-07E6-41E3-8E91-8C7A76B6B518}"/>
          </ac:picMkLst>
        </pc:picChg>
        <pc:picChg chg="add del mod">
          <ac:chgData name="We J" userId="518e19de838fc018" providerId="LiveId" clId="{6492CF70-9DF5-45AF-AD04-EF9FD4DBECC5}" dt="2023-04-19T03:21:17.925" v="672" actId="21"/>
          <ac:picMkLst>
            <pc:docMk/>
            <pc:sldMk cId="2097329383" sldId="454"/>
            <ac:picMk id="7" creationId="{56EAB910-739C-456B-BEA5-9F85FF2E05C5}"/>
          </ac:picMkLst>
        </pc:picChg>
        <pc:picChg chg="add del mod ord">
          <ac:chgData name="We J" userId="518e19de838fc018" providerId="LiveId" clId="{6492CF70-9DF5-45AF-AD04-EF9FD4DBECC5}" dt="2023-04-19T03:21:17.925" v="672" actId="21"/>
          <ac:picMkLst>
            <pc:docMk/>
            <pc:sldMk cId="2097329383" sldId="454"/>
            <ac:picMk id="9" creationId="{0665CF0A-40F9-42FC-9413-C0B32418F6CA}"/>
          </ac:picMkLst>
        </pc:picChg>
        <pc:picChg chg="add del mod">
          <ac:chgData name="We J" userId="518e19de838fc018" providerId="LiveId" clId="{6492CF70-9DF5-45AF-AD04-EF9FD4DBECC5}" dt="2023-04-19T03:21:17.925" v="672" actId="21"/>
          <ac:picMkLst>
            <pc:docMk/>
            <pc:sldMk cId="2097329383" sldId="454"/>
            <ac:picMk id="11" creationId="{5B85FFC3-691C-44C4-8A13-D0B9CC61AE8E}"/>
          </ac:picMkLst>
        </pc:picChg>
        <pc:picChg chg="add mod">
          <ac:chgData name="We J" userId="518e19de838fc018" providerId="LiveId" clId="{6492CF70-9DF5-45AF-AD04-EF9FD4DBECC5}" dt="2023-04-19T07:23:57.972" v="735" actId="1076"/>
          <ac:picMkLst>
            <pc:docMk/>
            <pc:sldMk cId="2097329383" sldId="454"/>
            <ac:picMk id="13" creationId="{42A1FB76-2B93-4A64-A808-6285973E0970}"/>
          </ac:picMkLst>
        </pc:picChg>
        <pc:picChg chg="add mod">
          <ac:chgData name="We J" userId="518e19de838fc018" providerId="LiveId" clId="{6492CF70-9DF5-45AF-AD04-EF9FD4DBECC5}" dt="2023-04-19T02:41:18.787" v="241" actId="1076"/>
          <ac:picMkLst>
            <pc:docMk/>
            <pc:sldMk cId="2097329383" sldId="454"/>
            <ac:picMk id="40" creationId="{A80435C1-BF5A-45A4-ACD8-7F2C666E5510}"/>
          </ac:picMkLst>
        </pc:picChg>
        <pc:picChg chg="add mod">
          <ac:chgData name="We J" userId="518e19de838fc018" providerId="LiveId" clId="{6492CF70-9DF5-45AF-AD04-EF9FD4DBECC5}" dt="2023-04-19T07:11:34.094" v="705" actId="1076"/>
          <ac:picMkLst>
            <pc:docMk/>
            <pc:sldMk cId="2097329383" sldId="454"/>
            <ac:picMk id="69" creationId="{21FE5196-EB68-4F50-8084-E0C3B2EDB316}"/>
          </ac:picMkLst>
        </pc:picChg>
        <pc:picChg chg="add mod">
          <ac:chgData name="We J" userId="518e19de838fc018" providerId="LiveId" clId="{6492CF70-9DF5-45AF-AD04-EF9FD4DBECC5}" dt="2023-04-19T07:11:38.533" v="706" actId="1076"/>
          <ac:picMkLst>
            <pc:docMk/>
            <pc:sldMk cId="2097329383" sldId="454"/>
            <ac:picMk id="70" creationId="{634C3E03-CDF2-4CE4-A19E-DEA5DEBC6A41}"/>
          </ac:picMkLst>
        </pc:picChg>
        <pc:picChg chg="add mod">
          <ac:chgData name="We J" userId="518e19de838fc018" providerId="LiveId" clId="{6492CF70-9DF5-45AF-AD04-EF9FD4DBECC5}" dt="2023-04-19T08:10:55.988" v="1590" actId="1076"/>
          <ac:picMkLst>
            <pc:docMk/>
            <pc:sldMk cId="2097329383" sldId="454"/>
            <ac:picMk id="71" creationId="{64F8B20F-22F3-4D0D-B506-1170C43F70C0}"/>
          </ac:picMkLst>
        </pc:picChg>
      </pc:sldChg>
      <pc:sldChg chg="addSp modSp add mod ord">
        <pc:chgData name="We J" userId="518e19de838fc018" providerId="LiveId" clId="{6492CF70-9DF5-45AF-AD04-EF9FD4DBECC5}" dt="2023-04-19T07:31:00.756" v="939" actId="1076"/>
        <pc:sldMkLst>
          <pc:docMk/>
          <pc:sldMk cId="276127724" sldId="455"/>
        </pc:sldMkLst>
        <pc:spChg chg="add mod">
          <ac:chgData name="We J" userId="518e19de838fc018" providerId="LiveId" clId="{6492CF70-9DF5-45AF-AD04-EF9FD4DBECC5}" dt="2023-04-19T03:21:23.200" v="675"/>
          <ac:spMkLst>
            <pc:docMk/>
            <pc:sldMk cId="276127724" sldId="455"/>
            <ac:spMk id="42" creationId="{2AD6B771-E37D-4488-836E-B1CC6256FB59}"/>
          </ac:spMkLst>
        </pc:spChg>
        <pc:spChg chg="add mod">
          <ac:chgData name="We J" userId="518e19de838fc018" providerId="LiveId" clId="{6492CF70-9DF5-45AF-AD04-EF9FD4DBECC5}" dt="2023-04-19T07:29:31.205" v="929" actId="14100"/>
          <ac:spMkLst>
            <pc:docMk/>
            <pc:sldMk cId="276127724" sldId="455"/>
            <ac:spMk id="48" creationId="{92BD4D04-1A40-42F5-82DD-941B451F8313}"/>
          </ac:spMkLst>
        </pc:spChg>
        <pc:spChg chg="add mod">
          <ac:chgData name="We J" userId="518e19de838fc018" providerId="LiveId" clId="{6492CF70-9DF5-45AF-AD04-EF9FD4DBECC5}" dt="2023-04-19T07:31:00.756" v="939" actId="1076"/>
          <ac:spMkLst>
            <pc:docMk/>
            <pc:sldMk cId="276127724" sldId="455"/>
            <ac:spMk id="51" creationId="{DC4B5B85-450A-4F9B-977C-34BE66F68FEB}"/>
          </ac:spMkLst>
        </pc:spChg>
        <pc:picChg chg="add mod">
          <ac:chgData name="We J" userId="518e19de838fc018" providerId="LiveId" clId="{6492CF70-9DF5-45AF-AD04-EF9FD4DBECC5}" dt="2023-04-19T07:26:33.735" v="741" actId="1076"/>
          <ac:picMkLst>
            <pc:docMk/>
            <pc:sldMk cId="276127724" sldId="455"/>
            <ac:picMk id="3" creationId="{4AE54EB6-409B-4FCC-9ADC-60CD4AC74EB1}"/>
          </ac:picMkLst>
        </pc:picChg>
        <pc:picChg chg="add mod">
          <ac:chgData name="We J" userId="518e19de838fc018" providerId="LiveId" clId="{6492CF70-9DF5-45AF-AD04-EF9FD4DBECC5}" dt="2023-04-19T07:27:05.687" v="745" actId="14100"/>
          <ac:picMkLst>
            <pc:docMk/>
            <pc:sldMk cId="276127724" sldId="455"/>
            <ac:picMk id="5" creationId="{369E04E3-F73B-43E7-B061-E4FFCB009B0C}"/>
          </ac:picMkLst>
        </pc:picChg>
        <pc:picChg chg="add mod">
          <ac:chgData name="We J" userId="518e19de838fc018" providerId="LiveId" clId="{6492CF70-9DF5-45AF-AD04-EF9FD4DBECC5}" dt="2023-04-19T07:30:06.541" v="932" actId="14100"/>
          <ac:picMkLst>
            <pc:docMk/>
            <pc:sldMk cId="276127724" sldId="455"/>
            <ac:picMk id="7" creationId="{9CB80F15-8A30-4D21-A3DF-6CD7EC340634}"/>
          </ac:picMkLst>
        </pc:picChg>
        <pc:picChg chg="add mod">
          <ac:chgData name="We J" userId="518e19de838fc018" providerId="LiveId" clId="{6492CF70-9DF5-45AF-AD04-EF9FD4DBECC5}" dt="2023-04-19T03:21:23.200" v="675"/>
          <ac:picMkLst>
            <pc:docMk/>
            <pc:sldMk cId="276127724" sldId="455"/>
            <ac:picMk id="40" creationId="{27A5BC29-2338-49EC-9C62-D628CB0BC5BF}"/>
          </ac:picMkLst>
        </pc:picChg>
        <pc:picChg chg="add mod">
          <ac:chgData name="We J" userId="518e19de838fc018" providerId="LiveId" clId="{6492CF70-9DF5-45AF-AD04-EF9FD4DBECC5}" dt="2023-04-19T03:21:23.200" v="675"/>
          <ac:picMkLst>
            <pc:docMk/>
            <pc:sldMk cId="276127724" sldId="455"/>
            <ac:picMk id="41" creationId="{19EC4B5F-B2B4-4790-B3AE-EB2E4606C388}"/>
          </ac:picMkLst>
        </pc:picChg>
        <pc:picChg chg="add mod">
          <ac:chgData name="We J" userId="518e19de838fc018" providerId="LiveId" clId="{6492CF70-9DF5-45AF-AD04-EF9FD4DBECC5}" dt="2023-04-19T03:21:23.200" v="675"/>
          <ac:picMkLst>
            <pc:docMk/>
            <pc:sldMk cId="276127724" sldId="455"/>
            <ac:picMk id="43" creationId="{18F990AE-DEDD-412C-9221-58B254F6097C}"/>
          </ac:picMkLst>
        </pc:picChg>
      </pc:sldChg>
      <pc:sldChg chg="addSp delSp modSp add del mod ord">
        <pc:chgData name="We J" userId="518e19de838fc018" providerId="LiveId" clId="{6492CF70-9DF5-45AF-AD04-EF9FD4DBECC5}" dt="2023-04-19T08:18:46.581" v="1594" actId="47"/>
        <pc:sldMkLst>
          <pc:docMk/>
          <pc:sldMk cId="3801219425" sldId="456"/>
        </pc:sldMkLst>
        <pc:spChg chg="add del mod">
          <ac:chgData name="We J" userId="518e19de838fc018" providerId="LiveId" clId="{6492CF70-9DF5-45AF-AD04-EF9FD4DBECC5}" dt="2023-04-19T07:49:23.186" v="1112" actId="20577"/>
          <ac:spMkLst>
            <pc:docMk/>
            <pc:sldMk cId="3801219425" sldId="456"/>
            <ac:spMk id="40" creationId="{FB6108BC-5825-40CC-9794-C39D2C66ABDB}"/>
          </ac:spMkLst>
        </pc:spChg>
        <pc:spChg chg="add mod">
          <ac:chgData name="We J" userId="518e19de838fc018" providerId="LiveId" clId="{6492CF70-9DF5-45AF-AD04-EF9FD4DBECC5}" dt="2023-04-19T07:43:34.123" v="1067"/>
          <ac:spMkLst>
            <pc:docMk/>
            <pc:sldMk cId="3801219425" sldId="456"/>
            <ac:spMk id="50" creationId="{F446173B-F467-4DFD-B460-BBD25121C5F1}"/>
          </ac:spMkLst>
        </pc:spChg>
        <pc:spChg chg="add mod">
          <ac:chgData name="We J" userId="518e19de838fc018" providerId="LiveId" clId="{6492CF70-9DF5-45AF-AD04-EF9FD4DBECC5}" dt="2023-04-19T07:43:43.145" v="1071" actId="1076"/>
          <ac:spMkLst>
            <pc:docMk/>
            <pc:sldMk cId="3801219425" sldId="456"/>
            <ac:spMk id="52" creationId="{90B40F75-878F-4899-A5B0-C20C139B5AA1}"/>
          </ac:spMkLst>
        </pc:spChg>
        <pc:spChg chg="add mod">
          <ac:chgData name="We J" userId="518e19de838fc018" providerId="LiveId" clId="{6492CF70-9DF5-45AF-AD04-EF9FD4DBECC5}" dt="2023-04-19T07:45:01.037" v="1095"/>
          <ac:spMkLst>
            <pc:docMk/>
            <pc:sldMk cId="3801219425" sldId="456"/>
            <ac:spMk id="58" creationId="{D30C8327-317F-434D-A7AF-67559953A239}"/>
          </ac:spMkLst>
        </pc:spChg>
        <pc:picChg chg="add mod">
          <ac:chgData name="We J" userId="518e19de838fc018" providerId="LiveId" clId="{6492CF70-9DF5-45AF-AD04-EF9FD4DBECC5}" dt="2023-04-19T07:41:55.390" v="1053" actId="1076"/>
          <ac:picMkLst>
            <pc:docMk/>
            <pc:sldMk cId="3801219425" sldId="456"/>
            <ac:picMk id="3" creationId="{F7A0594C-57AA-4988-88CC-035A82BE204C}"/>
          </ac:picMkLst>
        </pc:picChg>
        <pc:picChg chg="add mod">
          <ac:chgData name="We J" userId="518e19de838fc018" providerId="LiveId" clId="{6492CF70-9DF5-45AF-AD04-EF9FD4DBECC5}" dt="2023-04-19T07:42:02.372" v="1055" actId="1076"/>
          <ac:picMkLst>
            <pc:docMk/>
            <pc:sldMk cId="3801219425" sldId="456"/>
            <ac:picMk id="5" creationId="{D906FBAB-6C41-4DB4-9805-AAEB733DA762}"/>
          </ac:picMkLst>
        </pc:picChg>
        <pc:picChg chg="add mod modCrop">
          <ac:chgData name="We J" userId="518e19de838fc018" providerId="LiveId" clId="{6492CF70-9DF5-45AF-AD04-EF9FD4DBECC5}" dt="2023-04-19T07:42:22.148" v="1059" actId="1076"/>
          <ac:picMkLst>
            <pc:docMk/>
            <pc:sldMk cId="3801219425" sldId="456"/>
            <ac:picMk id="7" creationId="{14770A61-B7F7-4AE1-AA1A-328319BE72BD}"/>
          </ac:picMkLst>
        </pc:picChg>
        <pc:picChg chg="add mod modCrop">
          <ac:chgData name="We J" userId="518e19de838fc018" providerId="LiveId" clId="{6492CF70-9DF5-45AF-AD04-EF9FD4DBECC5}" dt="2023-04-19T07:44:42.873" v="1078" actId="732"/>
          <ac:picMkLst>
            <pc:docMk/>
            <pc:sldMk cId="3801219425" sldId="456"/>
            <ac:picMk id="9" creationId="{8F102296-F73A-4B92-9827-1EBB2B96CA4C}"/>
          </ac:picMkLst>
        </pc:picChg>
        <pc:picChg chg="add mod">
          <ac:chgData name="We J" userId="518e19de838fc018" providerId="LiveId" clId="{6492CF70-9DF5-45AF-AD04-EF9FD4DBECC5}" dt="2023-04-19T07:44:04.168" v="1073" actId="1076"/>
          <ac:picMkLst>
            <pc:docMk/>
            <pc:sldMk cId="3801219425" sldId="456"/>
            <ac:picMk id="13" creationId="{7AE5A01D-CC27-4E60-8D99-D0481F251AD4}"/>
          </ac:picMkLst>
        </pc:picChg>
        <pc:picChg chg="add mod">
          <ac:chgData name="We J" userId="518e19de838fc018" providerId="LiveId" clId="{6492CF70-9DF5-45AF-AD04-EF9FD4DBECC5}" dt="2023-04-19T07:45:07.053" v="1096" actId="1076"/>
          <ac:picMkLst>
            <pc:docMk/>
            <pc:sldMk cId="3801219425" sldId="456"/>
            <ac:picMk id="15" creationId="{ED5229F8-8DDC-4F5F-94E2-AB96227B2444}"/>
          </ac:picMkLst>
        </pc:picChg>
        <pc:cxnChg chg="add mod">
          <ac:chgData name="We J" userId="518e19de838fc018" providerId="LiveId" clId="{6492CF70-9DF5-45AF-AD04-EF9FD4DBECC5}" dt="2023-04-19T07:44:32.443" v="1077" actId="1076"/>
          <ac:cxnSpMkLst>
            <pc:docMk/>
            <pc:sldMk cId="3801219425" sldId="456"/>
            <ac:cxnSpMk id="57" creationId="{A514CD18-C20A-47CF-A678-EDF3F6995EF9}"/>
          </ac:cxnSpMkLst>
        </pc:cxnChg>
      </pc:sldChg>
      <pc:sldChg chg="addSp modSp add mod">
        <pc:chgData name="We J" userId="518e19de838fc018" providerId="LiveId" clId="{6492CF70-9DF5-45AF-AD04-EF9FD4DBECC5}" dt="2023-04-19T07:54:10.227" v="1123" actId="1076"/>
        <pc:sldMkLst>
          <pc:docMk/>
          <pc:sldMk cId="2378353896" sldId="457"/>
        </pc:sldMkLst>
        <pc:spChg chg="add mod">
          <ac:chgData name="We J" userId="518e19de838fc018" providerId="LiveId" clId="{6492CF70-9DF5-45AF-AD04-EF9FD4DBECC5}" dt="2023-04-19T07:52:28.876" v="1119" actId="1076"/>
          <ac:spMkLst>
            <pc:docMk/>
            <pc:sldMk cId="2378353896" sldId="457"/>
            <ac:spMk id="41" creationId="{7A1953BE-5D92-48E4-98F3-8CC24EA0A038}"/>
          </ac:spMkLst>
        </pc:spChg>
        <pc:picChg chg="add mod">
          <ac:chgData name="We J" userId="518e19de838fc018" providerId="LiveId" clId="{6492CF70-9DF5-45AF-AD04-EF9FD4DBECC5}" dt="2023-04-19T07:53:52.709" v="1121" actId="1076"/>
          <ac:picMkLst>
            <pc:docMk/>
            <pc:sldMk cId="2378353896" sldId="457"/>
            <ac:picMk id="4" creationId="{30509D75-4E28-4DB9-9CE2-38A6BC95874D}"/>
          </ac:picMkLst>
        </pc:picChg>
        <pc:picChg chg="add mod">
          <ac:chgData name="We J" userId="518e19de838fc018" providerId="LiveId" clId="{6492CF70-9DF5-45AF-AD04-EF9FD4DBECC5}" dt="2023-04-19T07:54:10.227" v="1123" actId="1076"/>
          <ac:picMkLst>
            <pc:docMk/>
            <pc:sldMk cId="2378353896" sldId="457"/>
            <ac:picMk id="6" creationId="{1BA3832F-E230-42A6-8B2B-0556C3739C75}"/>
          </ac:picMkLst>
        </pc:picChg>
      </pc:sldChg>
      <pc:sldChg chg="addSp modSp add mod">
        <pc:chgData name="We J" userId="518e19de838fc018" providerId="LiveId" clId="{6492CF70-9DF5-45AF-AD04-EF9FD4DBECC5}" dt="2023-04-19T08:00:33.290" v="1501" actId="1076"/>
        <pc:sldMkLst>
          <pc:docMk/>
          <pc:sldMk cId="1528763106" sldId="458"/>
        </pc:sldMkLst>
        <pc:spChg chg="add mod">
          <ac:chgData name="We J" userId="518e19de838fc018" providerId="LiveId" clId="{6492CF70-9DF5-45AF-AD04-EF9FD4DBECC5}" dt="2023-04-19T08:00:33.290" v="1501" actId="1076"/>
          <ac:spMkLst>
            <pc:docMk/>
            <pc:sldMk cId="1528763106" sldId="458"/>
            <ac:spMk id="44" creationId="{5F8C3912-198A-4D49-A995-B82E13B7D624}"/>
          </ac:spMkLst>
        </pc:spChg>
        <pc:picChg chg="add mod modCrop">
          <ac:chgData name="We J" userId="518e19de838fc018" providerId="LiveId" clId="{6492CF70-9DF5-45AF-AD04-EF9FD4DBECC5}" dt="2023-04-19T07:55:45.215" v="1132" actId="1076"/>
          <ac:picMkLst>
            <pc:docMk/>
            <pc:sldMk cId="1528763106" sldId="458"/>
            <ac:picMk id="3" creationId="{5E9BC88A-5B2E-4E9D-95CA-4A5EC1E6711E}"/>
          </ac:picMkLst>
        </pc:picChg>
        <pc:picChg chg="add mod modCrop">
          <ac:chgData name="We J" userId="518e19de838fc018" providerId="LiveId" clId="{6492CF70-9DF5-45AF-AD04-EF9FD4DBECC5}" dt="2023-04-19T07:56:03.429" v="1136" actId="1076"/>
          <ac:picMkLst>
            <pc:docMk/>
            <pc:sldMk cId="1528763106" sldId="458"/>
            <ac:picMk id="5" creationId="{E111D77C-4B7F-45E8-BCB3-DF43C4A7427E}"/>
          </ac:picMkLst>
        </pc:picChg>
      </pc:sldChg>
      <pc:sldChg chg="addSp modSp add mod">
        <pc:chgData name="We J" userId="518e19de838fc018" providerId="LiveId" clId="{6492CF70-9DF5-45AF-AD04-EF9FD4DBECC5}" dt="2023-04-19T08:21:37.840" v="1601"/>
        <pc:sldMkLst>
          <pc:docMk/>
          <pc:sldMk cId="2625262053" sldId="459"/>
        </pc:sldMkLst>
        <pc:spChg chg="add mod">
          <ac:chgData name="We J" userId="518e19de838fc018" providerId="LiveId" clId="{6492CF70-9DF5-45AF-AD04-EF9FD4DBECC5}" dt="2023-04-19T07:56:26.660" v="1152" actId="1076"/>
          <ac:spMkLst>
            <pc:docMk/>
            <pc:sldMk cId="2625262053" sldId="459"/>
            <ac:spMk id="40" creationId="{AF473F13-48C7-4E8F-88A0-3193F8B95E98}"/>
          </ac:spMkLst>
        </pc:spChg>
        <pc:spChg chg="add mod">
          <ac:chgData name="We J" userId="518e19de838fc018" providerId="LiveId" clId="{6492CF70-9DF5-45AF-AD04-EF9FD4DBECC5}" dt="2023-04-19T07:57:14.341" v="1248" actId="14100"/>
          <ac:spMkLst>
            <pc:docMk/>
            <pc:sldMk cId="2625262053" sldId="459"/>
            <ac:spMk id="41" creationId="{2499825C-B8AE-4EAC-B69B-2C9B53995E8E}"/>
          </ac:spMkLst>
        </pc:spChg>
        <pc:spChg chg="add mod">
          <ac:chgData name="We J" userId="518e19de838fc018" providerId="LiveId" clId="{6492CF70-9DF5-45AF-AD04-EF9FD4DBECC5}" dt="2023-04-19T08:21:37.840" v="1601"/>
          <ac:spMkLst>
            <pc:docMk/>
            <pc:sldMk cId="2625262053" sldId="459"/>
            <ac:spMk id="42" creationId="{1702DEAA-AE8F-4D96-93EA-2AC3E87F70B4}"/>
          </ac:spMkLst>
        </pc:spChg>
        <pc:spChg chg="add mod">
          <ac:chgData name="We J" userId="518e19de838fc018" providerId="LiveId" clId="{6492CF70-9DF5-45AF-AD04-EF9FD4DBECC5}" dt="2023-04-19T07:58:13.510" v="1339"/>
          <ac:spMkLst>
            <pc:docMk/>
            <pc:sldMk cId="2625262053" sldId="459"/>
            <ac:spMk id="43" creationId="{464DEA4F-795C-4CD2-977B-689B3C0673B0}"/>
          </ac:spMkLst>
        </pc:spChg>
        <pc:spChg chg="add mod">
          <ac:chgData name="We J" userId="518e19de838fc018" providerId="LiveId" clId="{6492CF70-9DF5-45AF-AD04-EF9FD4DBECC5}" dt="2023-04-19T07:58:34.593" v="1374"/>
          <ac:spMkLst>
            <pc:docMk/>
            <pc:sldMk cId="2625262053" sldId="459"/>
            <ac:spMk id="44" creationId="{DF535A1D-D774-43FB-90F6-C5B5DFDD65D2}"/>
          </ac:spMkLst>
        </pc:spChg>
        <pc:spChg chg="add mod">
          <ac:chgData name="We J" userId="518e19de838fc018" providerId="LiveId" clId="{6492CF70-9DF5-45AF-AD04-EF9FD4DBECC5}" dt="2023-04-19T07:59:53.583" v="1499"/>
          <ac:spMkLst>
            <pc:docMk/>
            <pc:sldMk cId="2625262053" sldId="459"/>
            <ac:spMk id="45" creationId="{4F4A21C0-3007-4E46-A8EF-392113315CD7}"/>
          </ac:spMkLst>
        </pc:spChg>
      </pc:sldChg>
      <pc:sldChg chg="add">
        <pc:chgData name="We J" userId="518e19de838fc018" providerId="LiveId" clId="{6492CF70-9DF5-45AF-AD04-EF9FD4DBECC5}" dt="2023-04-19T08:18:43.976" v="1593"/>
        <pc:sldMkLst>
          <pc:docMk/>
          <pc:sldMk cId="3412918840" sldId="460"/>
        </pc:sldMkLst>
      </pc:sldChg>
    </pc:docChg>
  </pc:docChgLst>
  <pc:docChgLst>
    <pc:chgData name="J We" userId="61dd5751-8f97-4f6c-8ec2-994802fae784" providerId="ADAL" clId="{2CB685DA-55CF-4F72-B54F-343E9F825AF4}"/>
    <pc:docChg chg="undo modSld">
      <pc:chgData name="J We" userId="61dd5751-8f97-4f6c-8ec2-994802fae784" providerId="ADAL" clId="{2CB685DA-55CF-4F72-B54F-343E9F825AF4}" dt="2021-11-17T10:09:50.472" v="10" actId="20577"/>
      <pc:docMkLst>
        <pc:docMk/>
      </pc:docMkLst>
      <pc:sldChg chg="addSp modSp">
        <pc:chgData name="J We" userId="61dd5751-8f97-4f6c-8ec2-994802fae784" providerId="ADAL" clId="{2CB685DA-55CF-4F72-B54F-343E9F825AF4}" dt="2021-11-17T10:09:50.472" v="10" actId="20577"/>
        <pc:sldMkLst>
          <pc:docMk/>
          <pc:sldMk cId="528444229" sldId="286"/>
        </pc:sldMkLst>
        <pc:spChg chg="add mod">
          <ac:chgData name="J We" userId="61dd5751-8f97-4f6c-8ec2-994802fae784" providerId="ADAL" clId="{2CB685DA-55CF-4F72-B54F-343E9F825AF4}" dt="2021-11-17T10:09:50.472" v="10" actId="20577"/>
          <ac:spMkLst>
            <pc:docMk/>
            <pc:sldMk cId="528444229" sldId="286"/>
            <ac:spMk id="3" creationId="{6490B269-0A75-4843-9719-B1D245CB2A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F24DCDFB-C04A-4CFB-BFF6-D9518DE919B0}" type="datetimeFigureOut">
              <a:rPr lang="zh-CN" altLang="en-US" smtClean="0"/>
              <a:t>2023/5/22</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3601B9EA-F06A-441F-8F1D-20FA1DCA9A07}" type="slidenum">
              <a:rPr lang="zh-CN" altLang="en-US" smtClean="0"/>
              <a:t>‹#›</a:t>
            </a:fld>
            <a:endParaRPr lang="zh-CN" altLang="en-US"/>
          </a:p>
        </p:txBody>
      </p:sp>
    </p:spTree>
    <p:extLst>
      <p:ext uri="{BB962C8B-B14F-4D97-AF65-F5344CB8AC3E}">
        <p14:creationId xmlns:p14="http://schemas.microsoft.com/office/powerpoint/2010/main" val="273330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07B29-F257-4A97-8231-F6B2BAB598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E5BEFF-8C0B-4CAA-8AE5-0FABB0FE1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7B1DAF-EDA2-4E40-9C94-3E8040590997}"/>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20E3DD97-5865-4D6D-A73A-46342CEA1E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200E8-1F89-45EB-857E-3A8BF6AD3540}"/>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90833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4AAFA-EFA0-4223-A0E7-3626708106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5EBA54-0C99-402A-A63F-075A66B498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533A57-7E68-4069-A783-88D79DB7AC44}"/>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7CCF1538-5637-4366-93AC-A4599943B8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DFCEF-2BC2-48DC-9222-EA9DF6065DB1}"/>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25519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F40541-87A2-4785-8395-D2028476AE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DB55C5-9146-4DE3-8B08-D83A083292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E49ED5-2E01-4B08-9E1C-87718FCBADC3}"/>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11A7A3FB-B9F8-455F-BC41-6C6056C92A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1F92C-4ED5-4C60-A11F-4436A79B82DE}"/>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345401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12AF27F-D8A8-47B1-9F78-1FE987CF62E3}"/>
              </a:ext>
            </a:extLst>
          </p:cNvPr>
          <p:cNvGrpSpPr>
            <a:grpSpLocks/>
          </p:cNvGrpSpPr>
          <p:nvPr userDrawn="1"/>
        </p:nvGrpSpPr>
        <p:grpSpPr>
          <a:xfrm>
            <a:off x="0" y="0"/>
            <a:ext cx="12192000" cy="6858000"/>
            <a:chOff x="0" y="0"/>
            <a:chExt cx="12192000" cy="6858000"/>
          </a:xfrm>
        </p:grpSpPr>
        <p:pic>
          <p:nvPicPr>
            <p:cNvPr id="8" name="Picture 2">
              <a:extLst>
                <a:ext uri="{FF2B5EF4-FFF2-40B4-BE49-F238E27FC236}">
                  <a16:creationId xmlns:a16="http://schemas.microsoft.com/office/drawing/2014/main" id="{9020323D-9D7B-49CE-BF8C-E08FA1E8ACF0}"/>
                </a:ext>
              </a:extLst>
            </p:cNvPr>
            <p:cNvPicPr>
              <a:picLocks noChangeAspect="1" noChangeArrowheads="1"/>
            </p:cNvPicPr>
            <p:nvPr/>
          </p:nvPicPr>
          <p:blipFill rotWithShape="1">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4216" t="15053" r="3448" b="9298"/>
            <a:stretch/>
          </p:blipFill>
          <p:spPr bwMode="auto">
            <a:xfrm>
              <a:off x="1564" y="0"/>
              <a:ext cx="12190436"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BD31F032-D334-4DFE-A3D6-9F555ED4E0D0}"/>
                </a:ext>
              </a:extLst>
            </p:cNvPr>
            <p:cNvSpPr/>
            <p:nvPr/>
          </p:nvSpPr>
          <p:spPr>
            <a:xfrm>
              <a:off x="0" y="0"/>
              <a:ext cx="12192000" cy="6858000"/>
            </a:xfrm>
            <a:prstGeom prst="rect">
              <a:avLst/>
            </a:prstGeom>
            <a:solidFill>
              <a:srgbClr val="EEEEEE">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14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6C52E-BB48-4D73-8B4A-A40F0FF9D2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577326-0763-48E7-B161-6AD08D3C2C5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F3707-642E-470A-925B-12A3442206EF}"/>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3E7C485D-964C-4658-A396-874561E117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B1EC75-3B1E-4C6E-A9F2-6B11FBF5B68D}"/>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11653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488DC-CCF5-4DDB-8258-A6BC17FD24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9E2FE1-D6D7-4ABD-83BC-75BAC00F8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5483C5-D66A-4ED6-9526-033032764B40}"/>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69471A49-825D-429F-BA0D-2EB9C08887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4AB8F-6C1A-40D7-B034-0CE57E980EBC}"/>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123326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80E4A-935A-433F-A829-5CF8B7B537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79DA4D-65D1-426F-AEDA-D24833ED34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25DE7E-E17B-4B44-9E41-92A19B0408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4CF73B-71CE-4A71-82AD-8BC09FF7DC71}"/>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B2F0308A-ACB4-46C9-9D49-AC3F27FD42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885CA3-C7D2-421A-8987-EC3B4A12FBFB}"/>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50673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EECC3-DF8E-46D3-BD4F-237BF7B92F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317A5A-70FE-47B5-A2DA-E935BE0B2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F5A34A-6701-45AA-AFAE-1472352F3D3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39A5ED-A70C-4B57-8CB4-DA4F5186F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9990D6-0CC5-4F1B-BE92-8FAC24CB4D3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F30C00-372C-4FFF-BCF8-89366340142E}"/>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8" name="页脚占位符 7">
            <a:extLst>
              <a:ext uri="{FF2B5EF4-FFF2-40B4-BE49-F238E27FC236}">
                <a16:creationId xmlns:a16="http://schemas.microsoft.com/office/drawing/2014/main" id="{D0EEB2A1-C4ED-4639-8C8D-33DA092557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47F371-EC02-42F1-B319-496321ADEC94}"/>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71686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63AC-153D-48A8-9641-7844F519BA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B65B02-F95A-4E87-BA36-A1FB811B921C}"/>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4" name="页脚占位符 3">
            <a:extLst>
              <a:ext uri="{FF2B5EF4-FFF2-40B4-BE49-F238E27FC236}">
                <a16:creationId xmlns:a16="http://schemas.microsoft.com/office/drawing/2014/main" id="{EF1C85FC-07DA-42F5-B11E-91EF98818B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26A2C6-27C0-4CC2-AE7F-7AD85ABE08F5}"/>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07257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46E075-E5FD-4CD1-A3D1-4138302F4020}"/>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3" name="页脚占位符 2">
            <a:extLst>
              <a:ext uri="{FF2B5EF4-FFF2-40B4-BE49-F238E27FC236}">
                <a16:creationId xmlns:a16="http://schemas.microsoft.com/office/drawing/2014/main" id="{0231274E-EAFD-4F1F-9079-AF0D9F615E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DC1BB0-A6F7-4B58-B7D5-9451161D602F}"/>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024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3AD6-1067-46FB-A50A-5924732FF3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F768A6-AECB-4A7F-9EC2-786E0BF9D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E7391F5-32ED-46E7-B5C2-D4C078A35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F1CAA0-39B2-48EB-BF29-137101A540D0}"/>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AAE35586-E7D0-4AD9-8666-29264A8301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614AEF-68FD-4259-AC5F-4BC30C67B8D0}"/>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05478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903A8-7B1D-4DB2-A17E-58848AFFBA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CE34E4-FADF-4722-89FD-BD687047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465474-19BA-41FF-A361-47D9FB3AC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DFE903-0985-4255-9B92-45A36678F14B}"/>
              </a:ext>
            </a:extLst>
          </p:cNvPr>
          <p:cNvSpPr>
            <a:spLocks noGrp="1"/>
          </p:cNvSpPr>
          <p:nvPr>
            <p:ph type="dt" sz="half" idx="10"/>
          </p:nvPr>
        </p:nvSpPr>
        <p:spPr/>
        <p:txBody>
          <a:bodyPr/>
          <a:lstStyle/>
          <a:p>
            <a:fld id="{5972B241-B5F2-4735-BF40-723C44EA5AF4}"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00A94231-D70D-4AA6-A22C-15E444651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F90F14-DF19-4B96-9FAB-33C28FFC9767}"/>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15536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AC0ED6-E682-495C-B3AA-754881CD0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A08DE7-C852-4239-87B2-2A7002E07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4E5A8-5026-42E1-8EBD-8CF6F5EF7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2B241-B5F2-4735-BF40-723C44EA5AF4}"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A74571D6-463D-4DDB-8C50-5BAD6E90D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D0279D-8F16-4013-A86C-4344DECC5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997175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emf"/><Relationship Id="rId4" Type="http://schemas.openxmlformats.org/officeDocument/2006/relationships/image" Target="../media/image4.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8.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slideLayout" Target="../slideLayouts/slideLayout12.xml"/><Relationship Id="rId7" Type="http://schemas.openxmlformats.org/officeDocument/2006/relationships/image" Target="../media/image8.png"/><Relationship Id="rId12" Type="http://schemas.openxmlformats.org/officeDocument/2006/relationships/image" Target="../media/image28.png"/><Relationship Id="rId2" Type="http://schemas.openxmlformats.org/officeDocument/2006/relationships/tags" Target="../tags/tag2.xml"/><Relationship Id="rId16" Type="http://schemas.openxmlformats.org/officeDocument/2006/relationships/image" Target="../media/image32.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27.png"/><Relationship Id="rId5" Type="http://schemas.openxmlformats.org/officeDocument/2006/relationships/image" Target="../media/image3.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 name="组合 4">
            <a:extLst>
              <a:ext uri="{FF2B5EF4-FFF2-40B4-BE49-F238E27FC236}">
                <a16:creationId xmlns:a16="http://schemas.microsoft.com/office/drawing/2014/main" id="{D29BB941-91C2-41A2-A521-30D7578D4685}"/>
              </a:ext>
            </a:extLst>
          </p:cNvPr>
          <p:cNvGrpSpPr/>
          <p:nvPr/>
        </p:nvGrpSpPr>
        <p:grpSpPr>
          <a:xfrm>
            <a:off x="-103583" y="0"/>
            <a:ext cx="12295583" cy="1340884"/>
            <a:chOff x="-103583" y="0"/>
            <a:chExt cx="12295583" cy="1340884"/>
          </a:xfrm>
        </p:grpSpPr>
        <p:sp>
          <p:nvSpPr>
            <p:cNvPr id="127" name="矩形 126">
              <a:extLst>
                <a:ext uri="{FF2B5EF4-FFF2-40B4-BE49-F238E27FC236}">
                  <a16:creationId xmlns:a16="http://schemas.microsoft.com/office/drawing/2014/main" id="{47D154EF-2F5B-4803-928C-8C98CEA5055D}"/>
                </a:ext>
              </a:extLst>
            </p:cNvPr>
            <p:cNvSpPr/>
            <p:nvPr/>
          </p:nvSpPr>
          <p:spPr>
            <a:xfrm>
              <a:off x="0" y="0"/>
              <a:ext cx="12192000" cy="1325880"/>
            </a:xfrm>
            <a:prstGeom prst="rect">
              <a:avLst/>
            </a:prstGeom>
            <a:solidFill>
              <a:srgbClr val="1C217C"/>
            </a:solidFill>
            <a:ln w="12700" cap="flat" cmpd="sng" algn="ctr">
              <a:noFill/>
              <a:prstDash val="solid"/>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8" name="图片 127">
              <a:extLst>
                <a:ext uri="{FF2B5EF4-FFF2-40B4-BE49-F238E27FC236}">
                  <a16:creationId xmlns:a16="http://schemas.microsoft.com/office/drawing/2014/main" id="{AB7E35E9-72BB-4850-81F3-B5C09BBA82C0}"/>
                </a:ext>
              </a:extLst>
            </p:cNvPr>
            <p:cNvPicPr>
              <a:picLocks noChangeAspect="1"/>
            </p:cNvPicPr>
            <p:nvPr/>
          </p:nvPicPr>
          <p:blipFill rotWithShape="1">
            <a:blip r:embed="rId5">
              <a:duotone>
                <a:schemeClr val="accent4">
                  <a:shade val="45000"/>
                  <a:satMod val="135000"/>
                </a:schemeClr>
                <a:prstClr val="white"/>
              </a:duotone>
            </a:blip>
            <a:srcRect t="78250"/>
            <a:stretch/>
          </p:blipFill>
          <p:spPr>
            <a:xfrm>
              <a:off x="0" y="168676"/>
              <a:ext cx="12192000" cy="1157204"/>
            </a:xfrm>
            <a:prstGeom prst="rect">
              <a:avLst/>
            </a:prstGeom>
          </p:spPr>
        </p:pic>
        <p:pic>
          <p:nvPicPr>
            <p:cNvPr id="129" name="图片 128">
              <a:extLst>
                <a:ext uri="{FF2B5EF4-FFF2-40B4-BE49-F238E27FC236}">
                  <a16:creationId xmlns:a16="http://schemas.microsoft.com/office/drawing/2014/main" id="{56661033-360F-4F69-95C2-5D9DBDDE5179}"/>
                </a:ext>
              </a:extLst>
            </p:cNvPr>
            <p:cNvPicPr>
              <a:picLocks/>
            </p:cNvPicPr>
            <p:nvPr/>
          </p:nvPicPr>
          <p:blipFill>
            <a:blip r:embed="rId6"/>
            <a:stretch>
              <a:fillRect/>
            </a:stretch>
          </p:blipFill>
          <p:spPr>
            <a:xfrm>
              <a:off x="-103583" y="15004"/>
              <a:ext cx="4130799" cy="1325880"/>
            </a:xfrm>
            <a:prstGeom prst="rect">
              <a:avLst/>
            </a:prstGeom>
          </p:spPr>
        </p:pic>
        <p:pic>
          <p:nvPicPr>
            <p:cNvPr id="130" name="图片 129" descr="卡通人物&#10;&#10;中度可信度描述已自动生成">
              <a:extLst>
                <a:ext uri="{FF2B5EF4-FFF2-40B4-BE49-F238E27FC236}">
                  <a16:creationId xmlns:a16="http://schemas.microsoft.com/office/drawing/2014/main" id="{EB86E9D6-7B14-4644-BED8-3ACDE263FD8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638981" y="305974"/>
              <a:ext cx="2530940" cy="743940"/>
            </a:xfrm>
            <a:prstGeom prst="rect">
              <a:avLst/>
            </a:prstGeom>
          </p:spPr>
        </p:pic>
      </p:grpSp>
      <p:sp>
        <p:nvSpPr>
          <p:cNvPr id="45" name="标题 1">
            <a:extLst>
              <a:ext uri="{FF2B5EF4-FFF2-40B4-BE49-F238E27FC236}">
                <a16:creationId xmlns:a16="http://schemas.microsoft.com/office/drawing/2014/main" id="{3AED1BE8-4B39-45B0-8EE2-D3F66B35FE9C}"/>
              </a:ext>
            </a:extLst>
          </p:cNvPr>
          <p:cNvSpPr>
            <a:spLocks noGrp="1"/>
          </p:cNvSpPr>
          <p:nvPr/>
        </p:nvSpPr>
        <p:spPr>
          <a:xfrm>
            <a:off x="208615" y="1167694"/>
            <a:ext cx="11659535" cy="1325563"/>
          </a:xfrm>
          <a:prstGeom prst="rect">
            <a:avLst/>
          </a:prstGeom>
        </p:spPr>
        <p:txBody>
          <a:bodyPr vert="horz" lIns="91440" tIns="45720" rIns="91440" bIns="4572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2800" dirty="0"/>
              <a:t>组会汇报</a:t>
            </a:r>
            <a:r>
              <a:rPr lang="en-US" altLang="zh-CN" sz="2800" dirty="0"/>
              <a:t>14</a:t>
            </a:r>
            <a:endParaRPr lang="zh-CN" altLang="en-US" sz="2800" dirty="0"/>
          </a:p>
        </p:txBody>
      </p:sp>
      <p:sp>
        <p:nvSpPr>
          <p:cNvPr id="2" name="文本框 1">
            <a:extLst>
              <a:ext uri="{FF2B5EF4-FFF2-40B4-BE49-F238E27FC236}">
                <a16:creationId xmlns:a16="http://schemas.microsoft.com/office/drawing/2014/main" id="{8A5BF93F-4AF6-4F48-B55F-66A0E12457B9}"/>
              </a:ext>
            </a:extLst>
          </p:cNvPr>
          <p:cNvSpPr txBox="1"/>
          <p:nvPr/>
        </p:nvSpPr>
        <p:spPr>
          <a:xfrm>
            <a:off x="1577255" y="4034602"/>
            <a:ext cx="8971585" cy="1815882"/>
          </a:xfrm>
          <a:prstGeom prst="rect">
            <a:avLst/>
          </a:prstGeom>
          <a:noFill/>
        </p:spPr>
        <p:txBody>
          <a:bodyPr wrap="square" rtlCol="0">
            <a:spAutoFit/>
          </a:bodyPr>
          <a:lstStyle/>
          <a:p>
            <a:pPr algn="ctr"/>
            <a:r>
              <a:rPr lang="zh-CN" altLang="en-US" sz="2800" dirty="0"/>
              <a:t>魏建帅</a:t>
            </a:r>
            <a:endParaRPr lang="en-US" altLang="zh-CN" sz="2800" dirty="0"/>
          </a:p>
          <a:p>
            <a:pPr algn="ctr"/>
            <a:endParaRPr lang="en-US" altLang="zh-CN" sz="2800" dirty="0"/>
          </a:p>
          <a:p>
            <a:pPr algn="ctr"/>
            <a:r>
              <a:rPr lang="en-US" altLang="zh-CN" sz="2800" dirty="0"/>
              <a:t>2023</a:t>
            </a:r>
            <a:r>
              <a:rPr lang="zh-CN" altLang="en-US" sz="2800" dirty="0"/>
              <a:t>年</a:t>
            </a:r>
            <a:r>
              <a:rPr lang="en-US" altLang="zh-CN" sz="2800" dirty="0"/>
              <a:t>05</a:t>
            </a:r>
            <a:r>
              <a:rPr lang="zh-CN" altLang="en-US" sz="2800" dirty="0"/>
              <a:t>月</a:t>
            </a:r>
            <a:r>
              <a:rPr lang="en-US" altLang="zh-CN" sz="2800" dirty="0"/>
              <a:t>22</a:t>
            </a:r>
            <a:r>
              <a:rPr lang="zh-CN" altLang="en-US" sz="2800" dirty="0"/>
              <a:t>日</a:t>
            </a:r>
          </a:p>
          <a:p>
            <a:endParaRPr lang="zh-CN" altLang="en-US" sz="2800" dirty="0"/>
          </a:p>
        </p:txBody>
      </p:sp>
      <p:sp>
        <p:nvSpPr>
          <p:cNvPr id="49" name="文本框 48">
            <a:extLst>
              <a:ext uri="{FF2B5EF4-FFF2-40B4-BE49-F238E27FC236}">
                <a16:creationId xmlns:a16="http://schemas.microsoft.com/office/drawing/2014/main" id="{34CB428E-D1CB-4B40-812B-FD5298F9D63B}"/>
              </a:ext>
            </a:extLst>
          </p:cNvPr>
          <p:cNvSpPr txBox="1"/>
          <p:nvPr/>
        </p:nvSpPr>
        <p:spPr>
          <a:xfrm>
            <a:off x="2814969" y="2760584"/>
            <a:ext cx="6801399" cy="646331"/>
          </a:xfrm>
          <a:prstGeom prst="rect">
            <a:avLst/>
          </a:prstGeom>
          <a:noFill/>
        </p:spPr>
        <p:txBody>
          <a:bodyPr wrap="square">
            <a:spAutoFit/>
          </a:bodyPr>
          <a:lstStyle/>
          <a:p>
            <a:pPr algn="ctr"/>
            <a:r>
              <a:rPr lang="zh-CN" altLang="en-US" dirty="0"/>
              <a:t>车辆边缘计算网络中能谱效率最优化：考虑双向车道传输增益与定价机制的鲁棒功率控制与计算资源分配方案</a:t>
            </a:r>
          </a:p>
        </p:txBody>
      </p:sp>
    </p:spTree>
    <p:extLst>
      <p:ext uri="{BB962C8B-B14F-4D97-AF65-F5344CB8AC3E}">
        <p14:creationId xmlns:p14="http://schemas.microsoft.com/office/powerpoint/2010/main" val="3312810205"/>
      </p:ext>
    </p:extLst>
  </p:cSld>
  <p:clrMapOvr>
    <a:masterClrMapping/>
  </p:clrMapOvr>
  <mc:AlternateContent xmlns:mc="http://schemas.openxmlformats.org/markup-compatibility/2006" xmlns:p14="http://schemas.microsoft.com/office/powerpoint/2010/main">
    <mc:Choice Requires="p14">
      <p:transition spd="slow" p14:dur="2000" advTm="4675"/>
    </mc:Choice>
    <mc:Fallback xmlns="">
      <p:transition spd="slow" advTm="467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4" name="文本框 43">
            <a:extLst>
              <a:ext uri="{FF2B5EF4-FFF2-40B4-BE49-F238E27FC236}">
                <a16:creationId xmlns:a16="http://schemas.microsoft.com/office/drawing/2014/main" id="{5F8C3912-198A-4D49-A995-B82E13B7D624}"/>
              </a:ext>
            </a:extLst>
          </p:cNvPr>
          <p:cNvSpPr txBox="1"/>
          <p:nvPr/>
        </p:nvSpPr>
        <p:spPr>
          <a:xfrm>
            <a:off x="1761381" y="1174612"/>
            <a:ext cx="1109357" cy="369332"/>
          </a:xfrm>
          <a:prstGeom prst="rect">
            <a:avLst/>
          </a:prstGeom>
          <a:noFill/>
        </p:spPr>
        <p:txBody>
          <a:bodyPr wrap="square">
            <a:spAutoFit/>
          </a:bodyPr>
          <a:lstStyle/>
          <a:p>
            <a:r>
              <a:rPr lang="zh-CN" altLang="en-US" dirty="0"/>
              <a:t>本地计算</a:t>
            </a:r>
          </a:p>
        </p:txBody>
      </p:sp>
      <p:sp>
        <p:nvSpPr>
          <p:cNvPr id="43" name="文本框 42">
            <a:extLst>
              <a:ext uri="{FF2B5EF4-FFF2-40B4-BE49-F238E27FC236}">
                <a16:creationId xmlns:a16="http://schemas.microsoft.com/office/drawing/2014/main" id="{AD8773EB-27E3-4479-82A0-30BC3CA31C7E}"/>
              </a:ext>
            </a:extLst>
          </p:cNvPr>
          <p:cNvSpPr txBox="1"/>
          <p:nvPr/>
        </p:nvSpPr>
        <p:spPr>
          <a:xfrm>
            <a:off x="1761381" y="1771185"/>
            <a:ext cx="1235191" cy="369332"/>
          </a:xfrm>
          <a:prstGeom prst="rect">
            <a:avLst/>
          </a:prstGeom>
          <a:noFill/>
        </p:spPr>
        <p:txBody>
          <a:bodyPr wrap="square">
            <a:spAutoFit/>
          </a:bodyPr>
          <a:lstStyle/>
          <a:p>
            <a:r>
              <a:rPr lang="zh-CN" altLang="en-US" dirty="0"/>
              <a:t>边缘计算</a:t>
            </a:r>
          </a:p>
        </p:txBody>
      </p:sp>
      <p:sp>
        <p:nvSpPr>
          <p:cNvPr id="45" name="文本框 44">
            <a:extLst>
              <a:ext uri="{FF2B5EF4-FFF2-40B4-BE49-F238E27FC236}">
                <a16:creationId xmlns:a16="http://schemas.microsoft.com/office/drawing/2014/main" id="{C98F5269-6D9E-451E-8F48-9542C303C50D}"/>
              </a:ext>
            </a:extLst>
          </p:cNvPr>
          <p:cNvSpPr txBox="1"/>
          <p:nvPr/>
        </p:nvSpPr>
        <p:spPr>
          <a:xfrm>
            <a:off x="3919280" y="1359278"/>
            <a:ext cx="2055914" cy="369332"/>
          </a:xfrm>
          <a:prstGeom prst="rect">
            <a:avLst/>
          </a:prstGeom>
          <a:noFill/>
        </p:spPr>
        <p:txBody>
          <a:bodyPr wrap="square">
            <a:spAutoFit/>
          </a:bodyPr>
          <a:lstStyle/>
          <a:p>
            <a:r>
              <a:rPr lang="zh-CN" altLang="en-US" dirty="0"/>
              <a:t>效用函数的定义</a:t>
            </a:r>
          </a:p>
        </p:txBody>
      </p:sp>
      <p:sp>
        <p:nvSpPr>
          <p:cNvPr id="47" name="文本框 46">
            <a:extLst>
              <a:ext uri="{FF2B5EF4-FFF2-40B4-BE49-F238E27FC236}">
                <a16:creationId xmlns:a16="http://schemas.microsoft.com/office/drawing/2014/main" id="{D24B4510-56BB-44C6-8087-4AF9D408E791}"/>
              </a:ext>
            </a:extLst>
          </p:cNvPr>
          <p:cNvSpPr txBox="1"/>
          <p:nvPr/>
        </p:nvSpPr>
        <p:spPr>
          <a:xfrm>
            <a:off x="6216807" y="1374576"/>
            <a:ext cx="2055914" cy="369332"/>
          </a:xfrm>
          <a:prstGeom prst="rect">
            <a:avLst/>
          </a:prstGeom>
          <a:noFill/>
        </p:spPr>
        <p:txBody>
          <a:bodyPr wrap="square">
            <a:spAutoFit/>
          </a:bodyPr>
          <a:lstStyle/>
          <a:p>
            <a:r>
              <a:rPr lang="en-US" altLang="zh-CN" dirty="0"/>
              <a:t>TDMA</a:t>
            </a:r>
            <a:r>
              <a:rPr lang="zh-CN" altLang="en-US" dirty="0"/>
              <a:t>技术的劣势</a:t>
            </a:r>
          </a:p>
        </p:txBody>
      </p:sp>
      <p:sp>
        <p:nvSpPr>
          <p:cNvPr id="48" name="箭头: 下 47">
            <a:extLst>
              <a:ext uri="{FF2B5EF4-FFF2-40B4-BE49-F238E27FC236}">
                <a16:creationId xmlns:a16="http://schemas.microsoft.com/office/drawing/2014/main" id="{23F85C4C-FFE3-4313-A640-F3E6DF84A6E8}"/>
              </a:ext>
            </a:extLst>
          </p:cNvPr>
          <p:cNvSpPr/>
          <p:nvPr/>
        </p:nvSpPr>
        <p:spPr>
          <a:xfrm>
            <a:off x="4722814" y="2259173"/>
            <a:ext cx="224423" cy="22146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DB684FFC-788C-4C90-9B5A-C8997E948D54}"/>
              </a:ext>
            </a:extLst>
          </p:cNvPr>
          <p:cNvSpPr txBox="1"/>
          <p:nvPr/>
        </p:nvSpPr>
        <p:spPr>
          <a:xfrm>
            <a:off x="3919280" y="4598827"/>
            <a:ext cx="2055914" cy="1200329"/>
          </a:xfrm>
          <a:prstGeom prst="rect">
            <a:avLst/>
          </a:prstGeom>
          <a:noFill/>
        </p:spPr>
        <p:txBody>
          <a:bodyPr wrap="square">
            <a:spAutoFit/>
          </a:bodyPr>
          <a:lstStyle/>
          <a:p>
            <a:r>
              <a:rPr lang="zh-CN" altLang="en-US" dirty="0"/>
              <a:t>引入最优价格</a:t>
            </a:r>
            <a:r>
              <a:rPr lang="en-US" altLang="zh-CN" dirty="0"/>
              <a:t>C</a:t>
            </a:r>
            <a:r>
              <a:rPr lang="zh-CN" altLang="en-US" dirty="0"/>
              <a:t>，退化为谱效最大化问题，优化为能效最大化问题</a:t>
            </a:r>
          </a:p>
        </p:txBody>
      </p:sp>
      <p:sp>
        <p:nvSpPr>
          <p:cNvPr id="50" name="箭头: 下 49">
            <a:extLst>
              <a:ext uri="{FF2B5EF4-FFF2-40B4-BE49-F238E27FC236}">
                <a16:creationId xmlns:a16="http://schemas.microsoft.com/office/drawing/2014/main" id="{941AFB2F-D6A2-4FB0-9443-B86650249829}"/>
              </a:ext>
            </a:extLst>
          </p:cNvPr>
          <p:cNvSpPr/>
          <p:nvPr/>
        </p:nvSpPr>
        <p:spPr>
          <a:xfrm>
            <a:off x="2154553" y="2313263"/>
            <a:ext cx="224423" cy="22146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68757C54-F77E-4E9B-A007-B95DDE4999D6}"/>
              </a:ext>
            </a:extLst>
          </p:cNvPr>
          <p:cNvSpPr txBox="1"/>
          <p:nvPr/>
        </p:nvSpPr>
        <p:spPr>
          <a:xfrm>
            <a:off x="1092877" y="4700705"/>
            <a:ext cx="2572197" cy="1200329"/>
          </a:xfrm>
          <a:prstGeom prst="rect">
            <a:avLst/>
          </a:prstGeom>
          <a:noFill/>
        </p:spPr>
        <p:txBody>
          <a:bodyPr wrap="square">
            <a:spAutoFit/>
          </a:bodyPr>
          <a:lstStyle/>
          <a:p>
            <a:r>
              <a:rPr lang="en-US" altLang="zh-CN" dirty="0"/>
              <a:t>RSU </a:t>
            </a:r>
            <a:r>
              <a:rPr lang="zh-CN" altLang="en-US" dirty="0"/>
              <a:t>的接入服务是由运营商</a:t>
            </a:r>
            <a:r>
              <a:rPr lang="en-US" altLang="zh-CN" dirty="0"/>
              <a:t>[22]</a:t>
            </a:r>
            <a:r>
              <a:rPr lang="zh-CN" altLang="en-US" dirty="0"/>
              <a:t>提供的，所以</a:t>
            </a:r>
          </a:p>
          <a:p>
            <a:r>
              <a:rPr lang="zh-CN" altLang="en-US" dirty="0"/>
              <a:t>本地计算成本远低于 </a:t>
            </a:r>
            <a:r>
              <a:rPr lang="en-US" altLang="zh-CN" dirty="0"/>
              <a:t>V2R</a:t>
            </a:r>
            <a:r>
              <a:rPr lang="zh-CN" altLang="en-US" dirty="0"/>
              <a:t>通信</a:t>
            </a:r>
          </a:p>
        </p:txBody>
      </p:sp>
      <p:sp>
        <p:nvSpPr>
          <p:cNvPr id="52" name="箭头: 下 51">
            <a:extLst>
              <a:ext uri="{FF2B5EF4-FFF2-40B4-BE49-F238E27FC236}">
                <a16:creationId xmlns:a16="http://schemas.microsoft.com/office/drawing/2014/main" id="{64B15921-468B-4F49-9E8C-86742FBB4464}"/>
              </a:ext>
            </a:extLst>
          </p:cNvPr>
          <p:cNvSpPr/>
          <p:nvPr/>
        </p:nvSpPr>
        <p:spPr>
          <a:xfrm>
            <a:off x="7112451" y="2259173"/>
            <a:ext cx="224423" cy="22146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6DE88F5C-F470-44EE-B0D5-8B9B3D726B75}"/>
              </a:ext>
            </a:extLst>
          </p:cNvPr>
          <p:cNvSpPr txBox="1"/>
          <p:nvPr/>
        </p:nvSpPr>
        <p:spPr>
          <a:xfrm>
            <a:off x="6196705" y="4600442"/>
            <a:ext cx="2055914" cy="923330"/>
          </a:xfrm>
          <a:prstGeom prst="rect">
            <a:avLst/>
          </a:prstGeom>
          <a:noFill/>
        </p:spPr>
        <p:txBody>
          <a:bodyPr wrap="square">
            <a:spAutoFit/>
          </a:bodyPr>
          <a:lstStyle/>
          <a:p>
            <a:r>
              <a:rPr lang="zh-CN" altLang="en-US" dirty="0"/>
              <a:t>正交信道，可能加入选择问题，弱化干扰问题</a:t>
            </a:r>
          </a:p>
        </p:txBody>
      </p:sp>
      <p:sp>
        <p:nvSpPr>
          <p:cNvPr id="54" name="文本框 53">
            <a:extLst>
              <a:ext uri="{FF2B5EF4-FFF2-40B4-BE49-F238E27FC236}">
                <a16:creationId xmlns:a16="http://schemas.microsoft.com/office/drawing/2014/main" id="{C0A8DAC5-D45A-4783-9A14-2B659C55D23E}"/>
              </a:ext>
            </a:extLst>
          </p:cNvPr>
          <p:cNvSpPr txBox="1"/>
          <p:nvPr/>
        </p:nvSpPr>
        <p:spPr>
          <a:xfrm>
            <a:off x="8959093" y="1359278"/>
            <a:ext cx="2617714" cy="369332"/>
          </a:xfrm>
          <a:prstGeom prst="rect">
            <a:avLst/>
          </a:prstGeom>
          <a:noFill/>
        </p:spPr>
        <p:txBody>
          <a:bodyPr wrap="square">
            <a:spAutoFit/>
          </a:bodyPr>
          <a:lstStyle/>
          <a:p>
            <a:r>
              <a:rPr lang="zh-CN" altLang="en-US" dirty="0"/>
              <a:t>贝恩斯坦近似的合理性</a:t>
            </a:r>
          </a:p>
        </p:txBody>
      </p:sp>
      <p:sp>
        <p:nvSpPr>
          <p:cNvPr id="55" name="文本框 54">
            <a:extLst>
              <a:ext uri="{FF2B5EF4-FFF2-40B4-BE49-F238E27FC236}">
                <a16:creationId xmlns:a16="http://schemas.microsoft.com/office/drawing/2014/main" id="{6320A3D8-B937-4D3E-B194-E75D02BCF594}"/>
              </a:ext>
            </a:extLst>
          </p:cNvPr>
          <p:cNvSpPr txBox="1"/>
          <p:nvPr/>
        </p:nvSpPr>
        <p:spPr>
          <a:xfrm>
            <a:off x="8384933" y="1955851"/>
            <a:ext cx="3705171" cy="3693319"/>
          </a:xfrm>
          <a:prstGeom prst="rect">
            <a:avLst/>
          </a:prstGeom>
          <a:noFill/>
        </p:spPr>
        <p:txBody>
          <a:bodyPr wrap="square">
            <a:spAutoFit/>
          </a:bodyPr>
          <a:lstStyle/>
          <a:p>
            <a:r>
              <a:rPr lang="zh-CN" altLang="en-US" dirty="0"/>
              <a:t>因为这个要是都是正数的时候会是的原有的可行域变小（这样也行，因为你的定义域还有，只是解不一定是最优解，而是近似解）；但是如果其中有项是负数的话，这个取值范围就很难说了，用了二范数小于一范数以后，这个时候那个负数项的功率可以再变得大一些来满足相应的不等式，但是这个时候显然是扩大了相应的取值范围的。除非保证这个负数项的值是固定的，那么就只会缩减其他用户的传输功率，这样的近似解可行域才受认可</a:t>
            </a:r>
          </a:p>
        </p:txBody>
      </p:sp>
      <p:sp>
        <p:nvSpPr>
          <p:cNvPr id="56" name="文本框 55">
            <a:extLst>
              <a:ext uri="{FF2B5EF4-FFF2-40B4-BE49-F238E27FC236}">
                <a16:creationId xmlns:a16="http://schemas.microsoft.com/office/drawing/2014/main" id="{689F6B51-EB52-4BB3-8EAF-A5160F8F3056}"/>
              </a:ext>
            </a:extLst>
          </p:cNvPr>
          <p:cNvSpPr txBox="1"/>
          <p:nvPr/>
        </p:nvSpPr>
        <p:spPr>
          <a:xfrm>
            <a:off x="9029806" y="199988"/>
            <a:ext cx="2055914" cy="369332"/>
          </a:xfrm>
          <a:prstGeom prst="rect">
            <a:avLst/>
          </a:prstGeom>
          <a:noFill/>
        </p:spPr>
        <p:txBody>
          <a:bodyPr wrap="square">
            <a:spAutoFit/>
          </a:bodyPr>
          <a:lstStyle/>
          <a:p>
            <a:r>
              <a:rPr lang="zh-CN" altLang="en-US" dirty="0"/>
              <a:t>均值方差的形式</a:t>
            </a:r>
          </a:p>
        </p:txBody>
      </p:sp>
      <p:sp>
        <p:nvSpPr>
          <p:cNvPr id="57" name="箭头: 下 56">
            <a:extLst>
              <a:ext uri="{FF2B5EF4-FFF2-40B4-BE49-F238E27FC236}">
                <a16:creationId xmlns:a16="http://schemas.microsoft.com/office/drawing/2014/main" id="{2AD6D0A0-0495-4967-B85C-38C1BFC5377F}"/>
              </a:ext>
            </a:extLst>
          </p:cNvPr>
          <p:cNvSpPr/>
          <p:nvPr/>
        </p:nvSpPr>
        <p:spPr>
          <a:xfrm flipV="1">
            <a:off x="9874839" y="647491"/>
            <a:ext cx="224423" cy="59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876310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0" name="文本框 39">
            <a:extLst>
              <a:ext uri="{FF2B5EF4-FFF2-40B4-BE49-F238E27FC236}">
                <a16:creationId xmlns:a16="http://schemas.microsoft.com/office/drawing/2014/main" id="{F054693A-3504-4CF6-BBA7-15DB44D44E71}"/>
              </a:ext>
            </a:extLst>
          </p:cNvPr>
          <p:cNvSpPr txBox="1"/>
          <p:nvPr/>
        </p:nvSpPr>
        <p:spPr>
          <a:xfrm>
            <a:off x="695979" y="1108455"/>
            <a:ext cx="2298891" cy="369332"/>
          </a:xfrm>
          <a:prstGeom prst="rect">
            <a:avLst/>
          </a:prstGeom>
          <a:noFill/>
        </p:spPr>
        <p:txBody>
          <a:bodyPr wrap="square">
            <a:spAutoFit/>
          </a:bodyPr>
          <a:lstStyle/>
          <a:p>
            <a:r>
              <a:rPr lang="zh-CN" altLang="en-US" dirty="0"/>
              <a:t>车道索引与传输增益</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8DFB2E16-D531-4EDE-9AAC-75282376E74C}"/>
                  </a:ext>
                </a:extLst>
              </p:cNvPr>
              <p:cNvSpPr txBox="1"/>
              <p:nvPr/>
            </p:nvSpPr>
            <p:spPr>
              <a:xfrm>
                <a:off x="215660" y="1630482"/>
                <a:ext cx="29416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zh-CN" altLang="zh-CN" sz="1800" i="1" kern="1200" smtClean="0">
                          <a:solidFill>
                            <a:schemeClr val="tx1"/>
                          </a:solidFill>
                          <a:effectLst/>
                          <a:latin typeface="Cambria Math" panose="02040503050406030204" pitchFamily="18" charset="0"/>
                          <a:cs typeface="+mn-cs"/>
                        </a:rPr>
                        <m:t>𝜖</m:t>
                      </m:r>
                      <m:d>
                        <m:dPr>
                          <m:begChr m:val="{"/>
                          <m:endChr m:val="}"/>
                          <m:ctrlPr>
                            <a:rPr lang="zh-CN" altLang="zh-CN" sz="1800" i="1" kern="1200" smtClean="0">
                              <a:solidFill>
                                <a:schemeClr val="tx1"/>
                              </a:solidFill>
                              <a:effectLst/>
                              <a:latin typeface="Cambria Math" panose="02040503050406030204" pitchFamily="18" charset="0"/>
                              <a:ea typeface="Cambria Math" panose="02040503050406030204" pitchFamily="18" charset="0"/>
                              <a:cs typeface="+mn-cs"/>
                            </a:rPr>
                          </m:ctrlPr>
                        </m:dPr>
                        <m:e>
                          <m:r>
                            <a:rPr lang="en-US" altLang="zh-CN" i="1">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1</m:t>
                          </m:r>
                          <m:r>
                            <a:rPr lang="zh-CN" altLang="zh-CN" sz="1800" i="0" kern="1200">
                              <a:solidFill>
                                <a:schemeClr val="tx1"/>
                              </a:solidFill>
                              <a:effectLst/>
                              <a:latin typeface="Cambria Math" panose="02040503050406030204" pitchFamily="18" charset="0"/>
                              <a:ea typeface="Cambria Math" panose="02040503050406030204" pitchFamily="18" charset="0"/>
                              <a:cs typeface="+mn-cs"/>
                            </a:rPr>
                            <m:t>,1</m:t>
                          </m:r>
                        </m:e>
                      </m:d>
                    </m:oMath>
                  </m:oMathPara>
                </a14:m>
                <a:endParaRPr lang="zh-CN" altLang="en-US" dirty="0">
                  <a:solidFill>
                    <a:schemeClr val="tx1"/>
                  </a:solidFill>
                </a:endParaRPr>
              </a:p>
            </p:txBody>
          </p:sp>
        </mc:Choice>
        <mc:Fallback xmlns="">
          <p:sp>
            <p:nvSpPr>
              <p:cNvPr id="42" name="文本框 41">
                <a:extLst>
                  <a:ext uri="{FF2B5EF4-FFF2-40B4-BE49-F238E27FC236}">
                    <a16:creationId xmlns:a16="http://schemas.microsoft.com/office/drawing/2014/main" id="{8DFB2E16-D531-4EDE-9AAC-75282376E74C}"/>
                  </a:ext>
                </a:extLst>
              </p:cNvPr>
              <p:cNvSpPr txBox="1">
                <a:spLocks noRot="1" noChangeAspect="1" noMove="1" noResize="1" noEditPoints="1" noAdjustHandles="1" noChangeArrowheads="1" noChangeShapeType="1" noTextEdit="1"/>
              </p:cNvSpPr>
              <p:nvPr/>
            </p:nvSpPr>
            <p:spPr>
              <a:xfrm>
                <a:off x="215660" y="1630482"/>
                <a:ext cx="294160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DBDE98D-C73B-4C19-8BBB-83EE76BC6B99}"/>
                  </a:ext>
                </a:extLst>
              </p:cNvPr>
              <p:cNvSpPr txBox="1"/>
              <p:nvPr/>
            </p:nvSpPr>
            <p:spPr>
              <a:xfrm>
                <a:off x="606006" y="2152509"/>
                <a:ext cx="3172364" cy="646331"/>
              </a:xfrm>
              <a:prstGeom prst="rect">
                <a:avLst/>
              </a:prstGeom>
              <a:noFill/>
            </p:spPr>
            <p:txBody>
              <a:bodyPr wrap="square">
                <a:spAutoFit/>
              </a:bodyPr>
              <a:lstStyle/>
              <a:p>
                <a:r>
                  <a:rPr lang="zh-CN" altLang="en-US" dirty="0"/>
                  <a:t>当</a:t>
                </a:r>
                <a14:m>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smtClean="0">
                        <a:latin typeface="Cambria Math" panose="02040503050406030204" pitchFamily="18" charset="0"/>
                      </a:rPr>
                      <m:t>1</m:t>
                    </m:r>
                  </m:oMath>
                </a14:m>
                <a:r>
                  <a:rPr lang="zh-CN" altLang="en-US" dirty="0"/>
                  <a:t>时，车辆方向向左，当</a:t>
                </a:r>
                <a14:m>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en-US" altLang="zh-CN" i="1">
                        <a:latin typeface="Cambria Math" panose="02040503050406030204" pitchFamily="18" charset="0"/>
                      </a:rPr>
                      <m:t>=</m:t>
                    </m:r>
                    <m:r>
                      <a:rPr lang="en-US" altLang="zh-CN" i="1" smtClean="0">
                        <a:latin typeface="Cambria Math" panose="02040503050406030204" pitchFamily="18" charset="0"/>
                      </a:rPr>
                      <m:t>1</m:t>
                    </m:r>
                  </m:oMath>
                </a14:m>
                <a:r>
                  <a:rPr lang="zh-CN" altLang="en-US" dirty="0"/>
                  <a:t> 时，车辆方向向右</a:t>
                </a:r>
              </a:p>
            </p:txBody>
          </p:sp>
        </mc:Choice>
        <mc:Fallback xmlns="">
          <p:sp>
            <p:nvSpPr>
              <p:cNvPr id="44" name="文本框 43">
                <a:extLst>
                  <a:ext uri="{FF2B5EF4-FFF2-40B4-BE49-F238E27FC236}">
                    <a16:creationId xmlns:a16="http://schemas.microsoft.com/office/drawing/2014/main" id="{9DBDE98D-C73B-4C19-8BBB-83EE76BC6B99}"/>
                  </a:ext>
                </a:extLst>
              </p:cNvPr>
              <p:cNvSpPr txBox="1">
                <a:spLocks noRot="1" noChangeAspect="1" noMove="1" noResize="1" noEditPoints="1" noAdjustHandles="1" noChangeArrowheads="1" noChangeShapeType="1" noTextEdit="1"/>
              </p:cNvSpPr>
              <p:nvPr/>
            </p:nvSpPr>
            <p:spPr>
              <a:xfrm>
                <a:off x="606006" y="2152509"/>
                <a:ext cx="3172364" cy="646331"/>
              </a:xfrm>
              <a:prstGeom prst="rect">
                <a:avLst/>
              </a:prstGeom>
              <a:blipFill>
                <a:blip r:embed="rId7"/>
                <a:stretch>
                  <a:fillRect l="-1536" t="-4717" r="-1344" b="-14151"/>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B9574C15-8573-4499-BB13-D9EF86E04473}"/>
              </a:ext>
            </a:extLst>
          </p:cNvPr>
          <p:cNvSpPr txBox="1"/>
          <p:nvPr/>
        </p:nvSpPr>
        <p:spPr>
          <a:xfrm>
            <a:off x="695979" y="3037300"/>
            <a:ext cx="4043632" cy="646331"/>
          </a:xfrm>
          <a:prstGeom prst="rect">
            <a:avLst/>
          </a:prstGeom>
          <a:noFill/>
        </p:spPr>
        <p:txBody>
          <a:bodyPr wrap="square">
            <a:spAutoFit/>
          </a:bodyPr>
          <a:lstStyle/>
          <a:p>
            <a:r>
              <a:rPr lang="zh-CN" altLang="en-US" dirty="0"/>
              <a:t>（1） 当 </a:t>
            </a:r>
            <a:r>
              <a:rPr lang="en-US" altLang="zh-CN" dirty="0"/>
              <a:t>TV </a:t>
            </a:r>
            <a:r>
              <a:rPr lang="zh-CN" altLang="en-US" dirty="0"/>
              <a:t>驶向 </a:t>
            </a:r>
            <a:r>
              <a:rPr lang="en-US" altLang="zh-CN" dirty="0"/>
              <a:t>RSU </a:t>
            </a:r>
            <a:r>
              <a:rPr lang="zh-CN" altLang="en-US" dirty="0"/>
              <a:t>时，任务车辆与路边的 </a:t>
            </a:r>
            <a:r>
              <a:rPr lang="en-US" altLang="zh-CN" dirty="0"/>
              <a:t>RSU </a:t>
            </a:r>
            <a:r>
              <a:rPr lang="zh-CN" altLang="en-US" dirty="0"/>
              <a:t>之间的距离会变小</a:t>
            </a:r>
          </a:p>
        </p:txBody>
      </p:sp>
      <p:sp>
        <p:nvSpPr>
          <p:cNvPr id="48" name="文本框 47">
            <a:extLst>
              <a:ext uri="{FF2B5EF4-FFF2-40B4-BE49-F238E27FC236}">
                <a16:creationId xmlns:a16="http://schemas.microsoft.com/office/drawing/2014/main" id="{AA62D406-A3B7-416B-B0B2-A0F175C40432}"/>
              </a:ext>
            </a:extLst>
          </p:cNvPr>
          <p:cNvSpPr txBox="1"/>
          <p:nvPr/>
        </p:nvSpPr>
        <p:spPr>
          <a:xfrm>
            <a:off x="606006" y="4071994"/>
            <a:ext cx="3979538" cy="646331"/>
          </a:xfrm>
          <a:prstGeom prst="rect">
            <a:avLst/>
          </a:prstGeom>
          <a:noFill/>
        </p:spPr>
        <p:txBody>
          <a:bodyPr wrap="square">
            <a:spAutoFit/>
          </a:bodyPr>
          <a:lstStyle/>
          <a:p>
            <a:r>
              <a:rPr lang="zh-CN" altLang="en-US" dirty="0"/>
              <a:t>（</a:t>
            </a:r>
            <a:r>
              <a:rPr lang="en-US" altLang="zh-CN" dirty="0"/>
              <a:t>2</a:t>
            </a:r>
            <a:r>
              <a:rPr lang="zh-CN" altLang="en-US" dirty="0"/>
              <a:t>） 当 </a:t>
            </a:r>
            <a:r>
              <a:rPr lang="en-US" altLang="zh-CN" dirty="0"/>
              <a:t>TV </a:t>
            </a:r>
            <a:r>
              <a:rPr lang="zh-CN" altLang="en-US" dirty="0"/>
              <a:t>驶离 </a:t>
            </a:r>
            <a:r>
              <a:rPr lang="en-US" altLang="zh-CN" dirty="0"/>
              <a:t>RSU </a:t>
            </a:r>
            <a:r>
              <a:rPr lang="zh-CN" altLang="en-US" dirty="0"/>
              <a:t>时，任务车辆与路边的 </a:t>
            </a:r>
            <a:r>
              <a:rPr lang="en-US" altLang="zh-CN" dirty="0"/>
              <a:t>RSU </a:t>
            </a:r>
            <a:r>
              <a:rPr lang="zh-CN" altLang="en-US" dirty="0"/>
              <a:t>之间的距离会变大</a:t>
            </a:r>
          </a:p>
        </p:txBody>
      </p:sp>
      <p:pic>
        <p:nvPicPr>
          <p:cNvPr id="7" name="图片 6">
            <a:extLst>
              <a:ext uri="{FF2B5EF4-FFF2-40B4-BE49-F238E27FC236}">
                <a16:creationId xmlns:a16="http://schemas.microsoft.com/office/drawing/2014/main" id="{57353FDE-D9D6-4953-BC4D-408C59DB8E61}"/>
              </a:ext>
            </a:extLst>
          </p:cNvPr>
          <p:cNvPicPr>
            <a:picLocks noChangeAspect="1"/>
          </p:cNvPicPr>
          <p:nvPr/>
        </p:nvPicPr>
        <p:blipFill>
          <a:blip r:embed="rId8"/>
          <a:stretch>
            <a:fillRect/>
          </a:stretch>
        </p:blipFill>
        <p:spPr>
          <a:xfrm>
            <a:off x="5971048" y="5141249"/>
            <a:ext cx="4438650" cy="1076325"/>
          </a:xfrm>
          <a:prstGeom prst="rect">
            <a:avLst/>
          </a:prstGeom>
        </p:spPr>
      </p:pic>
      <p:pic>
        <p:nvPicPr>
          <p:cNvPr id="9" name="图片 8">
            <a:extLst>
              <a:ext uri="{FF2B5EF4-FFF2-40B4-BE49-F238E27FC236}">
                <a16:creationId xmlns:a16="http://schemas.microsoft.com/office/drawing/2014/main" id="{54D95BA9-26B1-46BF-8AB9-435CE60C94B2}"/>
              </a:ext>
            </a:extLst>
          </p:cNvPr>
          <p:cNvPicPr>
            <a:picLocks noChangeAspect="1"/>
          </p:cNvPicPr>
          <p:nvPr/>
        </p:nvPicPr>
        <p:blipFill>
          <a:blip r:embed="rId9"/>
          <a:stretch>
            <a:fillRect/>
          </a:stretch>
        </p:blipFill>
        <p:spPr>
          <a:xfrm>
            <a:off x="7061661" y="3013748"/>
            <a:ext cx="2257425" cy="914400"/>
          </a:xfrm>
          <a:prstGeom prst="rect">
            <a:avLst/>
          </a:prstGeom>
        </p:spPr>
      </p:pic>
      <p:sp>
        <p:nvSpPr>
          <p:cNvPr id="54" name="文本框 53">
            <a:extLst>
              <a:ext uri="{FF2B5EF4-FFF2-40B4-BE49-F238E27FC236}">
                <a16:creationId xmlns:a16="http://schemas.microsoft.com/office/drawing/2014/main" id="{976A6955-6765-4133-823A-28D58398865F}"/>
              </a:ext>
            </a:extLst>
          </p:cNvPr>
          <p:cNvSpPr txBox="1"/>
          <p:nvPr/>
        </p:nvSpPr>
        <p:spPr>
          <a:xfrm>
            <a:off x="6798487" y="2614174"/>
            <a:ext cx="3118607" cy="369332"/>
          </a:xfrm>
          <a:prstGeom prst="rect">
            <a:avLst/>
          </a:prstGeom>
          <a:noFill/>
        </p:spPr>
        <p:txBody>
          <a:bodyPr wrap="square">
            <a:spAutoFit/>
          </a:bodyPr>
          <a:lstStyle/>
          <a:p>
            <a:r>
              <a:rPr lang="zh-CN" altLang="en-US" dirty="0"/>
              <a:t>上行链路传输的平均速率</a:t>
            </a:r>
          </a:p>
        </p:txBody>
      </p:sp>
      <p:sp>
        <p:nvSpPr>
          <p:cNvPr id="56" name="文本框 55">
            <a:extLst>
              <a:ext uri="{FF2B5EF4-FFF2-40B4-BE49-F238E27FC236}">
                <a16:creationId xmlns:a16="http://schemas.microsoft.com/office/drawing/2014/main" id="{8C4C56F8-608A-4405-8918-1A39E5726E38}"/>
              </a:ext>
            </a:extLst>
          </p:cNvPr>
          <p:cNvSpPr txBox="1"/>
          <p:nvPr/>
        </p:nvSpPr>
        <p:spPr>
          <a:xfrm>
            <a:off x="6277062" y="4228749"/>
            <a:ext cx="4318233" cy="646331"/>
          </a:xfrm>
          <a:prstGeom prst="rect">
            <a:avLst/>
          </a:prstGeom>
          <a:noFill/>
        </p:spPr>
        <p:txBody>
          <a:bodyPr wrap="square">
            <a:spAutoFit/>
          </a:bodyPr>
          <a:lstStyle/>
          <a:p>
            <a:r>
              <a:rPr lang="zh-CN" altLang="en-US" dirty="0"/>
              <a:t>传输增益定义为瞬时速率传输的数据</a:t>
            </a:r>
          </a:p>
          <a:p>
            <a:r>
              <a:rPr lang="zh-CN" altLang="en-US" dirty="0"/>
              <a:t>量与以平均速率传输的数据量之差</a:t>
            </a:r>
          </a:p>
        </p:txBody>
      </p:sp>
      <p:pic>
        <p:nvPicPr>
          <p:cNvPr id="13" name="图片 12">
            <a:extLst>
              <a:ext uri="{FF2B5EF4-FFF2-40B4-BE49-F238E27FC236}">
                <a16:creationId xmlns:a16="http://schemas.microsoft.com/office/drawing/2014/main" id="{AB0841CC-CC60-4520-B30A-FAB960F2D682}"/>
              </a:ext>
            </a:extLst>
          </p:cNvPr>
          <p:cNvPicPr>
            <a:picLocks noChangeAspect="1"/>
          </p:cNvPicPr>
          <p:nvPr/>
        </p:nvPicPr>
        <p:blipFill>
          <a:blip r:embed="rId10"/>
          <a:stretch>
            <a:fillRect/>
          </a:stretch>
        </p:blipFill>
        <p:spPr>
          <a:xfrm>
            <a:off x="5803914" y="308773"/>
            <a:ext cx="4805363" cy="1793236"/>
          </a:xfrm>
          <a:prstGeom prst="rect">
            <a:avLst/>
          </a:prstGeom>
        </p:spPr>
      </p:pic>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DA1DF750-5515-413A-A417-827F822AD14B}"/>
                  </a:ext>
                </a:extLst>
              </p:cNvPr>
              <p:cNvSpPr txBox="1"/>
              <p:nvPr/>
            </p:nvSpPr>
            <p:spPr>
              <a:xfrm>
                <a:off x="4808989" y="1732677"/>
                <a:ext cx="1538243" cy="369332"/>
              </a:xfrm>
              <a:prstGeom prst="rect">
                <a:avLst/>
              </a:prstGeom>
              <a:noFill/>
            </p:spPr>
            <p:txBody>
              <a:bodyPr wrap="square">
                <a:spAutoFit/>
              </a:bodyPr>
              <a:lstStyle/>
              <a:p>
                <a14:m>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en-US" altLang="zh-CN" i="1">
                        <a:latin typeface="Cambria Math" panose="02040503050406030204" pitchFamily="18" charset="0"/>
                      </a:rPr>
                      <m:t>=</m:t>
                    </m:r>
                    <m:r>
                      <a:rPr lang="en-US" altLang="zh-CN" i="1" smtClean="0">
                        <a:latin typeface="Cambria Math" panose="02040503050406030204" pitchFamily="18" charset="0"/>
                      </a:rPr>
                      <m:t>1</m:t>
                    </m:r>
                  </m:oMath>
                </a14:m>
                <a:r>
                  <a:rPr lang="zh-CN" altLang="en-US" dirty="0"/>
                  <a:t> </a:t>
                </a:r>
              </a:p>
            </p:txBody>
          </p:sp>
        </mc:Choice>
        <mc:Fallback xmlns="">
          <p:sp>
            <p:nvSpPr>
              <p:cNvPr id="60" name="文本框 59">
                <a:extLst>
                  <a:ext uri="{FF2B5EF4-FFF2-40B4-BE49-F238E27FC236}">
                    <a16:creationId xmlns:a16="http://schemas.microsoft.com/office/drawing/2014/main" id="{DA1DF750-5515-413A-A417-827F822AD14B}"/>
                  </a:ext>
                </a:extLst>
              </p:cNvPr>
              <p:cNvSpPr txBox="1">
                <a:spLocks noRot="1" noChangeAspect="1" noMove="1" noResize="1" noEditPoints="1" noAdjustHandles="1" noChangeArrowheads="1" noChangeShapeType="1" noTextEdit="1"/>
              </p:cNvSpPr>
              <p:nvPr/>
            </p:nvSpPr>
            <p:spPr>
              <a:xfrm>
                <a:off x="4808989" y="1732677"/>
                <a:ext cx="153824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52559D02-907C-450A-A53A-022E2D720EFC}"/>
                  </a:ext>
                </a:extLst>
              </p:cNvPr>
              <p:cNvSpPr txBox="1"/>
              <p:nvPr/>
            </p:nvSpPr>
            <p:spPr>
              <a:xfrm>
                <a:off x="4504967" y="1395219"/>
                <a:ext cx="156664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smtClean="0">
                          <a:latin typeface="Cambria Math" panose="02040503050406030204" pitchFamily="18" charset="0"/>
                        </a:rPr>
                        <m:t>1</m:t>
                      </m:r>
                    </m:oMath>
                  </m:oMathPara>
                </a14:m>
                <a:endParaRPr lang="zh-CN" altLang="en-US" dirty="0"/>
              </a:p>
            </p:txBody>
          </p:sp>
        </mc:Choice>
        <mc:Fallback xmlns="">
          <p:sp>
            <p:nvSpPr>
              <p:cNvPr id="62" name="文本框 61">
                <a:extLst>
                  <a:ext uri="{FF2B5EF4-FFF2-40B4-BE49-F238E27FC236}">
                    <a16:creationId xmlns:a16="http://schemas.microsoft.com/office/drawing/2014/main" id="{52559D02-907C-450A-A53A-022E2D720EFC}"/>
                  </a:ext>
                </a:extLst>
              </p:cNvPr>
              <p:cNvSpPr txBox="1">
                <a:spLocks noRot="1" noChangeAspect="1" noMove="1" noResize="1" noEditPoints="1" noAdjustHandles="1" noChangeArrowheads="1" noChangeShapeType="1" noTextEdit="1"/>
              </p:cNvSpPr>
              <p:nvPr/>
            </p:nvSpPr>
            <p:spPr>
              <a:xfrm>
                <a:off x="4504967" y="1395219"/>
                <a:ext cx="1566644" cy="369332"/>
              </a:xfrm>
              <a:prstGeom prst="rect">
                <a:avLst/>
              </a:prstGeom>
              <a:blipFill>
                <a:blip r:embed="rId12"/>
                <a:stretch>
                  <a:fillRect/>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EC30742A-38FD-4A1B-BF68-6F574F3E2856}"/>
              </a:ext>
            </a:extLst>
          </p:cNvPr>
          <p:cNvPicPr>
            <a:picLocks noChangeAspect="1"/>
          </p:cNvPicPr>
          <p:nvPr/>
        </p:nvPicPr>
        <p:blipFill>
          <a:blip r:embed="rId13"/>
          <a:stretch>
            <a:fillRect/>
          </a:stretch>
        </p:blipFill>
        <p:spPr>
          <a:xfrm>
            <a:off x="631665" y="5141249"/>
            <a:ext cx="4726410" cy="1000125"/>
          </a:xfrm>
          <a:prstGeom prst="rect">
            <a:avLst/>
          </a:prstGeom>
        </p:spPr>
      </p:pic>
      <p:sp>
        <p:nvSpPr>
          <p:cNvPr id="55" name="文本框 54">
            <a:extLst>
              <a:ext uri="{FF2B5EF4-FFF2-40B4-BE49-F238E27FC236}">
                <a16:creationId xmlns:a16="http://schemas.microsoft.com/office/drawing/2014/main" id="{C128F261-2DD0-491B-B57F-F38D4F350A44}"/>
              </a:ext>
            </a:extLst>
          </p:cNvPr>
          <p:cNvSpPr txBox="1"/>
          <p:nvPr/>
        </p:nvSpPr>
        <p:spPr>
          <a:xfrm>
            <a:off x="109056" y="6160577"/>
            <a:ext cx="6094602" cy="646331"/>
          </a:xfrm>
          <a:prstGeom prst="rect">
            <a:avLst/>
          </a:prstGeom>
          <a:noFill/>
        </p:spPr>
        <p:txBody>
          <a:bodyPr wrap="square">
            <a:spAutoFit/>
          </a:bodyPr>
          <a:lstStyle/>
          <a:p>
            <a:r>
              <a:rPr lang="zh-CN" altLang="en-US" dirty="0">
                <a:solidFill>
                  <a:schemeClr val="accent4">
                    <a:lumMod val="75000"/>
                  </a:schemeClr>
                </a:solidFill>
              </a:rPr>
              <a:t>车辆倾向于选择距离逐渐缩短的</a:t>
            </a:r>
            <a:r>
              <a:rPr lang="en-US" altLang="zh-CN" dirty="0">
                <a:solidFill>
                  <a:schemeClr val="accent4">
                    <a:lumMod val="75000"/>
                  </a:schemeClr>
                </a:solidFill>
              </a:rPr>
              <a:t>RSU,</a:t>
            </a:r>
            <a:r>
              <a:rPr lang="zh-CN" altLang="en-US" dirty="0">
                <a:solidFill>
                  <a:schemeClr val="accent4">
                    <a:lumMod val="75000"/>
                  </a:schemeClr>
                </a:solidFill>
              </a:rPr>
              <a:t>如果</a:t>
            </a:r>
            <a:r>
              <a:rPr lang="en-US" altLang="zh-CN" dirty="0">
                <a:solidFill>
                  <a:schemeClr val="accent4">
                    <a:lumMod val="75000"/>
                  </a:schemeClr>
                </a:solidFill>
              </a:rPr>
              <a:t>RSU</a:t>
            </a:r>
            <a:r>
              <a:rPr lang="zh-CN" altLang="en-US" dirty="0">
                <a:solidFill>
                  <a:schemeClr val="accent4">
                    <a:lumMod val="75000"/>
                  </a:schemeClr>
                </a:solidFill>
              </a:rPr>
              <a:t>距离过远会造成较大的能耗成本，此时车辆倾向于本地计算</a:t>
            </a:r>
          </a:p>
        </p:txBody>
      </p:sp>
    </p:spTree>
    <p:extLst>
      <p:ext uri="{BB962C8B-B14F-4D97-AF65-F5344CB8AC3E}">
        <p14:creationId xmlns:p14="http://schemas.microsoft.com/office/powerpoint/2010/main" val="3300899123"/>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1" name="文本框 40">
            <a:extLst>
              <a:ext uri="{FF2B5EF4-FFF2-40B4-BE49-F238E27FC236}">
                <a16:creationId xmlns:a16="http://schemas.microsoft.com/office/drawing/2014/main" id="{7A1953BE-5D92-48E4-98F3-8CC24EA0A038}"/>
              </a:ext>
            </a:extLst>
          </p:cNvPr>
          <p:cNvSpPr txBox="1"/>
          <p:nvPr/>
        </p:nvSpPr>
        <p:spPr>
          <a:xfrm>
            <a:off x="7514588" y="946342"/>
            <a:ext cx="2543175" cy="369332"/>
          </a:xfrm>
          <a:prstGeom prst="rect">
            <a:avLst/>
          </a:prstGeom>
          <a:noFill/>
        </p:spPr>
        <p:txBody>
          <a:bodyPr wrap="square">
            <a:spAutoFit/>
          </a:bodyPr>
          <a:lstStyle/>
          <a:p>
            <a:r>
              <a:rPr lang="zh-CN" altLang="en-US" dirty="0">
                <a:solidFill>
                  <a:srgbClr val="00B050"/>
                </a:solidFill>
              </a:rPr>
              <a:t>本地计算</a:t>
            </a:r>
          </a:p>
        </p:txBody>
      </p:sp>
      <p:sp>
        <p:nvSpPr>
          <p:cNvPr id="43" name="文本框 42">
            <a:extLst>
              <a:ext uri="{FF2B5EF4-FFF2-40B4-BE49-F238E27FC236}">
                <a16:creationId xmlns:a16="http://schemas.microsoft.com/office/drawing/2014/main" id="{5FC09323-A1CB-4DD0-BC8B-4EA2ED4BA12A}"/>
              </a:ext>
            </a:extLst>
          </p:cNvPr>
          <p:cNvSpPr txBox="1"/>
          <p:nvPr/>
        </p:nvSpPr>
        <p:spPr>
          <a:xfrm>
            <a:off x="7171714" y="2065902"/>
            <a:ext cx="1805422" cy="369332"/>
          </a:xfrm>
          <a:prstGeom prst="rect">
            <a:avLst/>
          </a:prstGeom>
          <a:noFill/>
        </p:spPr>
        <p:txBody>
          <a:bodyPr wrap="square">
            <a:spAutoFit/>
          </a:bodyPr>
          <a:lstStyle/>
          <a:p>
            <a:r>
              <a:rPr lang="zh-CN" altLang="en-US" dirty="0"/>
              <a:t>本地计算时延</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EBBF43-7EB2-4B0B-B2CB-B2616D81254D}"/>
                  </a:ext>
                </a:extLst>
              </p:cNvPr>
              <p:cNvSpPr txBox="1"/>
              <p:nvPr/>
            </p:nvSpPr>
            <p:spPr>
              <a:xfrm>
                <a:off x="9100081" y="3009590"/>
                <a:ext cx="2140201" cy="368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𝐸</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𝑙𝑜𝑐</m:t>
                          </m:r>
                        </m:sub>
                      </m:sSub>
                      <m:r>
                        <a:rPr lang="zh-CN" altLang="en-US" i="0" smtClean="0">
                          <a:solidFill>
                            <a:schemeClr val="tx1"/>
                          </a:solidFill>
                          <a:latin typeface="Cambria Math" panose="02040503050406030204" pitchFamily="18" charset="0"/>
                        </a:rPr>
                        <m:t>=</m:t>
                      </m:r>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𝐶</m:t>
                          </m:r>
                        </m:e>
                        <m:sub>
                          <m:r>
                            <a:rPr lang="zh-CN" altLang="en-US" i="1" smtClean="0">
                              <a:solidFill>
                                <a:schemeClr val="tx1"/>
                              </a:solidFill>
                              <a:latin typeface="Cambria Math" panose="02040503050406030204" pitchFamily="18" charset="0"/>
                            </a:rPr>
                            <m:t>𝑖</m:t>
                          </m:r>
                        </m:sub>
                      </m:sSub>
                      <m:sSup>
                        <m:sSupPr>
                          <m:ctrlPr>
                            <a:rPr lang="zh-CN" altLang="en-US" i="1" smtClean="0">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i="1">
                                      <a:solidFill>
                                        <a:schemeClr val="tx1"/>
                                      </a:solidFill>
                                      <a:latin typeface="Cambria Math" panose="02040503050406030204" pitchFamily="18" charset="0"/>
                                    </a:rPr>
                                    <m:t>𝑖</m:t>
                                  </m:r>
                                </m:sub>
                                <m:sup>
                                  <m:r>
                                    <a:rPr lang="en-US" altLang="zh-CN" i="1">
                                      <a:solidFill>
                                        <a:schemeClr val="tx1"/>
                                      </a:solidFill>
                                      <a:latin typeface="Cambria Math" panose="02040503050406030204" pitchFamily="18" charset="0"/>
                                    </a:rPr>
                                    <m:t>𝑙𝑜𝑐</m:t>
                                  </m:r>
                                </m:sup>
                              </m:sSubSup>
                            </m:e>
                          </m:d>
                        </m:e>
                        <m:sup>
                          <m:r>
                            <a:rPr lang="zh-CN" altLang="en-US" i="0" smtClean="0">
                              <a:solidFill>
                                <a:schemeClr val="tx1"/>
                              </a:solidFill>
                              <a:latin typeface="Cambria Math" panose="02040503050406030204" pitchFamily="18" charset="0"/>
                            </a:rPr>
                            <m:t>2</m:t>
                          </m:r>
                        </m:sup>
                      </m:sSup>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𝑙𝑜</m:t>
                          </m:r>
                          <m:r>
                            <a:rPr lang="en-US" altLang="zh-CN" b="0" i="1" smtClean="0">
                              <a:solidFill>
                                <a:schemeClr val="tx1"/>
                              </a:solidFill>
                              <a:latin typeface="Cambria Math" panose="02040503050406030204" pitchFamily="18" charset="0"/>
                            </a:rPr>
                            <m:t>𝑐</m:t>
                          </m:r>
                        </m:sub>
                      </m:sSub>
                    </m:oMath>
                  </m:oMathPara>
                </a14:m>
                <a:endParaRPr lang="zh-CN" altLang="en-US" dirty="0"/>
              </a:p>
            </p:txBody>
          </p:sp>
        </mc:Choice>
        <mc:Fallback xmlns="">
          <p:sp>
            <p:nvSpPr>
              <p:cNvPr id="2" name="文本框 1">
                <a:extLst>
                  <a:ext uri="{FF2B5EF4-FFF2-40B4-BE49-F238E27FC236}">
                    <a16:creationId xmlns:a16="http://schemas.microsoft.com/office/drawing/2014/main" id="{66EBBF43-7EB2-4B0B-B2CB-B2616D81254D}"/>
                  </a:ext>
                </a:extLst>
              </p:cNvPr>
              <p:cNvSpPr txBox="1">
                <a:spLocks noRot="1" noChangeAspect="1" noMove="1" noResize="1" noEditPoints="1" noAdjustHandles="1" noChangeArrowheads="1" noChangeShapeType="1" noTextEdit="1"/>
              </p:cNvSpPr>
              <p:nvPr/>
            </p:nvSpPr>
            <p:spPr>
              <a:xfrm>
                <a:off x="9100081" y="3009590"/>
                <a:ext cx="2140201" cy="368819"/>
              </a:xfrm>
              <a:prstGeom prst="rect">
                <a:avLst/>
              </a:prstGeom>
              <a:blipFill>
                <a:blip r:embed="rId6"/>
                <a:stretch>
                  <a:fillRect l="-1994"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DDE7C11-D505-4789-B1AB-160EE179FC34}"/>
                  </a:ext>
                </a:extLst>
              </p:cNvPr>
              <p:cNvSpPr txBox="1"/>
              <p:nvPr/>
            </p:nvSpPr>
            <p:spPr>
              <a:xfrm>
                <a:off x="9159384" y="1940002"/>
                <a:ext cx="1125949" cy="61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𝑡</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𝑙𝑜𝑐</m:t>
                          </m:r>
                        </m:sup>
                      </m:sSubSup>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𝐶</m:t>
                              </m:r>
                            </m:e>
                            <m:sub>
                              <m:r>
                                <a:rPr lang="en-US" altLang="zh-CN" b="0" i="1" smtClean="0">
                                  <a:solidFill>
                                    <a:schemeClr val="tx1"/>
                                  </a:solidFill>
                                  <a:latin typeface="Cambria Math" panose="02040503050406030204" pitchFamily="18" charset="0"/>
                                </a:rPr>
                                <m:t>𝑖</m:t>
                              </m:r>
                            </m:sub>
                          </m:sSub>
                        </m:num>
                        <m:den>
                          <m:sSubSup>
                            <m:sSubSupPr>
                              <m:ctrlPr>
                                <a:rPr lang="zh-CN" altLang="en-US" i="1">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𝑙𝑜𝑐</m:t>
                              </m:r>
                            </m:sup>
                          </m:sSubSup>
                        </m:den>
                      </m:f>
                    </m:oMath>
                  </m:oMathPara>
                </a14:m>
                <a:endParaRPr lang="zh-CN" altLang="en-US" dirty="0"/>
              </a:p>
            </p:txBody>
          </p:sp>
        </mc:Choice>
        <mc:Fallback xmlns="">
          <p:sp>
            <p:nvSpPr>
              <p:cNvPr id="3" name="文本框 2">
                <a:extLst>
                  <a:ext uri="{FF2B5EF4-FFF2-40B4-BE49-F238E27FC236}">
                    <a16:creationId xmlns:a16="http://schemas.microsoft.com/office/drawing/2014/main" id="{9DDE7C11-D505-4789-B1AB-160EE179FC34}"/>
                  </a:ext>
                </a:extLst>
              </p:cNvPr>
              <p:cNvSpPr txBox="1">
                <a:spLocks noRot="1" noChangeAspect="1" noMove="1" noResize="1" noEditPoints="1" noAdjustHandles="1" noChangeArrowheads="1" noChangeShapeType="1" noTextEdit="1"/>
              </p:cNvSpPr>
              <p:nvPr/>
            </p:nvSpPr>
            <p:spPr>
              <a:xfrm>
                <a:off x="9159384" y="1940002"/>
                <a:ext cx="1125949" cy="613758"/>
              </a:xfrm>
              <a:prstGeom prst="rect">
                <a:avLst/>
              </a:prstGeom>
              <a:blipFill>
                <a:blip r:embed="rId7"/>
                <a:stretch>
                  <a:fillRect/>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B322285E-FA84-4BAC-B2F1-01D756D93109}"/>
              </a:ext>
            </a:extLst>
          </p:cNvPr>
          <p:cNvSpPr txBox="1"/>
          <p:nvPr/>
        </p:nvSpPr>
        <p:spPr>
          <a:xfrm>
            <a:off x="7182621" y="3009590"/>
            <a:ext cx="1805422" cy="369332"/>
          </a:xfrm>
          <a:prstGeom prst="rect">
            <a:avLst/>
          </a:prstGeom>
          <a:noFill/>
        </p:spPr>
        <p:txBody>
          <a:bodyPr wrap="square">
            <a:spAutoFit/>
          </a:bodyPr>
          <a:lstStyle/>
          <a:p>
            <a:r>
              <a:rPr lang="zh-CN" altLang="en-US" dirty="0"/>
              <a:t>本地计算能耗</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F55C99FA-DAF8-4B2B-B364-4CA6587A067E}"/>
                  </a:ext>
                </a:extLst>
              </p:cNvPr>
              <p:cNvSpPr txBox="1"/>
              <p:nvPr/>
            </p:nvSpPr>
            <p:spPr>
              <a:xfrm>
                <a:off x="8638079" y="4171723"/>
                <a:ext cx="2658656"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𝐸</m:t>
                          </m:r>
                        </m:e>
                        <m:sub>
                          <m:r>
                            <a:rPr lang="zh-CN" altLang="en-US" i="1" smtClean="0">
                              <a:solidFill>
                                <a:schemeClr val="tx1"/>
                              </a:solidFill>
                              <a:latin typeface="Cambria Math" panose="02040503050406030204" pitchFamily="18" charset="0"/>
                            </a:rPr>
                            <m:t>𝑖</m:t>
                          </m:r>
                        </m:sub>
                      </m:sSub>
                      <m:r>
                        <a:rPr lang="zh-CN" altLang="en-US" i="0" smtClean="0">
                          <a:solidFill>
                            <a:schemeClr val="tx1"/>
                          </a:solidFill>
                          <a:latin typeface="Cambria Math" panose="02040503050406030204" pitchFamily="18" charset="0"/>
                        </a:rPr>
                        <m:t>=</m:t>
                      </m:r>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𝐸</m:t>
                          </m:r>
                        </m:e>
                        <m:sub>
                          <m:r>
                            <a:rPr lang="zh-CN" altLang="en-US" i="1" smtClean="0">
                              <a:solidFill>
                                <a:schemeClr val="tx1"/>
                              </a:solidFill>
                              <a:latin typeface="Cambria Math" panose="02040503050406030204" pitchFamily="18" charset="0"/>
                            </a:rPr>
                            <m:t>𝑖</m:t>
                          </m:r>
                          <m:r>
                            <a:rPr lang="zh-CN" altLang="en-US" i="0"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m:t>
                          </m:r>
                        </m:sub>
                      </m:sSub>
                      <m:r>
                        <a:rPr lang="zh-CN" altLang="en-US" i="0" smtClean="0">
                          <a:solidFill>
                            <a:schemeClr val="tx1"/>
                          </a:solidFill>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𝑙𝑜𝑐</m:t>
                          </m:r>
                        </m:sub>
                      </m:sSub>
                    </m:oMath>
                  </m:oMathPara>
                </a14:m>
                <a:endParaRPr lang="zh-CN" altLang="en-US" dirty="0"/>
              </a:p>
            </p:txBody>
          </p:sp>
        </mc:Choice>
        <mc:Fallback xmlns="">
          <p:sp>
            <p:nvSpPr>
              <p:cNvPr id="49" name="文本框 48">
                <a:extLst>
                  <a:ext uri="{FF2B5EF4-FFF2-40B4-BE49-F238E27FC236}">
                    <a16:creationId xmlns:a16="http://schemas.microsoft.com/office/drawing/2014/main" id="{F55C99FA-DAF8-4B2B-B364-4CA6587A067E}"/>
                  </a:ext>
                </a:extLst>
              </p:cNvPr>
              <p:cNvSpPr txBox="1">
                <a:spLocks noRot="1" noChangeAspect="1" noMove="1" noResize="1" noEditPoints="1" noAdjustHandles="1" noChangeArrowheads="1" noChangeShapeType="1" noTextEdit="1"/>
              </p:cNvSpPr>
              <p:nvPr/>
            </p:nvSpPr>
            <p:spPr>
              <a:xfrm>
                <a:off x="8638079" y="4171723"/>
                <a:ext cx="2658656" cy="381515"/>
              </a:xfrm>
              <a:prstGeom prst="rect">
                <a:avLst/>
              </a:prstGeom>
              <a:blipFill>
                <a:blip r:embed="rId8"/>
                <a:stretch>
                  <a:fillRect/>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1D20DA98-0DC9-492D-91A4-2CD745FC34A7}"/>
              </a:ext>
            </a:extLst>
          </p:cNvPr>
          <p:cNvSpPr txBox="1"/>
          <p:nvPr/>
        </p:nvSpPr>
        <p:spPr>
          <a:xfrm>
            <a:off x="7171714" y="4042851"/>
            <a:ext cx="1805422" cy="646331"/>
          </a:xfrm>
          <a:prstGeom prst="rect">
            <a:avLst/>
          </a:prstGeom>
          <a:noFill/>
        </p:spPr>
        <p:txBody>
          <a:bodyPr wrap="square">
            <a:spAutoFit/>
          </a:bodyPr>
          <a:lstStyle/>
          <a:p>
            <a:r>
              <a:rPr lang="zh-CN" altLang="en-US" dirty="0"/>
              <a:t>本地计算与卸载能耗</a:t>
            </a:r>
          </a:p>
        </p:txBody>
      </p:sp>
      <p:sp>
        <p:nvSpPr>
          <p:cNvPr id="51" name="文本框 50">
            <a:extLst>
              <a:ext uri="{FF2B5EF4-FFF2-40B4-BE49-F238E27FC236}">
                <a16:creationId xmlns:a16="http://schemas.microsoft.com/office/drawing/2014/main" id="{5695E7C7-BFBB-4474-9672-FF2CE5B775D9}"/>
              </a:ext>
            </a:extLst>
          </p:cNvPr>
          <p:cNvSpPr txBox="1"/>
          <p:nvPr/>
        </p:nvSpPr>
        <p:spPr>
          <a:xfrm>
            <a:off x="687410" y="946342"/>
            <a:ext cx="2543175" cy="369332"/>
          </a:xfrm>
          <a:prstGeom prst="rect">
            <a:avLst/>
          </a:prstGeom>
          <a:noFill/>
        </p:spPr>
        <p:txBody>
          <a:bodyPr wrap="square">
            <a:spAutoFit/>
          </a:bodyPr>
          <a:lstStyle/>
          <a:p>
            <a:r>
              <a:rPr lang="zh-CN" altLang="en-US" dirty="0">
                <a:solidFill>
                  <a:srgbClr val="00B0F0"/>
                </a:solidFill>
              </a:rPr>
              <a:t>边缘计算</a:t>
            </a:r>
          </a:p>
        </p:txBody>
      </p:sp>
      <p:pic>
        <p:nvPicPr>
          <p:cNvPr id="52" name="图片 51">
            <a:extLst>
              <a:ext uri="{FF2B5EF4-FFF2-40B4-BE49-F238E27FC236}">
                <a16:creationId xmlns:a16="http://schemas.microsoft.com/office/drawing/2014/main" id="{06523DB8-F865-4236-8676-35E5E75A9FF7}"/>
              </a:ext>
            </a:extLst>
          </p:cNvPr>
          <p:cNvPicPr>
            <a:picLocks noChangeAspect="1"/>
          </p:cNvPicPr>
          <p:nvPr/>
        </p:nvPicPr>
        <p:blipFill>
          <a:blip r:embed="rId9"/>
          <a:stretch>
            <a:fillRect/>
          </a:stretch>
        </p:blipFill>
        <p:spPr>
          <a:xfrm>
            <a:off x="776353" y="3490401"/>
            <a:ext cx="4623237" cy="1104900"/>
          </a:xfrm>
          <a:prstGeom prst="rect">
            <a:avLst/>
          </a:prstGeom>
        </p:spPr>
      </p:pic>
      <p:pic>
        <p:nvPicPr>
          <p:cNvPr id="53" name="图片 52">
            <a:extLst>
              <a:ext uri="{FF2B5EF4-FFF2-40B4-BE49-F238E27FC236}">
                <a16:creationId xmlns:a16="http://schemas.microsoft.com/office/drawing/2014/main" id="{AD59E8FA-80D5-469A-B126-9758DEA08E81}"/>
              </a:ext>
            </a:extLst>
          </p:cNvPr>
          <p:cNvPicPr>
            <a:picLocks noChangeAspect="1"/>
          </p:cNvPicPr>
          <p:nvPr/>
        </p:nvPicPr>
        <p:blipFill>
          <a:blip r:embed="rId10"/>
          <a:stretch>
            <a:fillRect/>
          </a:stretch>
        </p:blipFill>
        <p:spPr>
          <a:xfrm>
            <a:off x="2105676" y="4635980"/>
            <a:ext cx="1714500" cy="981075"/>
          </a:xfrm>
          <a:prstGeom prst="rect">
            <a:avLst/>
          </a:prstGeom>
        </p:spPr>
      </p:pic>
      <p:pic>
        <p:nvPicPr>
          <p:cNvPr id="54" name="图片 53">
            <a:extLst>
              <a:ext uri="{FF2B5EF4-FFF2-40B4-BE49-F238E27FC236}">
                <a16:creationId xmlns:a16="http://schemas.microsoft.com/office/drawing/2014/main" id="{6E7EED3B-F862-4A2B-A2FD-349F91A704D9}"/>
              </a:ext>
            </a:extLst>
          </p:cNvPr>
          <p:cNvPicPr>
            <a:picLocks noChangeAspect="1"/>
          </p:cNvPicPr>
          <p:nvPr/>
        </p:nvPicPr>
        <p:blipFill>
          <a:blip r:embed="rId11"/>
          <a:stretch>
            <a:fillRect/>
          </a:stretch>
        </p:blipFill>
        <p:spPr>
          <a:xfrm>
            <a:off x="2057347" y="5824864"/>
            <a:ext cx="3781425" cy="790575"/>
          </a:xfrm>
          <a:prstGeom prst="rect">
            <a:avLst/>
          </a:prstGeom>
        </p:spPr>
      </p:pic>
      <p:sp>
        <p:nvSpPr>
          <p:cNvPr id="55" name="文本框 54">
            <a:extLst>
              <a:ext uri="{FF2B5EF4-FFF2-40B4-BE49-F238E27FC236}">
                <a16:creationId xmlns:a16="http://schemas.microsoft.com/office/drawing/2014/main" id="{2E57059A-D831-439E-8A1D-6B2C4013D7B4}"/>
              </a:ext>
            </a:extLst>
          </p:cNvPr>
          <p:cNvSpPr txBox="1"/>
          <p:nvPr/>
        </p:nvSpPr>
        <p:spPr>
          <a:xfrm>
            <a:off x="776353" y="2962806"/>
            <a:ext cx="1152997" cy="369332"/>
          </a:xfrm>
          <a:prstGeom prst="rect">
            <a:avLst/>
          </a:prstGeom>
          <a:noFill/>
        </p:spPr>
        <p:txBody>
          <a:bodyPr wrap="square">
            <a:spAutoFit/>
          </a:bodyPr>
          <a:lstStyle/>
          <a:p>
            <a:r>
              <a:rPr lang="zh-CN" altLang="en-US" dirty="0"/>
              <a:t>传输时延</a:t>
            </a:r>
          </a:p>
        </p:txBody>
      </p:sp>
      <p:sp>
        <p:nvSpPr>
          <p:cNvPr id="56" name="文本框 55">
            <a:extLst>
              <a:ext uri="{FF2B5EF4-FFF2-40B4-BE49-F238E27FC236}">
                <a16:creationId xmlns:a16="http://schemas.microsoft.com/office/drawing/2014/main" id="{7AA5B600-9DD6-4BE8-A597-6C1A950946F8}"/>
              </a:ext>
            </a:extLst>
          </p:cNvPr>
          <p:cNvSpPr txBox="1"/>
          <p:nvPr/>
        </p:nvSpPr>
        <p:spPr>
          <a:xfrm>
            <a:off x="606617" y="4908278"/>
            <a:ext cx="1499059" cy="369332"/>
          </a:xfrm>
          <a:prstGeom prst="rect">
            <a:avLst/>
          </a:prstGeom>
          <a:noFill/>
        </p:spPr>
        <p:txBody>
          <a:bodyPr wrap="square">
            <a:spAutoFit/>
          </a:bodyPr>
          <a:lstStyle/>
          <a:p>
            <a:r>
              <a:rPr lang="zh-CN" altLang="en-US" dirty="0"/>
              <a:t>计算时延</a:t>
            </a:r>
          </a:p>
        </p:txBody>
      </p:sp>
      <p:sp>
        <p:nvSpPr>
          <p:cNvPr id="57" name="文本框 56">
            <a:extLst>
              <a:ext uri="{FF2B5EF4-FFF2-40B4-BE49-F238E27FC236}">
                <a16:creationId xmlns:a16="http://schemas.microsoft.com/office/drawing/2014/main" id="{7B495EDB-83EA-4F41-8C3B-2F258D37EA67}"/>
              </a:ext>
            </a:extLst>
          </p:cNvPr>
          <p:cNvSpPr txBox="1"/>
          <p:nvPr/>
        </p:nvSpPr>
        <p:spPr>
          <a:xfrm>
            <a:off x="606617" y="6076802"/>
            <a:ext cx="1175207" cy="369332"/>
          </a:xfrm>
          <a:prstGeom prst="rect">
            <a:avLst/>
          </a:prstGeom>
          <a:noFill/>
        </p:spPr>
        <p:txBody>
          <a:bodyPr wrap="square">
            <a:spAutoFit/>
          </a:bodyPr>
          <a:lstStyle/>
          <a:p>
            <a:r>
              <a:rPr lang="zh-CN" altLang="en-US" dirty="0"/>
              <a:t>边缘能耗</a:t>
            </a:r>
          </a:p>
        </p:txBody>
      </p:sp>
      <p:sp>
        <p:nvSpPr>
          <p:cNvPr id="58" name="文本框 57">
            <a:extLst>
              <a:ext uri="{FF2B5EF4-FFF2-40B4-BE49-F238E27FC236}">
                <a16:creationId xmlns:a16="http://schemas.microsoft.com/office/drawing/2014/main" id="{2DF7EB56-9D55-48C6-9BF8-CCDE2415E59A}"/>
              </a:ext>
            </a:extLst>
          </p:cNvPr>
          <p:cNvSpPr txBox="1"/>
          <p:nvPr/>
        </p:nvSpPr>
        <p:spPr>
          <a:xfrm>
            <a:off x="687410" y="1533641"/>
            <a:ext cx="2320647" cy="369332"/>
          </a:xfrm>
          <a:prstGeom prst="rect">
            <a:avLst/>
          </a:prstGeom>
          <a:noFill/>
        </p:spPr>
        <p:txBody>
          <a:bodyPr wrap="square">
            <a:spAutoFit/>
          </a:bodyPr>
          <a:lstStyle/>
          <a:p>
            <a:r>
              <a:rPr lang="zh-CN" altLang="en-US" dirty="0"/>
              <a:t> T</a:t>
            </a:r>
            <a:r>
              <a:rPr lang="en-US" altLang="zh-CN" dirty="0"/>
              <a:t>v</a:t>
            </a:r>
            <a:r>
              <a:rPr lang="zh-CN" altLang="en-US" dirty="0"/>
              <a:t>i   到   RSUm</a:t>
            </a:r>
          </a:p>
        </p:txBody>
      </p:sp>
      <p:pic>
        <p:nvPicPr>
          <p:cNvPr id="59" name="图片 58">
            <a:extLst>
              <a:ext uri="{FF2B5EF4-FFF2-40B4-BE49-F238E27FC236}">
                <a16:creationId xmlns:a16="http://schemas.microsoft.com/office/drawing/2014/main" id="{1C7E223F-3593-411B-A3A8-02EA1032797E}"/>
              </a:ext>
            </a:extLst>
          </p:cNvPr>
          <p:cNvPicPr>
            <a:picLocks noChangeAspect="1"/>
          </p:cNvPicPr>
          <p:nvPr/>
        </p:nvPicPr>
        <p:blipFill>
          <a:blip r:embed="rId12"/>
          <a:stretch>
            <a:fillRect/>
          </a:stretch>
        </p:blipFill>
        <p:spPr>
          <a:xfrm>
            <a:off x="776353" y="1977006"/>
            <a:ext cx="4524375" cy="877091"/>
          </a:xfrm>
          <a:prstGeom prst="rect">
            <a:avLst/>
          </a:prstGeom>
        </p:spPr>
      </p:pic>
    </p:spTree>
    <p:extLst>
      <p:ext uri="{BB962C8B-B14F-4D97-AF65-F5344CB8AC3E}">
        <p14:creationId xmlns:p14="http://schemas.microsoft.com/office/powerpoint/2010/main" val="237835389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1" name="文本框 40">
            <a:extLst>
              <a:ext uri="{FF2B5EF4-FFF2-40B4-BE49-F238E27FC236}">
                <a16:creationId xmlns:a16="http://schemas.microsoft.com/office/drawing/2014/main" id="{7A1953BE-5D92-48E4-98F3-8CC24EA0A038}"/>
              </a:ext>
            </a:extLst>
          </p:cNvPr>
          <p:cNvSpPr txBox="1"/>
          <p:nvPr/>
        </p:nvSpPr>
        <p:spPr>
          <a:xfrm>
            <a:off x="904875" y="1063109"/>
            <a:ext cx="1411605" cy="369332"/>
          </a:xfrm>
          <a:prstGeom prst="rect">
            <a:avLst/>
          </a:prstGeom>
          <a:noFill/>
        </p:spPr>
        <p:txBody>
          <a:bodyPr wrap="square">
            <a:spAutoFit/>
          </a:bodyPr>
          <a:lstStyle/>
          <a:p>
            <a:r>
              <a:rPr lang="zh-CN" altLang="en-US" dirty="0"/>
              <a:t>优化问题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64C76C1-A19A-4C44-8578-9C8D75E16186}"/>
                  </a:ext>
                </a:extLst>
              </p:cNvPr>
              <p:cNvSpPr txBox="1"/>
              <p:nvPr/>
            </p:nvSpPr>
            <p:spPr>
              <a:xfrm>
                <a:off x="975620" y="2349251"/>
                <a:ext cx="677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𝑥</m:t>
                          </m:r>
                        </m:e>
                        <m:sub>
                          <m:r>
                            <a:rPr lang="zh-CN" altLang="en-US">
                              <a:latin typeface="Cambria Math" panose="02040503050406030204" pitchFamily="18" charset="0"/>
                            </a:rPr>
                            <m:t>ⅈ</m:t>
                          </m:r>
                        </m:sub>
                      </m:sSub>
                      <m:r>
                        <a:rPr lang="zh-CN" altLang="en-US" i="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2" name="文本框 1">
                <a:extLst>
                  <a:ext uri="{FF2B5EF4-FFF2-40B4-BE49-F238E27FC236}">
                    <a16:creationId xmlns:a16="http://schemas.microsoft.com/office/drawing/2014/main" id="{D64C76C1-A19A-4C44-8578-9C8D75E16186}"/>
                  </a:ext>
                </a:extLst>
              </p:cNvPr>
              <p:cNvSpPr txBox="1">
                <a:spLocks noRot="1" noChangeAspect="1" noMove="1" noResize="1" noEditPoints="1" noAdjustHandles="1" noChangeArrowheads="1" noChangeShapeType="1" noTextEdit="1"/>
              </p:cNvSpPr>
              <p:nvPr/>
            </p:nvSpPr>
            <p:spPr>
              <a:xfrm>
                <a:off x="975620" y="2349251"/>
                <a:ext cx="677365" cy="276999"/>
              </a:xfrm>
              <a:prstGeom prst="rect">
                <a:avLst/>
              </a:prstGeom>
              <a:blipFill>
                <a:blip r:embed="rId8"/>
                <a:stretch>
                  <a:fillRect l="-3604" r="-8108"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CC420FA-66B0-4826-A12E-AC2BFF72C759}"/>
                  </a:ext>
                </a:extLst>
              </p:cNvPr>
              <p:cNvSpPr txBox="1"/>
              <p:nvPr/>
            </p:nvSpPr>
            <p:spPr>
              <a:xfrm>
                <a:off x="904875" y="1706180"/>
                <a:ext cx="1190625" cy="369332"/>
              </a:xfrm>
              <a:prstGeom prst="rect">
                <a:avLst/>
              </a:prstGeom>
              <a:noFill/>
            </p:spPr>
            <p:txBody>
              <a:bodyPr wrap="square">
                <a:spAutoFit/>
              </a:bodyPr>
              <a:lstStyle/>
              <a:p>
                <a14:m>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zh-CN" altLang="en-US" i="0">
                            <a:solidFill>
                              <a:schemeClr val="tx1"/>
                            </a:solidFill>
                            <a:latin typeface="Cambria Math" panose="02040503050406030204" pitchFamily="18" charset="0"/>
                          </a:rPr>
                          <m:t>ⅈ</m:t>
                        </m:r>
                      </m:sub>
                    </m:sSub>
                  </m:oMath>
                </a14:m>
                <a:r>
                  <a:rPr lang="zh-CN" altLang="en-US" dirty="0">
                    <a:solidFill>
                      <a:schemeClr val="tx1"/>
                    </a:solidFill>
                  </a:rPr>
                  <a:t> </a:t>
                </a:r>
                <a14:m>
                  <m:oMath xmlns:m="http://schemas.openxmlformats.org/officeDocument/2006/math">
                    <m:r>
                      <a:rPr lang="zh-CN" altLang="en-US">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0</m:t>
                    </m:r>
                  </m:oMath>
                </a14:m>
                <a:endParaRPr lang="zh-CN" altLang="en-US" dirty="0"/>
              </a:p>
            </p:txBody>
          </p:sp>
        </mc:Choice>
        <mc:Fallback xmlns="">
          <p:sp>
            <p:nvSpPr>
              <p:cNvPr id="43" name="文本框 42">
                <a:extLst>
                  <a:ext uri="{FF2B5EF4-FFF2-40B4-BE49-F238E27FC236}">
                    <a16:creationId xmlns:a16="http://schemas.microsoft.com/office/drawing/2014/main" id="{ACC420FA-66B0-4826-A12E-AC2BFF72C759}"/>
                  </a:ext>
                </a:extLst>
              </p:cNvPr>
              <p:cNvSpPr txBox="1">
                <a:spLocks noRot="1" noChangeAspect="1" noMove="1" noResize="1" noEditPoints="1" noAdjustHandles="1" noChangeArrowheads="1" noChangeShapeType="1" noTextEdit="1"/>
              </p:cNvSpPr>
              <p:nvPr/>
            </p:nvSpPr>
            <p:spPr>
              <a:xfrm>
                <a:off x="904875" y="1706180"/>
                <a:ext cx="1190625" cy="369332"/>
              </a:xfrm>
              <a:prstGeom prst="rect">
                <a:avLst/>
              </a:prstGeom>
              <a:blipFill>
                <a:blip r:embed="rId9"/>
                <a:stretch>
                  <a:fillRect b="-1667"/>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D85AF954-6A8C-423E-8738-96993CFA8E14}"/>
              </a:ext>
            </a:extLst>
          </p:cNvPr>
          <p:cNvSpPr txBox="1"/>
          <p:nvPr/>
        </p:nvSpPr>
        <p:spPr>
          <a:xfrm>
            <a:off x="2100656" y="1706180"/>
            <a:ext cx="2747569" cy="369332"/>
          </a:xfrm>
          <a:prstGeom prst="rect">
            <a:avLst/>
          </a:prstGeom>
          <a:noFill/>
        </p:spPr>
        <p:txBody>
          <a:bodyPr wrap="square">
            <a:spAutoFit/>
          </a:bodyPr>
          <a:lstStyle/>
          <a:p>
            <a:r>
              <a:rPr lang="zh-CN" altLang="en-US" dirty="0"/>
              <a:t>表示车辆只进行本地计算</a:t>
            </a:r>
          </a:p>
        </p:txBody>
      </p:sp>
      <p:sp>
        <p:nvSpPr>
          <p:cNvPr id="45" name="文本框 44">
            <a:extLst>
              <a:ext uri="{FF2B5EF4-FFF2-40B4-BE49-F238E27FC236}">
                <a16:creationId xmlns:a16="http://schemas.microsoft.com/office/drawing/2014/main" id="{17F98696-41A3-4D2B-8406-F0675643C7D1}"/>
              </a:ext>
            </a:extLst>
          </p:cNvPr>
          <p:cNvSpPr txBox="1"/>
          <p:nvPr/>
        </p:nvSpPr>
        <p:spPr>
          <a:xfrm>
            <a:off x="2100656" y="2303084"/>
            <a:ext cx="3442894" cy="369332"/>
          </a:xfrm>
          <a:prstGeom prst="rect">
            <a:avLst/>
          </a:prstGeom>
          <a:noFill/>
        </p:spPr>
        <p:txBody>
          <a:bodyPr wrap="square">
            <a:spAutoFit/>
          </a:bodyPr>
          <a:lstStyle/>
          <a:p>
            <a:r>
              <a:rPr lang="zh-CN" altLang="en-US" dirty="0"/>
              <a:t>表示车辆需要边缘帮助卸载计算</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3E82E4-B1F0-43E9-A4AA-23438D95A37F}"/>
                  </a:ext>
                </a:extLst>
              </p:cNvPr>
              <p:cNvSpPr txBox="1"/>
              <p:nvPr/>
            </p:nvSpPr>
            <p:spPr>
              <a:xfrm>
                <a:off x="774443" y="2930707"/>
                <a:ext cx="5123017" cy="8132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𝐸𝐸</m:t>
                      </m:r>
                      <m:d>
                        <m:dPr>
                          <m:ctrlPr>
                            <a:rPr lang="zh-CN" altLang="en-US" i="1" smtClean="0">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𝑃</m:t>
                          </m:r>
                          <m:r>
                            <a:rPr lang="zh-CN" altLang="en-US" i="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0">
                                  <a:solidFill>
                                    <a:schemeClr val="tx1"/>
                                  </a:solidFill>
                                  <a:latin typeface="Cambria Math" panose="02040503050406030204" pitchFamily="18" charset="0"/>
                                </a:rPr>
                                <m:t>𝐹</m:t>
                              </m:r>
                            </m:e>
                            <m:sup>
                              <m:r>
                                <a:rPr lang="zh-CN" altLang="en-US" i="0">
                                  <a:solidFill>
                                    <a:schemeClr val="tx1"/>
                                  </a:solidFill>
                                  <a:latin typeface="Cambria Math" panose="02040503050406030204" pitchFamily="18" charset="0"/>
                                </a:rPr>
                                <m:t>𝑅</m:t>
                              </m:r>
                            </m:sup>
                          </m:sSup>
                          <m:r>
                            <a:rPr lang="en-US" altLang="zh-CN" b="0" i="0" smtClean="0">
                              <a:solidFill>
                                <a:schemeClr val="tx1"/>
                              </a:solidFill>
                              <a:latin typeface="Cambria Math" panose="02040503050406030204" pitchFamily="18" charset="0"/>
                            </a:rPr>
                            <m:t>,</m:t>
                          </m:r>
                          <m:r>
                            <a:rPr lang="zh-CN" altLang="en-US" i="0" smtClean="0">
                              <a:solidFill>
                                <a:schemeClr val="tx1"/>
                              </a:solidFill>
                              <a:latin typeface="Cambria Math" panose="02040503050406030204" pitchFamily="18" charset="0"/>
                            </a:rPr>
                            <m:t>𝑋</m:t>
                          </m:r>
                        </m:e>
                      </m:d>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nary>
                            <m:naryPr>
                              <m:chr m:val="∑"/>
                              <m:limLoc m:val="undOvr"/>
                              <m:grow m:val="on"/>
                              <m:ctrlPr>
                                <a:rPr lang="zh-CN" altLang="en-US" i="1">
                                  <a:solidFill>
                                    <a:schemeClr val="tx1"/>
                                  </a:solidFill>
                                  <a:latin typeface="Cambria Math" panose="02040503050406030204" pitchFamily="18" charset="0"/>
                                </a:rPr>
                              </m:ctrlPr>
                            </m:naryPr>
                            <m:sub>
                              <m:r>
                                <a:rPr lang="en-US" altLang="zh-CN" b="0" i="1" smtClean="0">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𝑁</m:t>
                              </m:r>
                            </m:sup>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en-US" altLang="zh-CN" i="1">
                                          <a:latin typeface="Cambria Math" panose="02040503050406030204" pitchFamily="18" charset="0"/>
                                        </a:rPr>
                                        <m:t>𝑥</m:t>
                                      </m:r>
                                    </m:e>
                                    <m:sub>
                                      <m:r>
                                        <a:rPr lang="zh-CN" altLang="en-US">
                                          <a:latin typeface="Cambria Math" panose="02040503050406030204" pitchFamily="18" charset="0"/>
                                        </a:rPr>
                                        <m:t>ⅈ</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en-US" altLang="zh-CN" i="1">
                                              <a:latin typeface="Cambria Math" panose="02040503050406030204" pitchFamily="18" charset="0"/>
                                            </a:rPr>
                                            <m:t>𝑟</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ⅈ</m:t>
                                          </m:r>
                                        </m:sub>
                                      </m:sSub>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𝑙𝑜𝑐</m:t>
                                      </m:r>
                                    </m:sup>
                                  </m:sSubSup>
                                </m:e>
                              </m:d>
                            </m:e>
                          </m:nary>
                        </m:num>
                        <m:den>
                          <m:nary>
                            <m:naryPr>
                              <m:chr m:val="∑"/>
                              <m:limLoc m:val="undOvr"/>
                              <m:grow m:val="on"/>
                              <m:ctrlPr>
                                <a:rPr lang="zh-CN" altLang="en-US"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𝑖</m:t>
                              </m:r>
                              <m:r>
                                <a:rPr lang="zh-CN" altLang="en-US">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𝑁</m:t>
                              </m:r>
                            </m:sup>
                            <m:e>
                              <m:d>
                                <m:dPr>
                                  <m:ctrlPr>
                                    <a:rPr lang="zh-CN" altLang="en-US" i="1" smtClean="0">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zh-CN" altLang="en-US">
                                          <a:solidFill>
                                            <a:schemeClr val="tx1"/>
                                          </a:solidFill>
                                          <a:latin typeface="Cambria Math" panose="02040503050406030204" pitchFamily="18" charset="0"/>
                                        </a:rPr>
                                        <m:t>ⅈ</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𝑖</m:t>
                                      </m:r>
                                      <m:r>
                                        <a:rPr lang="zh-CN" altLang="en-US">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𝑚</m:t>
                                      </m:r>
                                    </m:sub>
                                  </m:sSub>
                                  <m:r>
                                    <a:rPr lang="zh-CN" altLang="en-US">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𝑙𝑜𝑐</m:t>
                                      </m:r>
                                    </m:sub>
                                  </m:sSub>
                                </m:e>
                              </m:d>
                            </m:e>
                          </m:nary>
                        </m:den>
                      </m:f>
                    </m:oMath>
                  </m:oMathPara>
                </a14:m>
                <a:endParaRPr lang="zh-CN" altLang="en-US" dirty="0">
                  <a:solidFill>
                    <a:schemeClr val="tx1"/>
                  </a:solidFill>
                </a:endParaRPr>
              </a:p>
            </p:txBody>
          </p:sp>
        </mc:Choice>
        <mc:Fallback xmlns="">
          <p:sp>
            <p:nvSpPr>
              <p:cNvPr id="4" name="文本框 3">
                <a:extLst>
                  <a:ext uri="{FF2B5EF4-FFF2-40B4-BE49-F238E27FC236}">
                    <a16:creationId xmlns:a16="http://schemas.microsoft.com/office/drawing/2014/main" id="{533E82E4-B1F0-43E9-A4AA-23438D95A37F}"/>
                  </a:ext>
                </a:extLst>
              </p:cNvPr>
              <p:cNvSpPr txBox="1">
                <a:spLocks noRot="1" noChangeAspect="1" noMove="1" noResize="1" noEditPoints="1" noAdjustHandles="1" noChangeArrowheads="1" noChangeShapeType="1" noTextEdit="1"/>
              </p:cNvSpPr>
              <p:nvPr/>
            </p:nvSpPr>
            <p:spPr>
              <a:xfrm>
                <a:off x="774443" y="2930707"/>
                <a:ext cx="5123017" cy="813236"/>
              </a:xfrm>
              <a:prstGeom prst="rect">
                <a:avLst/>
              </a:prstGeom>
              <a:blipFill>
                <a:blip r:embed="rId10"/>
                <a:stretch>
                  <a:fillRect b="-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50037DDD-2700-42F5-95F0-2769B7AE1BBB}"/>
                  </a:ext>
                </a:extLst>
              </p:cNvPr>
              <p:cNvSpPr txBox="1"/>
              <p:nvPr/>
            </p:nvSpPr>
            <p:spPr>
              <a:xfrm>
                <a:off x="1678357" y="6096976"/>
                <a:ext cx="1796083" cy="369332"/>
              </a:xfrm>
              <a:prstGeom prst="rect">
                <a:avLst/>
              </a:prstGeom>
              <a:noFill/>
            </p:spPr>
            <p:txBody>
              <a:bodyPr wrap="square">
                <a:spAutoFit/>
              </a:bodyPr>
              <a:lstStyle/>
              <a:p>
                <a14:m>
                  <m:oMath xmlns:m="http://schemas.openxmlformats.org/officeDocument/2006/math">
                    <m:r>
                      <a:rPr lang="en-US" altLang="zh-CN" i="1" kern="100" smtClean="0">
                        <a:solidFill>
                          <a:srgbClr val="4472C4"/>
                        </a:solidFill>
                        <a:latin typeface="Cambria Math" panose="02040503050406030204" pitchFamily="18" charset="0"/>
                        <a:ea typeface="宋体" panose="02010600030101010101" pitchFamily="2" charset="-122"/>
                        <a:cs typeface="Arial" panose="020B0604020202020204" pitchFamily="34" charset="0"/>
                      </a:rPr>
                      <m:t>𝐶</m:t>
                    </m:r>
                    <m:r>
                      <a:rPr lang="en-US" altLang="zh-CN" b="0" i="0" kern="100" smtClean="0">
                        <a:solidFill>
                          <a:srgbClr val="4472C4"/>
                        </a:solidFill>
                        <a:latin typeface="Cambria Math" panose="02040503050406030204" pitchFamily="18" charset="0"/>
                        <a:ea typeface="宋体" panose="02010600030101010101" pitchFamily="2" charset="-122"/>
                        <a:cs typeface="Arial" panose="020B0604020202020204" pitchFamily="34" charset="0"/>
                      </a:rPr>
                      <m:t>5</m:t>
                    </m:r>
                  </m:oMath>
                </a14:m>
                <a:r>
                  <a:rPr lang="en-US" altLang="zh-CN" kern="100" dirty="0">
                    <a:solidFill>
                      <a:srgbClr val="4472C4"/>
                    </a:solidFill>
                    <a:latin typeface="Wingdings2"/>
                    <a:ea typeface="宋体" panose="02010600030101010101" pitchFamily="2" charset="-122"/>
                    <a:cs typeface="Arial" panose="020B0604020202020204" pitchFamily="34" charset="0"/>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en-US" altLang="zh-CN" b="0" i="1" smtClean="0">
                            <a:latin typeface="Cambria Math" panose="02040503050406030204" pitchFamily="18" charset="0"/>
                          </a:rPr>
                          <m:t>𝑥</m:t>
                        </m:r>
                      </m:e>
                      <m:sub>
                        <m:r>
                          <a:rPr lang="zh-CN" altLang="en-US">
                            <a:latin typeface="Cambria Math" panose="02040503050406030204" pitchFamily="18" charset="0"/>
                          </a:rPr>
                          <m:t>ⅈ</m:t>
                        </m:r>
                      </m:sub>
                    </m:sSub>
                    <m:r>
                      <a:rPr lang="zh-CN" altLang="zh-CN" sz="1800" i="0" kern="1200" smtClean="0">
                        <a:solidFill>
                          <a:srgbClr val="000000"/>
                        </a:solidFill>
                        <a:effectLst/>
                        <a:latin typeface="Cambria Math" panose="02040503050406030204" pitchFamily="18" charset="0"/>
                        <a:ea typeface="Cambria Math" panose="02040503050406030204" pitchFamily="18" charset="0"/>
                        <a:cs typeface="+mn-cs"/>
                      </a:rPr>
                      <m:t>=</m:t>
                    </m:r>
                    <m:d>
                      <m:dPr>
                        <m:begChr m:val="{"/>
                        <m:endChr m:val="}"/>
                        <m:ctrlPr>
                          <a:rPr lang="zh-CN" altLang="zh-CN" sz="1800" i="1" kern="1200" smtClean="0">
                            <a:solidFill>
                              <a:schemeClr val="tx1"/>
                            </a:solidFill>
                            <a:effectLst/>
                            <a:latin typeface="Cambria Math" panose="02040503050406030204" pitchFamily="18" charset="0"/>
                            <a:ea typeface="Cambria Math" panose="02040503050406030204" pitchFamily="18" charset="0"/>
                            <a:cs typeface="+mn-cs"/>
                          </a:rPr>
                        </m:ctrlPr>
                      </m:dPr>
                      <m:e>
                        <m:r>
                          <a:rPr lang="zh-CN" altLang="zh-CN" sz="1800" i="0" kern="1200">
                            <a:solidFill>
                              <a:schemeClr val="tx1"/>
                            </a:solidFill>
                            <a:effectLst/>
                            <a:latin typeface="Cambria Math" panose="02040503050406030204" pitchFamily="18" charset="0"/>
                            <a:ea typeface="Cambria Math" panose="02040503050406030204" pitchFamily="18" charset="0"/>
                            <a:cs typeface="+mn-cs"/>
                          </a:rPr>
                          <m:t>0,1</m:t>
                        </m:r>
                      </m:e>
                    </m:d>
                  </m:oMath>
                </a14:m>
                <a:endParaRPr lang="zh-CN" altLang="en-US" dirty="0"/>
              </a:p>
            </p:txBody>
          </p:sp>
        </mc:Choice>
        <mc:Fallback xmlns="">
          <p:sp>
            <p:nvSpPr>
              <p:cNvPr id="48" name="文本框 47">
                <a:extLst>
                  <a:ext uri="{FF2B5EF4-FFF2-40B4-BE49-F238E27FC236}">
                    <a16:creationId xmlns:a16="http://schemas.microsoft.com/office/drawing/2014/main" id="{50037DDD-2700-42F5-95F0-2769B7AE1BBB}"/>
                  </a:ext>
                </a:extLst>
              </p:cNvPr>
              <p:cNvSpPr txBox="1">
                <a:spLocks noRot="1" noChangeAspect="1" noMove="1" noResize="1" noEditPoints="1" noAdjustHandles="1" noChangeArrowheads="1" noChangeShapeType="1" noTextEdit="1"/>
              </p:cNvSpPr>
              <p:nvPr/>
            </p:nvSpPr>
            <p:spPr>
              <a:xfrm>
                <a:off x="1678357" y="6096976"/>
                <a:ext cx="179608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670065FC-982A-41CB-ABC6-EADB746501F7}"/>
                  </a:ext>
                </a:extLst>
              </p:cNvPr>
              <p:cNvSpPr txBox="1"/>
              <p:nvPr/>
            </p:nvSpPr>
            <p:spPr>
              <a:xfrm>
                <a:off x="1669656" y="5050064"/>
                <a:ext cx="3769120" cy="938462"/>
              </a:xfrm>
              <a:prstGeom prst="rect">
                <a:avLst/>
              </a:prstGeom>
              <a:noFill/>
            </p:spPr>
            <p:txBody>
              <a:bodyPr wrap="square">
                <a:spAutoFit/>
              </a:bodyPr>
              <a:lstStyle/>
              <a:p>
                <a:pPr algn="just"/>
                <a14:m>
                  <m:oMath xmlns:m="http://schemas.openxmlformats.org/officeDocument/2006/math">
                    <m:r>
                      <a:rPr lang="en-US" altLang="zh-CN" sz="1800" i="1" kern="100" smtClean="0">
                        <a:solidFill>
                          <a:srgbClr val="4472C4"/>
                        </a:solidFill>
                        <a:effectLst/>
                        <a:latin typeface="Cambria Math" panose="02040503050406030204" pitchFamily="18" charset="0"/>
                        <a:ea typeface="宋体" panose="02010600030101010101" pitchFamily="2" charset="-122"/>
                        <a:cs typeface="Arial" panose="020B0604020202020204" pitchFamily="34" charset="0"/>
                      </a:rPr>
                      <m:t>𝐶</m:t>
                    </m:r>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3 </a:t>
                </a:r>
                <a14:m>
                  <m:oMath xmlns:m="http://schemas.openxmlformats.org/officeDocument/2006/math">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naryPr>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𝑖</m:t>
                        </m:r>
                        <m:r>
                          <a:rPr lang="en-US" altLang="zh-CN" sz="1800" kern="100">
                            <a:effectLst/>
                            <a:latin typeface="Cambria Math" panose="02040503050406030204" pitchFamily="18" charset="0"/>
                            <a:ea typeface="宋体" panose="02010600030101010101" pitchFamily="2" charset="-122"/>
                            <a:cs typeface="Arial" panose="020B0604020202020204" pitchFamily="34" charset="0"/>
                          </a:rPr>
                          <m:t>=1</m:t>
                        </m:r>
                      </m:sub>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𝑁</m:t>
                        </m:r>
                      </m:sup>
                      <m:e>
                        <m:sSub>
                          <m:sSub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𝑖</m:t>
                            </m:r>
                          </m:sub>
                        </m:sSub>
                      </m:e>
                    </m:nary>
                    <m:r>
                      <a:rPr lang="en-US" altLang="zh-CN" sz="1800" kern="100">
                        <a:effectLst/>
                        <a:latin typeface="Cambria Math" panose="02040503050406030204" pitchFamily="18" charset="0"/>
                        <a:ea typeface="宋体" panose="02010600030101010101" pitchFamily="2" charset="-122"/>
                        <a:cs typeface="Arial" panose="020B0604020202020204" pitchFamily="34" charset="0"/>
                      </a:rPr>
                      <m:t>≤</m:t>
                    </m:r>
                    <m:sSub>
                      <m:sSub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𝑡𝑜𝑡𝑎𝑙</m:t>
                        </m:r>
                      </m:sub>
                    </m:sSub>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 </a:t>
                </a:r>
              </a:p>
              <a:p>
                <a:pPr algn="just"/>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r>
                      <a:rPr lang="en-US" altLang="zh-CN" sz="1800" i="1" kern="100">
                        <a:solidFill>
                          <a:srgbClr val="4472C4"/>
                        </a:solidFill>
                        <a:effectLst/>
                        <a:latin typeface="Cambria Math" panose="02040503050406030204" pitchFamily="18" charset="0"/>
                        <a:ea typeface="宋体" panose="02010600030101010101" pitchFamily="2" charset="-122"/>
                        <a:cs typeface="Arial" panose="020B0604020202020204" pitchFamily="34" charset="0"/>
                      </a:rPr>
                      <m:t>𝐶</m:t>
                    </m:r>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4 </a:t>
                </a:r>
                <a14:m>
                  <m:oMath xmlns:m="http://schemas.openxmlformats.org/officeDocument/2006/math">
                    <m: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0≤</m:t>
                    </m:r>
                    <m:r>
                      <m:rPr>
                        <m:sty m:val="p"/>
                      </m:rP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p</m:t>
                    </m:r>
                    <m: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p</m:t>
                        </m:r>
                      </m:e>
                      <m:sub>
                        <m:r>
                          <a:rPr lang="en-US" altLang="zh-CN" sz="1800" i="1"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𝑚𝑎𝑥</m:t>
                        </m:r>
                      </m:sub>
                    </m:sSub>
                  </m:oMath>
                </a14:m>
                <a:endParaRPr lang="zh-CN" altLang="en-US" dirty="0"/>
              </a:p>
            </p:txBody>
          </p:sp>
        </mc:Choice>
        <mc:Fallback xmlns="">
          <p:sp>
            <p:nvSpPr>
              <p:cNvPr id="50" name="文本框 49">
                <a:extLst>
                  <a:ext uri="{FF2B5EF4-FFF2-40B4-BE49-F238E27FC236}">
                    <a16:creationId xmlns:a16="http://schemas.microsoft.com/office/drawing/2014/main" id="{670065FC-982A-41CB-ABC6-EADB746501F7}"/>
                  </a:ext>
                </a:extLst>
              </p:cNvPr>
              <p:cNvSpPr txBox="1">
                <a:spLocks noRot="1" noChangeAspect="1" noMove="1" noResize="1" noEditPoints="1" noAdjustHandles="1" noChangeArrowheads="1" noChangeShapeType="1" noTextEdit="1"/>
              </p:cNvSpPr>
              <p:nvPr/>
            </p:nvSpPr>
            <p:spPr>
              <a:xfrm>
                <a:off x="1669656" y="5050064"/>
                <a:ext cx="3769120" cy="938462"/>
              </a:xfrm>
              <a:prstGeom prst="rect">
                <a:avLst/>
              </a:prstGeom>
              <a:blipFill>
                <a:blip r:embed="rId12"/>
                <a:stretch>
                  <a:fillRect l="-647" t="-45455"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文本框 53">
                <a:extLst>
                  <a:ext uri="{FF2B5EF4-FFF2-40B4-BE49-F238E27FC236}">
                    <a16:creationId xmlns:a16="http://schemas.microsoft.com/office/drawing/2014/main" id="{5649F425-D870-44DA-A8DB-048BBE499CAA}"/>
                  </a:ext>
                </a:extLst>
              </p:cNvPr>
              <p:cNvSpPr txBox="1"/>
              <p:nvPr/>
            </p:nvSpPr>
            <p:spPr>
              <a:xfrm>
                <a:off x="1701906" y="3986016"/>
                <a:ext cx="4254277" cy="369332"/>
              </a:xfrm>
              <a:prstGeom prst="rect">
                <a:avLst/>
              </a:prstGeom>
              <a:noFill/>
            </p:spPr>
            <p:txBody>
              <a:bodyPr wrap="square">
                <a:spAutoFit/>
              </a:bodyPr>
              <a:lstStyle/>
              <a:p>
                <a:pPr algn="just"/>
                <a14:m>
                  <m:oMath xmlns:m="http://schemas.openxmlformats.org/officeDocument/2006/math">
                    <m:r>
                      <a:rPr lang="en-US" altLang="zh-CN" i="1" kern="100">
                        <a:solidFill>
                          <a:srgbClr val="4472C4"/>
                        </a:solidFill>
                        <a:latin typeface="Cambria Math" panose="02040503050406030204" pitchFamily="18" charset="0"/>
                        <a:ea typeface="宋体" panose="02010600030101010101" pitchFamily="2" charset="-122"/>
                        <a:cs typeface="Arial" panose="020B0604020202020204" pitchFamily="34" charset="0"/>
                      </a:rPr>
                      <m:t>𝐶</m:t>
                    </m:r>
                  </m:oMath>
                </a14:m>
                <a:r>
                  <a:rPr lang="en-US" altLang="zh-CN" kern="100" dirty="0">
                    <a:solidFill>
                      <a:srgbClr val="4472C4"/>
                    </a:solidFill>
                    <a:latin typeface="Wingdings2"/>
                    <a:ea typeface="宋体" panose="02010600030101010101" pitchFamily="2" charset="-122"/>
                    <a:cs typeface="Arial" panose="020B0604020202020204" pitchFamily="34" charset="0"/>
                  </a:rPr>
                  <a:t>1 </a:t>
                </a:r>
                <a14:m>
                  <m:oMath xmlns:m="http://schemas.openxmlformats.org/officeDocument/2006/math">
                    <m:r>
                      <a:rPr lang="en-US" altLang="zh-CN" i="1">
                        <a:latin typeface="Cambria Math" panose="02040503050406030204" pitchFamily="18" charset="0"/>
                      </a:rPr>
                      <m:t>𝑃𝑟</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𝑆𝑁</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𝑛</m:t>
                            </m:r>
                          </m:sub>
                        </m:sSub>
                        <m:r>
                          <a:rPr lang="zh-CN" altLang="zh-CN" i="1">
                            <a:latin typeface="Cambria Math" panose="02040503050406030204" pitchFamily="18" charset="0"/>
                          </a:rPr>
                          <m:t>≥</m:t>
                        </m:r>
                        <m:r>
                          <a:rPr lang="en-US" altLang="zh-CN" i="1">
                            <a:latin typeface="Cambria Math" panose="02040503050406030204" pitchFamily="18" charset="0"/>
                          </a:rPr>
                          <m:t>𝑆𝑁</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𝑡h</m:t>
                            </m:r>
                          </m:sub>
                        </m:sSub>
                      </m:e>
                    </m:d>
                    <m:r>
                      <a:rPr lang="zh-CN" altLang="zh-CN" i="1">
                        <a:latin typeface="Cambria Math" panose="02040503050406030204" pitchFamily="18" charset="0"/>
                      </a:rPr>
                      <m:t>≥</m:t>
                    </m:r>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oMath>
                </a14:m>
                <a:endParaRPr lang="en-US" altLang="zh-CN" i="1" dirty="0">
                  <a:latin typeface="Cambria Math" panose="02040503050406030204" pitchFamily="18" charset="0"/>
                </a:endParaRPr>
              </a:p>
            </p:txBody>
          </p:sp>
        </mc:Choice>
        <mc:Fallback>
          <p:sp>
            <p:nvSpPr>
              <p:cNvPr id="54" name="文本框 53">
                <a:extLst>
                  <a:ext uri="{FF2B5EF4-FFF2-40B4-BE49-F238E27FC236}">
                    <a16:creationId xmlns:a16="http://schemas.microsoft.com/office/drawing/2014/main" id="{5649F425-D870-44DA-A8DB-048BBE499CAA}"/>
                  </a:ext>
                </a:extLst>
              </p:cNvPr>
              <p:cNvSpPr txBox="1">
                <a:spLocks noRot="1" noChangeAspect="1" noMove="1" noResize="1" noEditPoints="1" noAdjustHandles="1" noChangeArrowheads="1" noChangeShapeType="1" noTextEdit="1"/>
              </p:cNvSpPr>
              <p:nvPr/>
            </p:nvSpPr>
            <p:spPr>
              <a:xfrm>
                <a:off x="1701906" y="3986016"/>
                <a:ext cx="4254277" cy="369332"/>
              </a:xfrm>
              <a:prstGeom prst="rect">
                <a:avLst/>
              </a:prstGeom>
              <a:blipFill>
                <a:blip r:embed="rId13"/>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9101050-87E4-48D6-B950-5D5CC6510998}"/>
                  </a:ext>
                </a:extLst>
              </p:cNvPr>
              <p:cNvSpPr txBox="1"/>
              <p:nvPr/>
            </p:nvSpPr>
            <p:spPr>
              <a:xfrm>
                <a:off x="1701906" y="4473310"/>
                <a:ext cx="3930941" cy="391582"/>
              </a:xfrm>
              <a:prstGeom prst="rect">
                <a:avLst/>
              </a:prstGeom>
              <a:noFill/>
            </p:spPr>
            <p:txBody>
              <a:bodyPr wrap="square">
                <a:spAutoFit/>
              </a:bodyPr>
              <a:lstStyle/>
              <a:p>
                <a14:m>
                  <m:oMath xmlns:m="http://schemas.openxmlformats.org/officeDocument/2006/math">
                    <m:r>
                      <a:rPr lang="en-US" altLang="zh-CN" i="1" kern="100" smtClean="0">
                        <a:solidFill>
                          <a:srgbClr val="4472C4"/>
                        </a:solidFill>
                        <a:latin typeface="Cambria Math" panose="02040503050406030204" pitchFamily="18" charset="0"/>
                        <a:ea typeface="宋体" panose="02010600030101010101" pitchFamily="2" charset="-122"/>
                        <a:cs typeface="Arial" panose="020B0604020202020204" pitchFamily="34" charset="0"/>
                      </a:rPr>
                      <m:t>𝐶</m:t>
                    </m:r>
                  </m:oMath>
                </a14:m>
                <a:r>
                  <a:rPr lang="en-US" altLang="zh-CN" kern="100" dirty="0">
                    <a:solidFill>
                      <a:srgbClr val="4472C4"/>
                    </a:solidFill>
                    <a:latin typeface="Wingdings2"/>
                    <a:ea typeface="宋体" panose="02010600030101010101" pitchFamily="2" charset="-122"/>
                    <a:cs typeface="Arial" panose="020B0604020202020204" pitchFamily="34" charset="0"/>
                  </a:rPr>
                  <a:t>2 </a:t>
                </a:r>
                <a14:m>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𝑡</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𝑙𝑜𝑐</m:t>
                        </m:r>
                      </m:sup>
                    </m:sSubSup>
                    <m:r>
                      <a:rPr lang="en-US" altLang="zh-CN"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latin typeface="Cambria Math" panose="02040503050406030204" pitchFamily="18" charset="0"/>
                          </a:rPr>
                          <m:t>𝑥</m:t>
                        </m:r>
                      </m:e>
                      <m:sub>
                        <m:r>
                          <a:rPr lang="zh-CN" altLang="en-US">
                            <a:latin typeface="Cambria Math" panose="02040503050406030204" pitchFamily="18" charset="0"/>
                          </a:rPr>
                          <m:t>ⅈ</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𝑡</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𝑒𝑥𝑒</m:t>
                        </m:r>
                      </m:sup>
                    </m:sSubSup>
                    <m:r>
                      <a:rPr lang="en-US" altLang="zh-CN" kern="100">
                        <a:latin typeface="Cambria Math" panose="02040503050406030204" pitchFamily="18" charset="0"/>
                        <a:ea typeface="宋体" panose="02010600030101010101" pitchFamily="2" charset="-122"/>
                        <a:cs typeface="Arial" panose="020B0604020202020204" pitchFamily="34" charset="0"/>
                      </a:rPr>
                      <m:t>≤</m:t>
                    </m:r>
                  </m:oMath>
                </a14:m>
                <a:r>
                  <a:rPr lang="zh-CN" altLang="zh-CN" dirty="0"/>
                  <a:t> </a:t>
                </a:r>
                <a14:m>
                  <m:oMath xmlns:m="http://schemas.openxmlformats.org/officeDocument/2006/math">
                    <m:sSubSup>
                      <m:sSubSupPr>
                        <m:ctrlPr>
                          <a:rPr lang="zh-CN" altLang="zh-CN" i="1">
                            <a:latin typeface="Cambria Math" panose="02040503050406030204" pitchFamily="18" charset="0"/>
                          </a:rPr>
                        </m:ctrlPr>
                      </m:sSubSupPr>
                      <m:e>
                        <m:r>
                          <a:rPr lang="zh-CN" altLang="zh-CN" i="1">
                            <a:latin typeface="Cambria Math" panose="02040503050406030204" pitchFamily="18" charset="0"/>
                          </a:rPr>
                          <m:t>𝑡</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𝑚𝑎𝑥</m:t>
                        </m:r>
                      </m:sup>
                    </m:sSubSup>
                  </m:oMath>
                </a14:m>
                <a:endParaRPr lang="zh-CN" altLang="en-US" dirty="0"/>
              </a:p>
            </p:txBody>
          </p:sp>
        </mc:Choice>
        <mc:Fallback xmlns="">
          <p:sp>
            <p:nvSpPr>
              <p:cNvPr id="56" name="文本框 55">
                <a:extLst>
                  <a:ext uri="{FF2B5EF4-FFF2-40B4-BE49-F238E27FC236}">
                    <a16:creationId xmlns:a16="http://schemas.microsoft.com/office/drawing/2014/main" id="{99101050-87E4-48D6-B950-5D5CC6510998}"/>
                  </a:ext>
                </a:extLst>
              </p:cNvPr>
              <p:cNvSpPr txBox="1">
                <a:spLocks noRot="1" noChangeAspect="1" noMove="1" noResize="1" noEditPoints="1" noAdjustHandles="1" noChangeArrowheads="1" noChangeShapeType="1" noTextEdit="1"/>
              </p:cNvSpPr>
              <p:nvPr/>
            </p:nvSpPr>
            <p:spPr>
              <a:xfrm>
                <a:off x="1701906" y="4473310"/>
                <a:ext cx="3930941" cy="391582"/>
              </a:xfrm>
              <a:prstGeom prst="rect">
                <a:avLst/>
              </a:prstGeom>
              <a:blipFill>
                <a:blip r:embed="rId14"/>
                <a:stretch>
                  <a:fillRect t="-3125" b="-25000"/>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658BA3EF-4E9F-4476-918F-B421A6D9677E}"/>
              </a:ext>
            </a:extLst>
          </p:cNvPr>
          <p:cNvSpPr txBox="1"/>
          <p:nvPr/>
        </p:nvSpPr>
        <p:spPr>
          <a:xfrm>
            <a:off x="7100467" y="771094"/>
            <a:ext cx="2747569" cy="369332"/>
          </a:xfrm>
          <a:prstGeom prst="rect">
            <a:avLst/>
          </a:prstGeom>
          <a:noFill/>
        </p:spPr>
        <p:txBody>
          <a:bodyPr wrap="square">
            <a:spAutoFit/>
          </a:bodyPr>
          <a:lstStyle/>
          <a:p>
            <a:r>
              <a:rPr lang="zh-CN" altLang="en-US" dirty="0"/>
              <a:t>线性化</a:t>
            </a:r>
            <a:r>
              <a:rPr lang="en-US" altLang="zh-CN" dirty="0"/>
              <a:t>0-1</a:t>
            </a:r>
            <a:r>
              <a:rPr lang="zh-CN" altLang="en-US" dirty="0"/>
              <a:t>变量</a:t>
            </a:r>
          </a:p>
        </p:txBody>
      </p:sp>
      <p:sp>
        <p:nvSpPr>
          <p:cNvPr id="61" name="箭头: 下 60">
            <a:extLst>
              <a:ext uri="{FF2B5EF4-FFF2-40B4-BE49-F238E27FC236}">
                <a16:creationId xmlns:a16="http://schemas.microsoft.com/office/drawing/2014/main" id="{0BD8C0CC-5A07-4515-A077-CD883F21CDD7}"/>
              </a:ext>
            </a:extLst>
          </p:cNvPr>
          <p:cNvSpPr/>
          <p:nvPr/>
        </p:nvSpPr>
        <p:spPr>
          <a:xfrm rot="10800000" flipV="1">
            <a:off x="7895037" y="1247775"/>
            <a:ext cx="224423" cy="59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ECCF5596-9FE7-453D-82A5-FE91780513E3}"/>
              </a:ext>
            </a:extLst>
          </p:cNvPr>
          <p:cNvSpPr txBox="1"/>
          <p:nvPr/>
        </p:nvSpPr>
        <p:spPr>
          <a:xfrm>
            <a:off x="6847870" y="2853563"/>
            <a:ext cx="2543175" cy="923330"/>
          </a:xfrm>
          <a:prstGeom prst="rect">
            <a:avLst/>
          </a:prstGeom>
          <a:noFill/>
        </p:spPr>
        <p:txBody>
          <a:bodyPr wrap="square">
            <a:spAutoFit/>
          </a:bodyPr>
          <a:lstStyle/>
          <a:p>
            <a:r>
              <a:rPr lang="zh-CN" altLang="en-US" dirty="0"/>
              <a:t>不惜能耗成本代价最大化传输量与处理量（分子部分）</a:t>
            </a:r>
          </a:p>
        </p:txBody>
      </p:sp>
      <p:sp>
        <p:nvSpPr>
          <p:cNvPr id="63" name="文本框 62">
            <a:extLst>
              <a:ext uri="{FF2B5EF4-FFF2-40B4-BE49-F238E27FC236}">
                <a16:creationId xmlns:a16="http://schemas.microsoft.com/office/drawing/2014/main" id="{697B6541-1CD0-4DBC-9BBD-682BF2047422}"/>
              </a:ext>
            </a:extLst>
          </p:cNvPr>
          <p:cNvSpPr txBox="1"/>
          <p:nvPr/>
        </p:nvSpPr>
        <p:spPr>
          <a:xfrm>
            <a:off x="6847871" y="4147161"/>
            <a:ext cx="2543175" cy="923330"/>
          </a:xfrm>
          <a:prstGeom prst="rect">
            <a:avLst/>
          </a:prstGeom>
          <a:noFill/>
        </p:spPr>
        <p:txBody>
          <a:bodyPr wrap="square">
            <a:spAutoFit/>
          </a:bodyPr>
          <a:lstStyle/>
          <a:p>
            <a:r>
              <a:rPr lang="zh-CN" altLang="en-US" dirty="0"/>
              <a:t>不可避免地存在一个最优值</a:t>
            </a:r>
            <a:r>
              <a:rPr lang="en-US" altLang="zh-CN" dirty="0"/>
              <a:t>C</a:t>
            </a:r>
            <a:r>
              <a:rPr lang="zh-CN" altLang="en-US" dirty="0"/>
              <a:t>星使得系统能效最大化</a:t>
            </a:r>
          </a:p>
        </p:txBody>
      </p:sp>
      <p:sp>
        <p:nvSpPr>
          <p:cNvPr id="64" name="箭头: 下 63">
            <a:extLst>
              <a:ext uri="{FF2B5EF4-FFF2-40B4-BE49-F238E27FC236}">
                <a16:creationId xmlns:a16="http://schemas.microsoft.com/office/drawing/2014/main" id="{805781F6-9356-4DF2-8C52-7FBC9FEC0143}"/>
              </a:ext>
            </a:extLst>
          </p:cNvPr>
          <p:cNvSpPr/>
          <p:nvPr/>
        </p:nvSpPr>
        <p:spPr>
          <a:xfrm rot="10800000" flipV="1">
            <a:off x="7895037" y="3620767"/>
            <a:ext cx="224423" cy="59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73F730B-7112-43D0-B5B1-6345E16F9D6B}"/>
                  </a:ext>
                </a:extLst>
              </p:cNvPr>
              <p:cNvSpPr txBox="1"/>
              <p:nvPr/>
            </p:nvSpPr>
            <p:spPr>
              <a:xfrm>
                <a:off x="5438776" y="5053964"/>
                <a:ext cx="6735960" cy="87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𝐸𝐸</m:t>
                      </m:r>
                      <m:d>
                        <m:dPr>
                          <m:ctrlPr>
                            <a:rPr lang="zh-CN" altLang="en-US" i="1" smtClean="0">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𝑃</m:t>
                          </m:r>
                          <m:r>
                            <a:rPr lang="zh-CN" altLang="en-US" i="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0">
                                  <a:solidFill>
                                    <a:schemeClr val="tx1"/>
                                  </a:solidFill>
                                  <a:latin typeface="Cambria Math" panose="02040503050406030204" pitchFamily="18" charset="0"/>
                                </a:rPr>
                                <m:t>𝐹</m:t>
                              </m:r>
                            </m:e>
                            <m:sup>
                              <m:r>
                                <a:rPr lang="zh-CN" altLang="en-US" i="0">
                                  <a:solidFill>
                                    <a:schemeClr val="tx1"/>
                                  </a:solidFill>
                                  <a:latin typeface="Cambria Math" panose="02040503050406030204" pitchFamily="18" charset="0"/>
                                </a:rPr>
                                <m:t>𝑅</m:t>
                              </m:r>
                            </m:sup>
                          </m:sSup>
                          <m:r>
                            <a:rPr lang="en-US" altLang="zh-CN" b="0" i="0" smtClean="0">
                              <a:solidFill>
                                <a:schemeClr val="tx1"/>
                              </a:solidFill>
                              <a:latin typeface="Cambria Math" panose="02040503050406030204" pitchFamily="18" charset="0"/>
                            </a:rPr>
                            <m:t>,</m:t>
                          </m:r>
                          <m:r>
                            <a:rPr lang="zh-CN" altLang="en-US" i="0" smtClean="0">
                              <a:solidFill>
                                <a:schemeClr val="tx1"/>
                              </a:solidFill>
                              <a:latin typeface="Cambria Math" panose="02040503050406030204" pitchFamily="18" charset="0"/>
                            </a:rPr>
                            <m:t>𝑋</m:t>
                          </m:r>
                        </m:e>
                      </m:d>
                      <m:r>
                        <a:rPr lang="zh-CN" altLang="en-US" i="0">
                          <a:solidFill>
                            <a:schemeClr val="tx1"/>
                          </a:solidFill>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en-US" altLang="zh-CN" i="1">
                                  <a:latin typeface="Cambria Math" panose="02040503050406030204" pitchFamily="18" charset="0"/>
                                </a:rPr>
                                <m:t>𝑥</m:t>
                              </m:r>
                            </m:e>
                            <m:sub>
                              <m:r>
                                <a:rPr lang="zh-CN" altLang="en-US">
                                  <a:latin typeface="Cambria Math" panose="02040503050406030204" pitchFamily="18" charset="0"/>
                                </a:rPr>
                                <m:t>ⅈ</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en-US" altLang="zh-CN" i="1">
                                      <a:latin typeface="Cambria Math" panose="02040503050406030204" pitchFamily="18" charset="0"/>
                                    </a:rPr>
                                    <m:t>𝑟</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𝑙𝑜𝑐</m:t>
                                  </m:r>
                                </m:sup>
                              </m:sSubSup>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ⅈ</m:t>
                                  </m:r>
                                </m:sub>
                              </m:sSub>
                            </m:e>
                          </m:d>
                        </m:e>
                      </m:nary>
                      <m:r>
                        <a:rPr lang="zh-CN" altLang="en-US" i="1">
                          <a:latin typeface="Cambria Math" panose="02040503050406030204" pitchFamily="18" charset="0"/>
                        </a:rPr>
                        <m:t>−</m:t>
                      </m:r>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𝐶</m:t>
                          </m:r>
                        </m:e>
                        <m:sup>
                          <m:r>
                            <a:rPr lang="zh-CN" altLang="en-US" i="1">
                              <a:latin typeface="Cambria Math" panose="02040503050406030204" pitchFamily="18" charset="0"/>
                            </a:rPr>
                            <m:t>∗</m:t>
                          </m:r>
                        </m:sup>
                      </m:sSup>
                      <m:nary>
                        <m:naryPr>
                          <m:chr m:val="∑"/>
                          <m:limLoc m:val="undOvr"/>
                          <m:grow m:val="on"/>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𝑁</m:t>
                          </m:r>
                        </m:sup>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en-US" altLang="zh-CN" i="1">
                                      <a:latin typeface="Cambria Math" panose="02040503050406030204" pitchFamily="18" charset="0"/>
                                    </a:rPr>
                                    <m:t>𝑥</m:t>
                                  </m:r>
                                </m:e>
                                <m:sub>
                                  <m:r>
                                    <a:rPr lang="zh-CN" altLang="en-US">
                                      <a:latin typeface="Cambria Math" panose="02040503050406030204" pitchFamily="18" charset="0"/>
                                    </a:rPr>
                                    <m:t>ⅈ</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r>
                                    <a:rPr lang="zh-CN" altLang="en-US">
                                      <a:latin typeface="Cambria Math" panose="02040503050406030204" pitchFamily="18" charset="0"/>
                                    </a:rPr>
                                    <m:t>,</m:t>
                                  </m:r>
                                  <m:r>
                                    <a:rPr lang="en-US" altLang="zh-CN" i="1">
                                      <a:latin typeface="Cambria Math" panose="02040503050406030204" pitchFamily="18" charset="0"/>
                                    </a:rPr>
                                    <m:t>𝑚</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𝑙𝑜𝑐</m:t>
                                  </m:r>
                                </m:sub>
                              </m:sSub>
                            </m:e>
                          </m:d>
                        </m:e>
                      </m:nary>
                    </m:oMath>
                  </m:oMathPara>
                </a14:m>
                <a:endParaRPr lang="zh-CN" altLang="en-US" dirty="0"/>
              </a:p>
            </p:txBody>
          </p:sp>
        </mc:Choice>
        <mc:Fallback xmlns="">
          <p:sp>
            <p:nvSpPr>
              <p:cNvPr id="66" name="文本框 65">
                <a:extLst>
                  <a:ext uri="{FF2B5EF4-FFF2-40B4-BE49-F238E27FC236}">
                    <a16:creationId xmlns:a16="http://schemas.microsoft.com/office/drawing/2014/main" id="{C73F730B-7112-43D0-B5B1-6345E16F9D6B}"/>
                  </a:ext>
                </a:extLst>
              </p:cNvPr>
              <p:cNvSpPr txBox="1">
                <a:spLocks noRot="1" noChangeAspect="1" noMove="1" noResize="1" noEditPoints="1" noAdjustHandles="1" noChangeArrowheads="1" noChangeShapeType="1" noTextEdit="1"/>
              </p:cNvSpPr>
              <p:nvPr/>
            </p:nvSpPr>
            <p:spPr>
              <a:xfrm>
                <a:off x="5438776" y="5053964"/>
                <a:ext cx="6735960" cy="871264"/>
              </a:xfrm>
              <a:prstGeom prst="rect">
                <a:avLst/>
              </a:prstGeom>
              <a:blipFill>
                <a:blip r:embed="rId15"/>
                <a:stretch>
                  <a:fillRect/>
                </a:stretch>
              </a:blipFill>
            </p:spPr>
            <p:txBody>
              <a:bodyPr/>
              <a:lstStyle/>
              <a:p>
                <a:r>
                  <a:rPr lang="zh-CN" altLang="en-US">
                    <a:noFill/>
                  </a:rPr>
                  <a:t> </a:t>
                </a:r>
              </a:p>
            </p:txBody>
          </p:sp>
        </mc:Fallback>
      </mc:AlternateContent>
      <p:sp>
        <p:nvSpPr>
          <p:cNvPr id="57" name="文本框 56">
            <a:extLst>
              <a:ext uri="{FF2B5EF4-FFF2-40B4-BE49-F238E27FC236}">
                <a16:creationId xmlns:a16="http://schemas.microsoft.com/office/drawing/2014/main" id="{09A18DD5-452F-4309-B2D6-B524659D0788}"/>
              </a:ext>
            </a:extLst>
          </p:cNvPr>
          <p:cNvSpPr txBox="1"/>
          <p:nvPr>
            <p:custDataLst>
              <p:tags r:id="rId1"/>
            </p:custDataLst>
          </p:nvPr>
        </p:nvSpPr>
        <p:spPr>
          <a:xfrm>
            <a:off x="4473227" y="4438659"/>
            <a:ext cx="1424233" cy="400110"/>
          </a:xfrm>
          <a:prstGeom prst="rect">
            <a:avLst/>
          </a:prstGeom>
          <a:noFill/>
        </p:spPr>
        <p:txBody>
          <a:bodyPr wrap="square" rtlCol="0" anchor="t">
            <a:spAutoFit/>
          </a:bodyPr>
          <a:lstStyle/>
          <a:p>
            <a:r>
              <a:rPr lang="zh-CN" altLang="en-US" sz="2000" dirty="0">
                <a:solidFill>
                  <a:schemeClr val="accent2"/>
                </a:solidFill>
              </a:rPr>
              <a:t>时间约束</a:t>
            </a:r>
          </a:p>
        </p:txBody>
      </p:sp>
      <p:sp>
        <p:nvSpPr>
          <p:cNvPr id="58" name="文本框 57">
            <a:extLst>
              <a:ext uri="{FF2B5EF4-FFF2-40B4-BE49-F238E27FC236}">
                <a16:creationId xmlns:a16="http://schemas.microsoft.com/office/drawing/2014/main" id="{92330F11-AF66-41F7-A29E-6001D3B872C1}"/>
              </a:ext>
            </a:extLst>
          </p:cNvPr>
          <p:cNvSpPr txBox="1"/>
          <p:nvPr>
            <p:custDataLst>
              <p:tags r:id="rId2"/>
            </p:custDataLst>
          </p:nvPr>
        </p:nvSpPr>
        <p:spPr>
          <a:xfrm>
            <a:off x="3494942" y="6084944"/>
            <a:ext cx="3486862" cy="400110"/>
          </a:xfrm>
          <a:prstGeom prst="rect">
            <a:avLst/>
          </a:prstGeom>
          <a:noFill/>
        </p:spPr>
        <p:txBody>
          <a:bodyPr wrap="square" rtlCol="0" anchor="t">
            <a:spAutoFit/>
          </a:bodyPr>
          <a:lstStyle/>
          <a:p>
            <a:r>
              <a:rPr lang="zh-CN" altLang="en-US" sz="2000" dirty="0">
                <a:solidFill>
                  <a:schemeClr val="accent2"/>
                </a:solidFill>
              </a:rPr>
              <a:t>任务分配给路边单元或本地</a:t>
            </a:r>
          </a:p>
        </p:txBody>
      </p:sp>
      <p:pic>
        <p:nvPicPr>
          <p:cNvPr id="5" name="图片 4">
            <a:extLst>
              <a:ext uri="{FF2B5EF4-FFF2-40B4-BE49-F238E27FC236}">
                <a16:creationId xmlns:a16="http://schemas.microsoft.com/office/drawing/2014/main" id="{40FABFD8-4DF2-4FDC-9A8B-4BCDEB505BDE}"/>
              </a:ext>
            </a:extLst>
          </p:cNvPr>
          <p:cNvPicPr>
            <a:picLocks noChangeAspect="1"/>
          </p:cNvPicPr>
          <p:nvPr/>
        </p:nvPicPr>
        <p:blipFill>
          <a:blip r:embed="rId16"/>
          <a:stretch>
            <a:fillRect/>
          </a:stretch>
        </p:blipFill>
        <p:spPr>
          <a:xfrm>
            <a:off x="9009452" y="586994"/>
            <a:ext cx="3073492" cy="1143531"/>
          </a:xfrm>
          <a:prstGeom prst="rect">
            <a:avLst/>
          </a:prstGeom>
        </p:spPr>
      </p:pic>
      <p:sp>
        <p:nvSpPr>
          <p:cNvPr id="65" name="文本框 64">
            <a:extLst>
              <a:ext uri="{FF2B5EF4-FFF2-40B4-BE49-F238E27FC236}">
                <a16:creationId xmlns:a16="http://schemas.microsoft.com/office/drawing/2014/main" id="{8709BFFD-77C3-437E-88FF-8D90499C120A}"/>
              </a:ext>
            </a:extLst>
          </p:cNvPr>
          <p:cNvSpPr txBox="1"/>
          <p:nvPr/>
        </p:nvSpPr>
        <p:spPr>
          <a:xfrm>
            <a:off x="6847871" y="1815062"/>
            <a:ext cx="2835614" cy="369332"/>
          </a:xfrm>
          <a:prstGeom prst="rect">
            <a:avLst/>
          </a:prstGeom>
          <a:noFill/>
        </p:spPr>
        <p:txBody>
          <a:bodyPr wrap="square">
            <a:spAutoFit/>
          </a:bodyPr>
          <a:lstStyle/>
          <a:p>
            <a:r>
              <a:rPr lang="zh-CN" altLang="en-US" dirty="0"/>
              <a:t>积分变换处理信噪比约束</a:t>
            </a:r>
          </a:p>
        </p:txBody>
      </p:sp>
      <p:sp>
        <p:nvSpPr>
          <p:cNvPr id="68" name="箭头: 下 67">
            <a:extLst>
              <a:ext uri="{FF2B5EF4-FFF2-40B4-BE49-F238E27FC236}">
                <a16:creationId xmlns:a16="http://schemas.microsoft.com/office/drawing/2014/main" id="{1407B49F-EAB1-4DEB-B77D-3830647ACE80}"/>
              </a:ext>
            </a:extLst>
          </p:cNvPr>
          <p:cNvSpPr/>
          <p:nvPr/>
        </p:nvSpPr>
        <p:spPr>
          <a:xfrm rot="10800000" flipV="1">
            <a:off x="7895036" y="2255455"/>
            <a:ext cx="224423" cy="59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8519033"/>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6DACDA6-3920-4B86-9AB1-FDB38C871B7A}"/>
              </a:ext>
            </a:extLst>
          </p:cNvPr>
          <p:cNvGrpSpPr/>
          <p:nvPr/>
        </p:nvGrpSpPr>
        <p:grpSpPr>
          <a:xfrm>
            <a:off x="0" y="-538282"/>
            <a:ext cx="12192000" cy="2907323"/>
            <a:chOff x="0" y="-362526"/>
            <a:chExt cx="12192000" cy="2907323"/>
          </a:xfrm>
        </p:grpSpPr>
        <p:sp>
          <p:nvSpPr>
            <p:cNvPr id="4" name="任意多边形: 形状 3">
              <a:extLst>
                <a:ext uri="{FF2B5EF4-FFF2-40B4-BE49-F238E27FC236}">
                  <a16:creationId xmlns:a16="http://schemas.microsoft.com/office/drawing/2014/main" id="{08E211F7-BA8B-4869-B61C-287F941F96C1}"/>
                </a:ext>
              </a:extLst>
            </p:cNvPr>
            <p:cNvSpPr/>
            <p:nvPr/>
          </p:nvSpPr>
          <p:spPr>
            <a:xfrm flipV="1">
              <a:off x="0" y="-362526"/>
              <a:ext cx="12192000" cy="2907323"/>
            </a:xfrm>
            <a:custGeom>
              <a:avLst/>
              <a:gdLst>
                <a:gd name="connsiteX0" fmla="*/ 0 w 12192000"/>
                <a:gd name="connsiteY0" fmla="*/ 2907323 h 2907323"/>
                <a:gd name="connsiteX1" fmla="*/ 12192000 w 12192000"/>
                <a:gd name="connsiteY1" fmla="*/ 2907323 h 2907323"/>
                <a:gd name="connsiteX2" fmla="*/ 12192000 w 12192000"/>
                <a:gd name="connsiteY2" fmla="*/ 1195754 h 2907323"/>
                <a:gd name="connsiteX3" fmla="*/ 6096000 w 12192000"/>
                <a:gd name="connsiteY3" fmla="*/ 0 h 2907323"/>
                <a:gd name="connsiteX4" fmla="*/ 0 w 12192000"/>
                <a:gd name="connsiteY4" fmla="*/ 1195754 h 2907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907323">
                  <a:moveTo>
                    <a:pt x="0" y="2907323"/>
                  </a:moveTo>
                  <a:lnTo>
                    <a:pt x="12192000" y="2907323"/>
                  </a:lnTo>
                  <a:lnTo>
                    <a:pt x="12192000" y="1195754"/>
                  </a:lnTo>
                  <a:lnTo>
                    <a:pt x="6096000" y="0"/>
                  </a:lnTo>
                  <a:lnTo>
                    <a:pt x="0" y="1195754"/>
                  </a:lnTo>
                  <a:close/>
                </a:path>
              </a:pathLst>
            </a:custGeom>
            <a:gradFill>
              <a:gsLst>
                <a:gs pos="0">
                  <a:srgbClr val="232999"/>
                </a:gs>
                <a:gs pos="100000">
                  <a:srgbClr val="1C217C"/>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F21858C4-86EF-4BB7-8C7D-440881F8EAA7}"/>
                </a:ext>
              </a:extLst>
            </p:cNvPr>
            <p:cNvSpPr/>
            <p:nvPr/>
          </p:nvSpPr>
          <p:spPr>
            <a:xfrm flipV="1">
              <a:off x="1851949" y="1146234"/>
              <a:ext cx="8488102" cy="1219200"/>
            </a:xfrm>
            <a:custGeom>
              <a:avLst/>
              <a:gdLst>
                <a:gd name="connsiteX0" fmla="*/ 0 w 8488102"/>
                <a:gd name="connsiteY0" fmla="*/ 1219200 h 1219200"/>
                <a:gd name="connsiteX1" fmla="*/ 799544 w 8488102"/>
                <a:gd name="connsiteY1" fmla="*/ 1219200 h 1219200"/>
                <a:gd name="connsiteX2" fmla="*/ 4244051 w 8488102"/>
                <a:gd name="connsiteY2" fmla="*/ 99483 h 1219200"/>
                <a:gd name="connsiteX3" fmla="*/ 7688559 w 8488102"/>
                <a:gd name="connsiteY3" fmla="*/ 1219200 h 1219200"/>
                <a:gd name="connsiteX4" fmla="*/ 8488102 w 8488102"/>
                <a:gd name="connsiteY4" fmla="*/ 1219200 h 1219200"/>
                <a:gd name="connsiteX5" fmla="*/ 4244051 w 8488102"/>
                <a:gd name="connsiteY5"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88102" h="1219200">
                  <a:moveTo>
                    <a:pt x="0" y="1219200"/>
                  </a:moveTo>
                  <a:lnTo>
                    <a:pt x="799544" y="1219200"/>
                  </a:lnTo>
                  <a:lnTo>
                    <a:pt x="4244051" y="99483"/>
                  </a:lnTo>
                  <a:lnTo>
                    <a:pt x="7688559" y="1219200"/>
                  </a:lnTo>
                  <a:lnTo>
                    <a:pt x="8488102" y="1219200"/>
                  </a:lnTo>
                  <a:lnTo>
                    <a:pt x="42440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3" name="文本框 12">
            <a:extLst>
              <a:ext uri="{FF2B5EF4-FFF2-40B4-BE49-F238E27FC236}">
                <a16:creationId xmlns:a16="http://schemas.microsoft.com/office/drawing/2014/main" id="{CDE624DD-1A75-4EAC-A606-CA19702C0B52}"/>
              </a:ext>
            </a:extLst>
          </p:cNvPr>
          <p:cNvSpPr txBox="1"/>
          <p:nvPr/>
        </p:nvSpPr>
        <p:spPr>
          <a:xfrm>
            <a:off x="3737257" y="4416940"/>
            <a:ext cx="4705134" cy="369332"/>
          </a:xfrm>
          <a:prstGeom prst="rect">
            <a:avLst/>
          </a:prstGeom>
          <a:no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zh-CN"/>
            </a:defPPr>
            <a:lvl1pPr>
              <a:defRPr sz="8800" b="1">
                <a:solidFill>
                  <a:srgbClr val="C00000"/>
                </a:solidFill>
                <a:latin typeface="方正风雅宋简体" panose="02000000000000000000" pitchFamily="2" charset="-122"/>
                <a:ea typeface="方正风雅宋简体" panose="02000000000000000000" pitchFamily="2" charset="-122"/>
              </a:defRPr>
            </a:lvl1pPr>
          </a:lstStyle>
          <a:p>
            <a:pPr algn="ctr"/>
            <a:r>
              <a:rPr lang="zh-CN" altLang="en-US" sz="1800" b="0" dirty="0">
                <a:solidFill>
                  <a:schemeClr val="tx1"/>
                </a:solidFill>
                <a:latin typeface="微软雅黑 Light" panose="020B0502040204020203" pitchFamily="34" charset="-122"/>
                <a:ea typeface="微软雅黑 Light" panose="020B0502040204020203" pitchFamily="34" charset="-122"/>
              </a:rPr>
              <a:t>敬请批评指正</a:t>
            </a:r>
          </a:p>
        </p:txBody>
      </p:sp>
      <p:grpSp>
        <p:nvGrpSpPr>
          <p:cNvPr id="10" name="组合 9">
            <a:extLst>
              <a:ext uri="{FF2B5EF4-FFF2-40B4-BE49-F238E27FC236}">
                <a16:creationId xmlns:a16="http://schemas.microsoft.com/office/drawing/2014/main" id="{9C8050F5-A96D-4876-8EB3-3E9850CDF784}"/>
              </a:ext>
            </a:extLst>
          </p:cNvPr>
          <p:cNvGrpSpPr/>
          <p:nvPr/>
        </p:nvGrpSpPr>
        <p:grpSpPr>
          <a:xfrm>
            <a:off x="9616368" y="6355080"/>
            <a:ext cx="2104859" cy="180180"/>
            <a:chOff x="9616368" y="6355080"/>
            <a:chExt cx="2104859" cy="180180"/>
          </a:xfrm>
        </p:grpSpPr>
        <p:sp>
          <p:nvSpPr>
            <p:cNvPr id="11" name="文本框 10">
              <a:extLst>
                <a:ext uri="{FF2B5EF4-FFF2-40B4-BE49-F238E27FC236}">
                  <a16:creationId xmlns:a16="http://schemas.microsoft.com/office/drawing/2014/main" id="{3B5BECA0-DA39-4F3D-8134-FB9A4C5E3F35}"/>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12" name="组合 11">
              <a:extLst>
                <a:ext uri="{FF2B5EF4-FFF2-40B4-BE49-F238E27FC236}">
                  <a16:creationId xmlns:a16="http://schemas.microsoft.com/office/drawing/2014/main" id="{9344959D-0C72-4CD6-AE91-BF3C5FBDCCB5}"/>
                </a:ext>
              </a:extLst>
            </p:cNvPr>
            <p:cNvGrpSpPr/>
            <p:nvPr/>
          </p:nvGrpSpPr>
          <p:grpSpPr>
            <a:xfrm>
              <a:off x="9616368" y="6355080"/>
              <a:ext cx="441395" cy="180180"/>
              <a:chOff x="4147821" y="2641600"/>
              <a:chExt cx="3896358" cy="1590515"/>
            </a:xfrm>
          </p:grpSpPr>
          <p:sp>
            <p:nvSpPr>
              <p:cNvPr id="17" name="Rectangle 5">
                <a:extLst>
                  <a:ext uri="{FF2B5EF4-FFF2-40B4-BE49-F238E27FC236}">
                    <a16:creationId xmlns:a16="http://schemas.microsoft.com/office/drawing/2014/main" id="{6407D866-C670-4C0E-9FD8-F99362088ECB}"/>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 name="Rectangle 6">
                <a:extLst>
                  <a:ext uri="{FF2B5EF4-FFF2-40B4-BE49-F238E27FC236}">
                    <a16:creationId xmlns:a16="http://schemas.microsoft.com/office/drawing/2014/main" id="{B160FA3E-F65E-4240-860C-2473C5EA0482}"/>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Rectangle 7">
                <a:extLst>
                  <a:ext uri="{FF2B5EF4-FFF2-40B4-BE49-F238E27FC236}">
                    <a16:creationId xmlns:a16="http://schemas.microsoft.com/office/drawing/2014/main" id="{2EBB8B18-0E6B-4D5D-B2B5-54713EDF8D84}"/>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 name="Rectangle 8">
                <a:extLst>
                  <a:ext uri="{FF2B5EF4-FFF2-40B4-BE49-F238E27FC236}">
                    <a16:creationId xmlns:a16="http://schemas.microsoft.com/office/drawing/2014/main" id="{25E37F66-CC27-4B03-B130-ACB55944BC24}"/>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Rectangle 9">
                <a:extLst>
                  <a:ext uri="{FF2B5EF4-FFF2-40B4-BE49-F238E27FC236}">
                    <a16:creationId xmlns:a16="http://schemas.microsoft.com/office/drawing/2014/main" id="{95D1CD77-6A8F-4782-BB3E-65CBB6C706A9}"/>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Rectangle 10">
                <a:extLst>
                  <a:ext uri="{FF2B5EF4-FFF2-40B4-BE49-F238E27FC236}">
                    <a16:creationId xmlns:a16="http://schemas.microsoft.com/office/drawing/2014/main" id="{3D180C08-CEBC-4C44-AA46-296DD96723D2}"/>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Rectangle 11">
                <a:extLst>
                  <a:ext uri="{FF2B5EF4-FFF2-40B4-BE49-F238E27FC236}">
                    <a16:creationId xmlns:a16="http://schemas.microsoft.com/office/drawing/2014/main" id="{321206C8-23AB-4EC2-90F3-9FB9498E5953}"/>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Rectangle 12">
                <a:extLst>
                  <a:ext uri="{FF2B5EF4-FFF2-40B4-BE49-F238E27FC236}">
                    <a16:creationId xmlns:a16="http://schemas.microsoft.com/office/drawing/2014/main" id="{B328E08C-9676-491F-B6CD-3EC8F7EBB7D4}"/>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Rectangle 13">
                <a:extLst>
                  <a:ext uri="{FF2B5EF4-FFF2-40B4-BE49-F238E27FC236}">
                    <a16:creationId xmlns:a16="http://schemas.microsoft.com/office/drawing/2014/main" id="{2585515D-6B22-4E08-84F8-4B7829A7EBD2}"/>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Rectangle 14">
                <a:extLst>
                  <a:ext uri="{FF2B5EF4-FFF2-40B4-BE49-F238E27FC236}">
                    <a16:creationId xmlns:a16="http://schemas.microsoft.com/office/drawing/2014/main" id="{4FDCF4F1-86EC-4BB8-9718-1B6532EC52CE}"/>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8" name="Rectangle 15">
                <a:extLst>
                  <a:ext uri="{FF2B5EF4-FFF2-40B4-BE49-F238E27FC236}">
                    <a16:creationId xmlns:a16="http://schemas.microsoft.com/office/drawing/2014/main" id="{732D6A51-E804-44FA-BD8B-DD6EF923FD2A}"/>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Rectangle 16">
                <a:extLst>
                  <a:ext uri="{FF2B5EF4-FFF2-40B4-BE49-F238E27FC236}">
                    <a16:creationId xmlns:a16="http://schemas.microsoft.com/office/drawing/2014/main" id="{B0AFC12E-58FB-4601-91BC-94F72DDA2C46}"/>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Rectangle 17">
                <a:extLst>
                  <a:ext uri="{FF2B5EF4-FFF2-40B4-BE49-F238E27FC236}">
                    <a16:creationId xmlns:a16="http://schemas.microsoft.com/office/drawing/2014/main" id="{BA8B033A-D1E5-4CE4-80FD-46002A09545A}"/>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Rectangle 18">
                <a:extLst>
                  <a:ext uri="{FF2B5EF4-FFF2-40B4-BE49-F238E27FC236}">
                    <a16:creationId xmlns:a16="http://schemas.microsoft.com/office/drawing/2014/main" id="{7454D385-33F0-4BDF-94A8-CC90FABDD8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Rectangle 19">
                <a:extLst>
                  <a:ext uri="{FF2B5EF4-FFF2-40B4-BE49-F238E27FC236}">
                    <a16:creationId xmlns:a16="http://schemas.microsoft.com/office/drawing/2014/main" id="{1A741170-26B1-4A15-870E-F1EC1881F2FA}"/>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Rectangle 20">
                <a:extLst>
                  <a:ext uri="{FF2B5EF4-FFF2-40B4-BE49-F238E27FC236}">
                    <a16:creationId xmlns:a16="http://schemas.microsoft.com/office/drawing/2014/main" id="{50548551-1CDE-4977-BB26-0B7DED1D3C9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Rectangle 21">
                <a:extLst>
                  <a:ext uri="{FF2B5EF4-FFF2-40B4-BE49-F238E27FC236}">
                    <a16:creationId xmlns:a16="http://schemas.microsoft.com/office/drawing/2014/main" id="{4668CC10-6BDA-46F2-8AAA-4B38FBD437B4}"/>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Rectangle 22">
                <a:extLst>
                  <a:ext uri="{FF2B5EF4-FFF2-40B4-BE49-F238E27FC236}">
                    <a16:creationId xmlns:a16="http://schemas.microsoft.com/office/drawing/2014/main" id="{831468D3-E818-48D8-BB82-0CA94ACA3A4B}"/>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Rectangle 23">
                <a:extLst>
                  <a:ext uri="{FF2B5EF4-FFF2-40B4-BE49-F238E27FC236}">
                    <a16:creationId xmlns:a16="http://schemas.microsoft.com/office/drawing/2014/main" id="{6016A055-98E2-4752-BD46-9F049A41AC75}"/>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Rectangle 24">
                <a:extLst>
                  <a:ext uri="{FF2B5EF4-FFF2-40B4-BE49-F238E27FC236}">
                    <a16:creationId xmlns:a16="http://schemas.microsoft.com/office/drawing/2014/main" id="{BAD6BF51-BF21-4CB6-8FEC-5287395CC467}"/>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Rectangle 25">
                <a:extLst>
                  <a:ext uri="{FF2B5EF4-FFF2-40B4-BE49-F238E27FC236}">
                    <a16:creationId xmlns:a16="http://schemas.microsoft.com/office/drawing/2014/main" id="{B30C9E47-0B84-4AA9-8C56-B0681F06DBE7}"/>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Rectangle 26">
                <a:extLst>
                  <a:ext uri="{FF2B5EF4-FFF2-40B4-BE49-F238E27FC236}">
                    <a16:creationId xmlns:a16="http://schemas.microsoft.com/office/drawing/2014/main" id="{CC28F536-1A87-4019-B9F4-80D1DD130B51}"/>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0" name="Rectangle 27">
                <a:extLst>
                  <a:ext uri="{FF2B5EF4-FFF2-40B4-BE49-F238E27FC236}">
                    <a16:creationId xmlns:a16="http://schemas.microsoft.com/office/drawing/2014/main" id="{2C93F160-A206-4516-83B5-053AD1100358}"/>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Rectangle 28">
                <a:extLst>
                  <a:ext uri="{FF2B5EF4-FFF2-40B4-BE49-F238E27FC236}">
                    <a16:creationId xmlns:a16="http://schemas.microsoft.com/office/drawing/2014/main" id="{A632CABC-8DE2-4C64-BD0E-08546B109FB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Rectangle 29">
                <a:extLst>
                  <a:ext uri="{FF2B5EF4-FFF2-40B4-BE49-F238E27FC236}">
                    <a16:creationId xmlns:a16="http://schemas.microsoft.com/office/drawing/2014/main" id="{50B8A9C8-1C4F-4827-8A96-463A157451F8}"/>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Rectangle 30">
                <a:extLst>
                  <a:ext uri="{FF2B5EF4-FFF2-40B4-BE49-F238E27FC236}">
                    <a16:creationId xmlns:a16="http://schemas.microsoft.com/office/drawing/2014/main" id="{358640AA-708F-4DF4-BCB1-6BDFB182114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Rectangle 31">
                <a:extLst>
                  <a:ext uri="{FF2B5EF4-FFF2-40B4-BE49-F238E27FC236}">
                    <a16:creationId xmlns:a16="http://schemas.microsoft.com/office/drawing/2014/main" id="{4D21A08D-5412-4C89-A870-3DD1E5D29B96}"/>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Rectangle 32">
                <a:extLst>
                  <a:ext uri="{FF2B5EF4-FFF2-40B4-BE49-F238E27FC236}">
                    <a16:creationId xmlns:a16="http://schemas.microsoft.com/office/drawing/2014/main" id="{A045FC8E-036B-4A35-A5C2-02CC9DA6D325}"/>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Rectangle 33">
                <a:extLst>
                  <a:ext uri="{FF2B5EF4-FFF2-40B4-BE49-F238E27FC236}">
                    <a16:creationId xmlns:a16="http://schemas.microsoft.com/office/drawing/2014/main" id="{1CFA33BC-F80C-4A8D-A7BE-A08717A45DAC}"/>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7" name="Picture 35">
                <a:extLst>
                  <a:ext uri="{FF2B5EF4-FFF2-40B4-BE49-F238E27FC236}">
                    <a16:creationId xmlns:a16="http://schemas.microsoft.com/office/drawing/2014/main" id="{BD54DEC9-6EC7-4150-85EC-FC93BF477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6">
                <a:extLst>
                  <a:ext uri="{FF2B5EF4-FFF2-40B4-BE49-F238E27FC236}">
                    <a16:creationId xmlns:a16="http://schemas.microsoft.com/office/drawing/2014/main" id="{CF319DC2-6419-497A-AECA-AD502E949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37">
                <a:extLst>
                  <a:ext uri="{FF2B5EF4-FFF2-40B4-BE49-F238E27FC236}">
                    <a16:creationId xmlns:a16="http://schemas.microsoft.com/office/drawing/2014/main" id="{42A23E22-3649-4F30-9470-80A007F1E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38">
                <a:extLst>
                  <a:ext uri="{FF2B5EF4-FFF2-40B4-BE49-F238E27FC236}">
                    <a16:creationId xmlns:a16="http://schemas.microsoft.com/office/drawing/2014/main" id="{B908FA7C-DCE9-4627-96D1-E48E69469FD8}"/>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1" name="Rectangle 5">
                <a:extLst>
                  <a:ext uri="{FF2B5EF4-FFF2-40B4-BE49-F238E27FC236}">
                    <a16:creationId xmlns:a16="http://schemas.microsoft.com/office/drawing/2014/main" id="{44D564EE-4203-4331-90FE-E005677BD5B6}"/>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矩形 1">
            <a:extLst>
              <a:ext uri="{FF2B5EF4-FFF2-40B4-BE49-F238E27FC236}">
                <a16:creationId xmlns:a16="http://schemas.microsoft.com/office/drawing/2014/main" id="{79EF9464-271E-4144-9C97-8ADE3BF04BC5}"/>
              </a:ext>
            </a:extLst>
          </p:cNvPr>
          <p:cNvSpPr/>
          <p:nvPr/>
        </p:nvSpPr>
        <p:spPr>
          <a:xfrm>
            <a:off x="4612496" y="3058613"/>
            <a:ext cx="2954656" cy="923330"/>
          </a:xfrm>
          <a:prstGeom prst="rect">
            <a:avLst/>
          </a:prstGeom>
          <a:noFill/>
        </p:spPr>
        <p:txBody>
          <a:bodyPr wrap="none" lIns="91440" tIns="45720" rIns="91440" bIns="45720">
            <a:spAutoFit/>
          </a:bodyPr>
          <a:lstStyle/>
          <a:p>
            <a:pPr algn="ctr"/>
            <a:r>
              <a:rPr lang="zh-CN" altLang="en-US" sz="5400" b="1" cap="none" spc="0" dirty="0">
                <a:ln w="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谢谢观看</a:t>
            </a:r>
          </a:p>
        </p:txBody>
      </p:sp>
    </p:spTree>
    <p:extLst>
      <p:ext uri="{BB962C8B-B14F-4D97-AF65-F5344CB8AC3E}">
        <p14:creationId xmlns:p14="http://schemas.microsoft.com/office/powerpoint/2010/main" val="318724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Tree>
    <p:extLst>
      <p:ext uri="{BB962C8B-B14F-4D97-AF65-F5344CB8AC3E}">
        <p14:creationId xmlns:p14="http://schemas.microsoft.com/office/powerpoint/2010/main" val="3457021710"/>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0" name="文本框 39">
            <a:extLst>
              <a:ext uri="{FF2B5EF4-FFF2-40B4-BE49-F238E27FC236}">
                <a16:creationId xmlns:a16="http://schemas.microsoft.com/office/drawing/2014/main" id="{AF473F13-48C7-4E8F-88A0-3193F8B95E98}"/>
              </a:ext>
            </a:extLst>
          </p:cNvPr>
          <p:cNvSpPr txBox="1"/>
          <p:nvPr/>
        </p:nvSpPr>
        <p:spPr>
          <a:xfrm>
            <a:off x="3304978" y="309429"/>
            <a:ext cx="2590405" cy="461665"/>
          </a:xfrm>
          <a:prstGeom prst="rect">
            <a:avLst/>
          </a:prstGeom>
          <a:noFill/>
        </p:spPr>
        <p:txBody>
          <a:bodyPr wrap="square">
            <a:spAutoFit/>
          </a:bodyPr>
          <a:lstStyle/>
          <a:p>
            <a:r>
              <a:rPr lang="zh-CN" altLang="en-US" sz="2400" dirty="0"/>
              <a:t>收获</a:t>
            </a:r>
          </a:p>
        </p:txBody>
      </p:sp>
      <p:sp>
        <p:nvSpPr>
          <p:cNvPr id="41" name="文本框 40">
            <a:extLst>
              <a:ext uri="{FF2B5EF4-FFF2-40B4-BE49-F238E27FC236}">
                <a16:creationId xmlns:a16="http://schemas.microsoft.com/office/drawing/2014/main" id="{2499825C-B8AE-4EAC-B69B-2C9B53995E8E}"/>
              </a:ext>
            </a:extLst>
          </p:cNvPr>
          <p:cNvSpPr txBox="1"/>
          <p:nvPr/>
        </p:nvSpPr>
        <p:spPr>
          <a:xfrm>
            <a:off x="1090568" y="1280979"/>
            <a:ext cx="7205707" cy="461665"/>
          </a:xfrm>
          <a:prstGeom prst="rect">
            <a:avLst/>
          </a:prstGeom>
          <a:noFill/>
        </p:spPr>
        <p:txBody>
          <a:bodyPr wrap="square">
            <a:spAutoFit/>
          </a:bodyPr>
          <a:lstStyle/>
          <a:p>
            <a:r>
              <a:rPr lang="zh-CN" altLang="en-US" sz="2400" dirty="0"/>
              <a:t>车辆功率与边缘服务器分配的计算能力都是固定的</a:t>
            </a:r>
          </a:p>
        </p:txBody>
      </p:sp>
      <p:sp>
        <p:nvSpPr>
          <p:cNvPr id="42" name="文本框 41">
            <a:extLst>
              <a:ext uri="{FF2B5EF4-FFF2-40B4-BE49-F238E27FC236}">
                <a16:creationId xmlns:a16="http://schemas.microsoft.com/office/drawing/2014/main" id="{1702DEAA-AE8F-4D96-93EA-2AC3E87F70B4}"/>
              </a:ext>
            </a:extLst>
          </p:cNvPr>
          <p:cNvSpPr txBox="1"/>
          <p:nvPr/>
        </p:nvSpPr>
        <p:spPr>
          <a:xfrm>
            <a:off x="1090568" y="2021696"/>
            <a:ext cx="7205707" cy="461665"/>
          </a:xfrm>
          <a:prstGeom prst="rect">
            <a:avLst/>
          </a:prstGeom>
          <a:noFill/>
        </p:spPr>
        <p:txBody>
          <a:bodyPr wrap="square">
            <a:spAutoFit/>
          </a:bodyPr>
          <a:lstStyle/>
          <a:p>
            <a:r>
              <a:rPr lang="zh-CN" altLang="en-US" sz="2400" dirty="0"/>
              <a:t>领导者博弈太简单，可以增加能耗约束</a:t>
            </a:r>
          </a:p>
        </p:txBody>
      </p:sp>
      <p:sp>
        <p:nvSpPr>
          <p:cNvPr id="44" name="文本框 43">
            <a:extLst>
              <a:ext uri="{FF2B5EF4-FFF2-40B4-BE49-F238E27FC236}">
                <a16:creationId xmlns:a16="http://schemas.microsoft.com/office/drawing/2014/main" id="{DF535A1D-D774-43FB-90F6-C5B5DFDD65D2}"/>
              </a:ext>
            </a:extLst>
          </p:cNvPr>
          <p:cNvSpPr txBox="1"/>
          <p:nvPr/>
        </p:nvSpPr>
        <p:spPr>
          <a:xfrm>
            <a:off x="1090568" y="2911107"/>
            <a:ext cx="7205707" cy="461665"/>
          </a:xfrm>
          <a:prstGeom prst="rect">
            <a:avLst/>
          </a:prstGeom>
          <a:noFill/>
        </p:spPr>
        <p:txBody>
          <a:bodyPr wrap="square">
            <a:spAutoFit/>
          </a:bodyPr>
          <a:lstStyle/>
          <a:p>
            <a:r>
              <a:rPr lang="zh-CN" altLang="en-US" sz="2400" dirty="0"/>
              <a:t>没有车辆的移动性</a:t>
            </a:r>
          </a:p>
        </p:txBody>
      </p:sp>
      <p:sp>
        <p:nvSpPr>
          <p:cNvPr id="45" name="文本框 44">
            <a:extLst>
              <a:ext uri="{FF2B5EF4-FFF2-40B4-BE49-F238E27FC236}">
                <a16:creationId xmlns:a16="http://schemas.microsoft.com/office/drawing/2014/main" id="{4F4A21C0-3007-4E46-A8EF-392113315CD7}"/>
              </a:ext>
            </a:extLst>
          </p:cNvPr>
          <p:cNvSpPr txBox="1"/>
          <p:nvPr/>
        </p:nvSpPr>
        <p:spPr>
          <a:xfrm>
            <a:off x="1090568" y="3682803"/>
            <a:ext cx="8592916" cy="461665"/>
          </a:xfrm>
          <a:prstGeom prst="rect">
            <a:avLst/>
          </a:prstGeom>
          <a:noFill/>
        </p:spPr>
        <p:txBody>
          <a:bodyPr wrap="square">
            <a:spAutoFit/>
          </a:bodyPr>
          <a:lstStyle/>
          <a:p>
            <a:r>
              <a:rPr lang="zh-CN" altLang="en-US" sz="2400" dirty="0"/>
              <a:t>将向边缘进行卸载的数据量作为博弈对象来进行收费值得参考</a:t>
            </a:r>
          </a:p>
        </p:txBody>
      </p:sp>
    </p:spTree>
    <p:extLst>
      <p:ext uri="{BB962C8B-B14F-4D97-AF65-F5344CB8AC3E}">
        <p14:creationId xmlns:p14="http://schemas.microsoft.com/office/powerpoint/2010/main" val="2625262053"/>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Tree>
    <p:extLst>
      <p:ext uri="{BB962C8B-B14F-4D97-AF65-F5344CB8AC3E}">
        <p14:creationId xmlns:p14="http://schemas.microsoft.com/office/powerpoint/2010/main" val="3609628229"/>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18482</TotalTime>
  <Words>570</Words>
  <Application>Microsoft Office PowerPoint</Application>
  <PresentationFormat>宽屏</PresentationFormat>
  <Paragraphs>65</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Wingdings2</vt:lpstr>
      <vt:lpstr>等线</vt:lpstr>
      <vt:lpstr>等线 Light</vt:lpstr>
      <vt:lpstr>黑体</vt:lpstr>
      <vt:lpstr>微软雅黑</vt:lpstr>
      <vt:lpstr>微软雅黑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组会汇报01</dc:title>
  <dc:creator>J We</dc:creator>
  <cp:lastModifiedBy>We J</cp:lastModifiedBy>
  <cp:revision>457</cp:revision>
  <cp:lastPrinted>2022-06-30T01:39:02Z</cp:lastPrinted>
  <dcterms:created xsi:type="dcterms:W3CDTF">2021-10-03T10:12:28Z</dcterms:created>
  <dcterms:modified xsi:type="dcterms:W3CDTF">2023-05-22T06:52:10Z</dcterms:modified>
</cp:coreProperties>
</file>