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466" r:id="rId3"/>
    <p:sldId id="477" r:id="rId4"/>
    <p:sldId id="467" r:id="rId5"/>
    <p:sldId id="464" r:id="rId6"/>
    <p:sldId id="468" r:id="rId7"/>
    <p:sldId id="470" r:id="rId8"/>
    <p:sldId id="412" r:id="rId9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  <pc:docChgLst>
    <pc:chgData name="We J" userId="518e19de838fc018" providerId="LiveId" clId="{A28852A5-AAA8-4D00-819C-4D470682AC45}"/>
    <pc:docChg chg="undo custSel addSld delSld modSld sldOrd">
      <pc:chgData name="We J" userId="518e19de838fc018" providerId="LiveId" clId="{A28852A5-AAA8-4D00-819C-4D470682AC45}" dt="2023-09-08T02:30:31.413" v="213"/>
      <pc:docMkLst>
        <pc:docMk/>
      </pc:docMkLst>
      <pc:sldChg chg="modSp mod">
        <pc:chgData name="We J" userId="518e19de838fc018" providerId="LiveId" clId="{A28852A5-AAA8-4D00-819C-4D470682AC45}" dt="2023-09-06T01:42:30.707" v="193" actId="20577"/>
        <pc:sldMkLst>
          <pc:docMk/>
          <pc:sldMk cId="3312810205" sldId="290"/>
        </pc:sldMkLst>
        <pc:spChg chg="mod">
          <ac:chgData name="We J" userId="518e19de838fc018" providerId="LiveId" clId="{A28852A5-AAA8-4D00-819C-4D470682AC45}" dt="2023-09-06T01:42:30.707" v="193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A28852A5-AAA8-4D00-819C-4D470682AC45}" dt="2023-09-06T01:42:18.996" v="184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ord">
        <pc:chgData name="We J" userId="518e19de838fc018" providerId="LiveId" clId="{A28852A5-AAA8-4D00-819C-4D470682AC45}" dt="2023-09-08T02:30:31.413" v="213"/>
        <pc:sldMkLst>
          <pc:docMk/>
          <pc:sldMk cId="1208519033" sldId="461"/>
        </pc:sldMkLst>
      </pc:sldChg>
      <pc:sldChg chg="addSp delSp modSp mod ord">
        <pc:chgData name="We J" userId="518e19de838fc018" providerId="LiveId" clId="{A28852A5-AAA8-4D00-819C-4D470682AC45}" dt="2023-09-06T01:42:45.697" v="194" actId="1076"/>
        <pc:sldMkLst>
          <pc:docMk/>
          <pc:sldMk cId="3457021710" sldId="464"/>
        </pc:sldMkLst>
        <pc:spChg chg="add mod">
          <ac:chgData name="We J" userId="518e19de838fc018" providerId="LiveId" clId="{A28852A5-AAA8-4D00-819C-4D470682AC45}" dt="2023-09-06T01:06:02.164" v="101" actId="27636"/>
          <ac:spMkLst>
            <pc:docMk/>
            <pc:sldMk cId="3457021710" sldId="464"/>
            <ac:spMk id="2" creationId="{4C3F1D5E-582C-1445-E9F5-C64B03E04B2F}"/>
          </ac:spMkLst>
        </pc:spChg>
        <pc:spChg chg="del mod">
          <ac:chgData name="We J" userId="518e19de838fc018" providerId="LiveId" clId="{A28852A5-AAA8-4D00-819C-4D470682AC45}" dt="2023-09-05T08:18:44.943" v="18" actId="478"/>
          <ac:spMkLst>
            <pc:docMk/>
            <pc:sldMk cId="3457021710" sldId="464"/>
            <ac:spMk id="5" creationId="{10E2A073-E2F3-6A94-203A-57DC9C142BF4}"/>
          </ac:spMkLst>
        </pc:spChg>
        <pc:spChg chg="add del">
          <ac:chgData name="We J" userId="518e19de838fc018" providerId="LiveId" clId="{A28852A5-AAA8-4D00-819C-4D470682AC45}" dt="2023-09-05T08:16:25.911" v="4" actId="22"/>
          <ac:spMkLst>
            <pc:docMk/>
            <pc:sldMk cId="3457021710" sldId="464"/>
            <ac:spMk id="7" creationId="{E354A642-5B7D-B7DA-A902-05D030DE7170}"/>
          </ac:spMkLst>
        </pc:spChg>
        <pc:spChg chg="add mod">
          <ac:chgData name="We J" userId="518e19de838fc018" providerId="LiveId" clId="{A28852A5-AAA8-4D00-819C-4D470682AC45}" dt="2023-09-05T08:25:07.420" v="64" actId="1076"/>
          <ac:spMkLst>
            <pc:docMk/>
            <pc:sldMk cId="3457021710" sldId="464"/>
            <ac:spMk id="9" creationId="{CA2536C6-1707-D7CB-060A-F55B3B8EA0C4}"/>
          </ac:spMkLst>
        </pc:spChg>
        <pc:spChg chg="mod">
          <ac:chgData name="We J" userId="518e19de838fc018" providerId="LiveId" clId="{A28852A5-AAA8-4D00-819C-4D470682AC45}" dt="2023-09-05T08:25:07.420" v="64" actId="1076"/>
          <ac:spMkLst>
            <pc:docMk/>
            <pc:sldMk cId="3457021710" sldId="464"/>
            <ac:spMk id="10" creationId="{468C8E13-80FA-F367-2A99-6A33C1C8CEB9}"/>
          </ac:spMkLst>
        </pc:spChg>
        <pc:spChg chg="add mod">
          <ac:chgData name="We J" userId="518e19de838fc018" providerId="LiveId" clId="{A28852A5-AAA8-4D00-819C-4D470682AC45}" dt="2023-09-06T01:07:41.286" v="102" actId="207"/>
          <ac:spMkLst>
            <pc:docMk/>
            <pc:sldMk cId="3457021710" sldId="464"/>
            <ac:spMk id="11" creationId="{8F0F6923-A325-C920-F84F-1CFC3674287E}"/>
          </ac:spMkLst>
        </pc:spChg>
        <pc:spChg chg="add mod">
          <ac:chgData name="We J" userId="518e19de838fc018" providerId="LiveId" clId="{A28852A5-AAA8-4D00-819C-4D470682AC45}" dt="2023-09-06T01:42:45.697" v="194" actId="1076"/>
          <ac:spMkLst>
            <pc:docMk/>
            <pc:sldMk cId="3457021710" sldId="464"/>
            <ac:spMk id="12" creationId="{8A35A30B-967B-3E17-C7D6-615A2F30E6F5}"/>
          </ac:spMkLst>
        </pc:spChg>
        <pc:spChg chg="add mod">
          <ac:chgData name="We J" userId="518e19de838fc018" providerId="LiveId" clId="{A28852A5-AAA8-4D00-819C-4D470682AC45}" dt="2023-09-05T08:24:10.463" v="57" actId="1076"/>
          <ac:spMkLst>
            <pc:docMk/>
            <pc:sldMk cId="3457021710" sldId="464"/>
            <ac:spMk id="14" creationId="{9A16B55A-ECD5-42D3-2BE3-00009E6CFD8E}"/>
          </ac:spMkLst>
        </pc:spChg>
        <pc:spChg chg="add mod">
          <ac:chgData name="We J" userId="518e19de838fc018" providerId="LiveId" clId="{A28852A5-AAA8-4D00-819C-4D470682AC45}" dt="2023-09-05T08:24:23.362" v="61" actId="1076"/>
          <ac:spMkLst>
            <pc:docMk/>
            <pc:sldMk cId="3457021710" sldId="464"/>
            <ac:spMk id="16" creationId="{FD2493C9-D5CC-20F8-0721-BBDF1607FEB4}"/>
          </ac:spMkLst>
        </pc:spChg>
        <pc:spChg chg="add mod">
          <ac:chgData name="We J" userId="518e19de838fc018" providerId="LiveId" clId="{A28852A5-AAA8-4D00-819C-4D470682AC45}" dt="2023-09-05T08:25:02.101" v="63" actId="1076"/>
          <ac:spMkLst>
            <pc:docMk/>
            <pc:sldMk cId="3457021710" sldId="464"/>
            <ac:spMk id="17" creationId="{ABBE23E4-429A-66F9-B477-3AE3960CBC31}"/>
          </ac:spMkLst>
        </pc:spChg>
        <pc:spChg chg="add mod">
          <ac:chgData name="We J" userId="518e19de838fc018" providerId="LiveId" clId="{A28852A5-AAA8-4D00-819C-4D470682AC45}" dt="2023-09-05T08:27:34.785" v="77" actId="14100"/>
          <ac:spMkLst>
            <pc:docMk/>
            <pc:sldMk cId="3457021710" sldId="464"/>
            <ac:spMk id="18" creationId="{94818802-76A7-B573-E983-2FE35DD06CC3}"/>
          </ac:spMkLst>
        </pc:spChg>
        <pc:spChg chg="add mod">
          <ac:chgData name="We J" userId="518e19de838fc018" providerId="LiveId" clId="{A28852A5-AAA8-4D00-819C-4D470682AC45}" dt="2023-09-05T08:27:40.032" v="79" actId="1076"/>
          <ac:spMkLst>
            <pc:docMk/>
            <pc:sldMk cId="3457021710" sldId="464"/>
            <ac:spMk id="19" creationId="{C1DB3998-3AF4-A6AB-522A-2B35B3D6C1FA}"/>
          </ac:spMkLst>
        </pc:spChg>
        <pc:graphicFrameChg chg="add del mod replId">
          <ac:chgData name="We J" userId="518e19de838fc018" providerId="LiveId" clId="{A28852A5-AAA8-4D00-819C-4D470682AC45}" dt="2023-09-05T08:12:49.351" v="2"/>
          <ac:graphicFrameMkLst>
            <pc:docMk/>
            <pc:sldMk cId="3457021710" sldId="464"/>
            <ac:graphicFrameMk id="3" creationId="{4C3F1D5E-582C-1445-E9F5-C64B03E04B2F}"/>
          </ac:graphicFrameMkLst>
        </pc:graphicFrameChg>
      </pc:sldChg>
      <pc:sldChg chg="addSp delSp modSp mod">
        <pc:chgData name="We J" userId="518e19de838fc018" providerId="LiveId" clId="{A28852A5-AAA8-4D00-819C-4D470682AC45}" dt="2023-09-06T01:42:00.558" v="182" actId="14100"/>
        <pc:sldMkLst>
          <pc:docMk/>
          <pc:sldMk cId="2882306263" sldId="467"/>
        </pc:sldMkLst>
        <pc:spChg chg="del">
          <ac:chgData name="We J" userId="518e19de838fc018" providerId="LiveId" clId="{A28852A5-AAA8-4D00-819C-4D470682AC45}" dt="2023-09-06T01:11:02.586" v="109" actId="478"/>
          <ac:spMkLst>
            <pc:docMk/>
            <pc:sldMk cId="2882306263" sldId="467"/>
            <ac:spMk id="2" creationId="{CC310D53-EC2B-E118-9AFF-0EDE827EBB9F}"/>
          </ac:spMkLst>
        </pc:spChg>
        <pc:spChg chg="del">
          <ac:chgData name="We J" userId="518e19de838fc018" providerId="LiveId" clId="{A28852A5-AAA8-4D00-819C-4D470682AC45}" dt="2023-09-06T01:11:04.580" v="110" actId="478"/>
          <ac:spMkLst>
            <pc:docMk/>
            <pc:sldMk cId="2882306263" sldId="467"/>
            <ac:spMk id="3" creationId="{D6E981F6-F1FD-6DD0-8E72-07CAF6C2F5D4}"/>
          </ac:spMkLst>
        </pc:spChg>
        <pc:spChg chg="del">
          <ac:chgData name="We J" userId="518e19de838fc018" providerId="LiveId" clId="{A28852A5-AAA8-4D00-819C-4D470682AC45}" dt="2023-09-06T01:10:55.670" v="105" actId="478"/>
          <ac:spMkLst>
            <pc:docMk/>
            <pc:sldMk cId="2882306263" sldId="467"/>
            <ac:spMk id="4" creationId="{06EF54DD-9DF7-847C-C0AC-99432571442D}"/>
          </ac:spMkLst>
        </pc:spChg>
        <pc:spChg chg="del">
          <ac:chgData name="We J" userId="518e19de838fc018" providerId="LiveId" clId="{A28852A5-AAA8-4D00-819C-4D470682AC45}" dt="2023-09-06T01:11:12.879" v="114" actId="478"/>
          <ac:spMkLst>
            <pc:docMk/>
            <pc:sldMk cId="2882306263" sldId="467"/>
            <ac:spMk id="5" creationId="{06983B79-D62C-4243-26D2-3FA960B749CE}"/>
          </ac:spMkLst>
        </pc:spChg>
        <pc:spChg chg="del">
          <ac:chgData name="We J" userId="518e19de838fc018" providerId="LiveId" clId="{A28852A5-AAA8-4D00-819C-4D470682AC45}" dt="2023-09-06T01:11:11.124" v="113" actId="478"/>
          <ac:spMkLst>
            <pc:docMk/>
            <pc:sldMk cId="2882306263" sldId="467"/>
            <ac:spMk id="6" creationId="{425BFC36-661F-217A-AC78-DE65DAA0B1CE}"/>
          </ac:spMkLst>
        </pc:spChg>
        <pc:spChg chg="del">
          <ac:chgData name="We J" userId="518e19de838fc018" providerId="LiveId" clId="{A28852A5-AAA8-4D00-819C-4D470682AC45}" dt="2023-09-06T01:11:08.381" v="112" actId="478"/>
          <ac:spMkLst>
            <pc:docMk/>
            <pc:sldMk cId="2882306263" sldId="467"/>
            <ac:spMk id="7" creationId="{E45655F0-ED66-F288-9C38-31C25D5E1543}"/>
          </ac:spMkLst>
        </pc:spChg>
        <pc:spChg chg="del">
          <ac:chgData name="We J" userId="518e19de838fc018" providerId="LiveId" clId="{A28852A5-AAA8-4D00-819C-4D470682AC45}" dt="2023-09-06T01:11:00.614" v="108" actId="478"/>
          <ac:spMkLst>
            <pc:docMk/>
            <pc:sldMk cId="2882306263" sldId="467"/>
            <ac:spMk id="8" creationId="{4EAAFBE8-8329-725A-5432-8A96D7B283D7}"/>
          </ac:spMkLst>
        </pc:spChg>
        <pc:spChg chg="del">
          <ac:chgData name="We J" userId="518e19de838fc018" providerId="LiveId" clId="{A28852A5-AAA8-4D00-819C-4D470682AC45}" dt="2023-09-06T01:10:58.967" v="107" actId="478"/>
          <ac:spMkLst>
            <pc:docMk/>
            <pc:sldMk cId="2882306263" sldId="467"/>
            <ac:spMk id="10" creationId="{4F9DDFDD-F380-15B3-FB9A-1161B9A36166}"/>
          </ac:spMkLst>
        </pc:spChg>
        <pc:spChg chg="del">
          <ac:chgData name="We J" userId="518e19de838fc018" providerId="LiveId" clId="{A28852A5-AAA8-4D00-819C-4D470682AC45}" dt="2023-09-06T01:10:57.641" v="106" actId="478"/>
          <ac:spMkLst>
            <pc:docMk/>
            <pc:sldMk cId="2882306263" sldId="467"/>
            <ac:spMk id="11" creationId="{BE32FE42-E911-6B2B-D0D8-AD21154D1010}"/>
          </ac:spMkLst>
        </pc:spChg>
        <pc:spChg chg="del">
          <ac:chgData name="We J" userId="518e19de838fc018" providerId="LiveId" clId="{A28852A5-AAA8-4D00-819C-4D470682AC45}" dt="2023-09-06T01:10:51.953" v="103" actId="478"/>
          <ac:spMkLst>
            <pc:docMk/>
            <pc:sldMk cId="2882306263" sldId="467"/>
            <ac:spMk id="12" creationId="{F55C99FA-DAF8-4B2B-B364-4CA6587A067E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13" creationId="{F516E717-FD0E-0F7F-F8D9-9E7DBC478C7B}"/>
          </ac:spMkLst>
        </pc:spChg>
        <pc:spChg chg="mod">
          <ac:chgData name="We J" userId="518e19de838fc018" providerId="LiveId" clId="{A28852A5-AAA8-4D00-819C-4D470682AC45}" dt="2023-09-06T01:40:44.109" v="169" actId="14100"/>
          <ac:spMkLst>
            <pc:docMk/>
            <pc:sldMk cId="2882306263" sldId="467"/>
            <ac:spMk id="14" creationId="{AE41C834-8864-3682-74CC-1B36BB55E320}"/>
          </ac:spMkLst>
        </pc:spChg>
        <pc:spChg chg="del">
          <ac:chgData name="We J" userId="518e19de838fc018" providerId="LiveId" clId="{A28852A5-AAA8-4D00-819C-4D470682AC45}" dt="2023-09-06T01:11:06.117" v="111" actId="478"/>
          <ac:spMkLst>
            <pc:docMk/>
            <pc:sldMk cId="2882306263" sldId="467"/>
            <ac:spMk id="15" creationId="{67E01711-6571-E7BA-29BF-0DE1694442EE}"/>
          </ac:spMkLst>
        </pc:spChg>
        <pc:spChg chg="del">
          <ac:chgData name="We J" userId="518e19de838fc018" providerId="LiveId" clId="{A28852A5-AAA8-4D00-819C-4D470682AC45}" dt="2023-09-06T01:10:54.001" v="104" actId="478"/>
          <ac:spMkLst>
            <pc:docMk/>
            <pc:sldMk cId="2882306263" sldId="467"/>
            <ac:spMk id="16" creationId="{AF7B9437-4717-8EDA-1314-786F0CC5433B}"/>
          </ac:spMkLst>
        </pc:spChg>
        <pc:spChg chg="mod">
          <ac:chgData name="We J" userId="518e19de838fc018" providerId="LiveId" clId="{A28852A5-AAA8-4D00-819C-4D470682AC45}" dt="2023-09-06T01:41:23.604" v="175" actId="1076"/>
          <ac:spMkLst>
            <pc:docMk/>
            <pc:sldMk cId="2882306263" sldId="467"/>
            <ac:spMk id="17" creationId="{AF0B72F9-B296-486C-D872-C9E64B189D58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18" creationId="{F91A45F3-DE97-A75D-09DB-85E02E3E0E43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19" creationId="{7B9ABC43-1546-62AB-DB2C-DC0A3283B348}"/>
          </ac:spMkLst>
        </pc:spChg>
        <pc:spChg chg="mod">
          <ac:chgData name="We J" userId="518e19de838fc018" providerId="LiveId" clId="{A28852A5-AAA8-4D00-819C-4D470682AC45}" dt="2023-09-06T01:41:53.712" v="180" actId="1076"/>
          <ac:spMkLst>
            <pc:docMk/>
            <pc:sldMk cId="2882306263" sldId="467"/>
            <ac:spMk id="20" creationId="{EDF86FD2-AA2F-5598-3446-6716B44BACE7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1" creationId="{7F6C9A3E-B674-2ECE-E747-666CBEF65FD3}"/>
          </ac:spMkLst>
        </pc:spChg>
        <pc:spChg chg="mod">
          <ac:chgData name="We J" userId="518e19de838fc018" providerId="LiveId" clId="{A28852A5-AAA8-4D00-819C-4D470682AC45}" dt="2023-09-06T01:42:00.558" v="182" actId="14100"/>
          <ac:spMkLst>
            <pc:docMk/>
            <pc:sldMk cId="2882306263" sldId="467"/>
            <ac:spMk id="22" creationId="{E7D79F16-3A30-F138-980F-93B6D3ED9142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3" creationId="{C8451079-B750-2E3E-AA2A-A638FCAD648F}"/>
          </ac:spMkLst>
        </pc:spChg>
        <pc:spChg chg="mod">
          <ac:chgData name="We J" userId="518e19de838fc018" providerId="LiveId" clId="{A28852A5-AAA8-4D00-819C-4D470682AC45}" dt="2023-09-06T01:41:49.552" v="179" actId="1076"/>
          <ac:spMkLst>
            <pc:docMk/>
            <pc:sldMk cId="2882306263" sldId="467"/>
            <ac:spMk id="24" creationId="{DB40AB56-B4DE-A4F0-84C9-B4B5D500B30D}"/>
          </ac:spMkLst>
        </pc:spChg>
        <pc:spChg chg="add mod">
          <ac:chgData name="We J" userId="518e19de838fc018" providerId="LiveId" clId="{A28852A5-AAA8-4D00-819C-4D470682AC45}" dt="2023-09-06T01:41:38.478" v="177" actId="1076"/>
          <ac:spMkLst>
            <pc:docMk/>
            <pc:sldMk cId="2882306263" sldId="467"/>
            <ac:spMk id="26" creationId="{AB7D30D6-2005-B53C-6971-0F9155550713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27" creationId="{EC348AB0-81F9-5B41-31F0-32020CFD505D}"/>
          </ac:spMkLst>
        </pc:spChg>
        <pc:spChg chg="mod">
          <ac:chgData name="We J" userId="518e19de838fc018" providerId="LiveId" clId="{A28852A5-AAA8-4D00-819C-4D470682AC45}" dt="2023-09-06T01:41:08.162" v="173" actId="1076"/>
          <ac:spMkLst>
            <pc:docMk/>
            <pc:sldMk cId="2882306263" sldId="467"/>
            <ac:spMk id="28" creationId="{9EBD8CE3-DEC6-E676-2AAC-0AE33CEFA0E5}"/>
          </ac:spMkLst>
        </pc:spChg>
        <pc:spChg chg="add mod">
          <ac:chgData name="We J" userId="518e19de838fc018" providerId="LiveId" clId="{A28852A5-AAA8-4D00-819C-4D470682AC45}" dt="2023-09-06T01:41:42.274" v="178" actId="1076"/>
          <ac:spMkLst>
            <pc:docMk/>
            <pc:sldMk cId="2882306263" sldId="467"/>
            <ac:spMk id="30" creationId="{35BFC41E-543D-3D66-ECB0-58DE91ACA161}"/>
          </ac:spMkLst>
        </pc:spChg>
      </pc:sldChg>
      <pc:sldChg chg="addSp delSp modSp add mod">
        <pc:chgData name="We J" userId="518e19de838fc018" providerId="LiveId" clId="{A28852A5-AAA8-4D00-819C-4D470682AC45}" dt="2023-09-06T01:43:51.462" v="203" actId="1076"/>
        <pc:sldMkLst>
          <pc:docMk/>
          <pc:sldMk cId="282687601" sldId="468"/>
        </pc:sldMkLst>
        <pc:spChg chg="del mod">
          <ac:chgData name="We J" userId="518e19de838fc018" providerId="LiveId" clId="{A28852A5-AAA8-4D00-819C-4D470682AC45}" dt="2023-09-06T01:34:15.407" v="140" actId="478"/>
          <ac:spMkLst>
            <pc:docMk/>
            <pc:sldMk cId="282687601" sldId="468"/>
            <ac:spMk id="2" creationId="{4C3F1D5E-582C-1445-E9F5-C64B03E04B2F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9" creationId="{CA2536C6-1707-D7CB-060A-F55B3B8EA0C4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0" creationId="{468C8E13-80FA-F367-2A99-6A33C1C8CEB9}"/>
          </ac:spMkLst>
        </pc:spChg>
        <pc:spChg chg="del">
          <ac:chgData name="We J" userId="518e19de838fc018" providerId="LiveId" clId="{A28852A5-AAA8-4D00-819C-4D470682AC45}" dt="2023-09-06T01:34:17.537" v="141" actId="478"/>
          <ac:spMkLst>
            <pc:docMk/>
            <pc:sldMk cId="282687601" sldId="468"/>
            <ac:spMk id="11" creationId="{8F0F6923-A325-C920-F84F-1CFC3674287E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2" creationId="{8A35A30B-967B-3E17-C7D6-615A2F30E6F5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4" creationId="{9A16B55A-ECD5-42D3-2BE3-00009E6CFD8E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6" creationId="{FD2493C9-D5CC-20F8-0721-BBDF1607FEB4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7" creationId="{ABBE23E4-429A-66F9-B477-3AE3960CBC31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8" creationId="{94818802-76A7-B573-E983-2FE35DD06CC3}"/>
          </ac:spMkLst>
        </pc:spChg>
        <pc:spChg chg="del">
          <ac:chgData name="We J" userId="518e19de838fc018" providerId="LiveId" clId="{A28852A5-AAA8-4D00-819C-4D470682AC45}" dt="2023-09-06T01:34:20.394" v="142" actId="478"/>
          <ac:spMkLst>
            <pc:docMk/>
            <pc:sldMk cId="282687601" sldId="468"/>
            <ac:spMk id="19" creationId="{C1DB3998-3AF4-A6AB-522A-2B35B3D6C1FA}"/>
          </ac:spMkLst>
        </pc:spChg>
        <pc:picChg chg="add mod">
          <ac:chgData name="We J" userId="518e19de838fc018" providerId="LiveId" clId="{A28852A5-AAA8-4D00-819C-4D470682AC45}" dt="2023-09-06T01:43:51.462" v="203" actId="1076"/>
          <ac:picMkLst>
            <pc:docMk/>
            <pc:sldMk cId="282687601" sldId="468"/>
            <ac:picMk id="4" creationId="{BCFF1B11-BF4F-FBFA-5A88-176A7BCD0D4C}"/>
          </ac:picMkLst>
        </pc:picChg>
      </pc:sldChg>
      <pc:sldChg chg="addSp delSp modSp add del mod">
        <pc:chgData name="We J" userId="518e19de838fc018" providerId="LiveId" clId="{A28852A5-AAA8-4D00-819C-4D470682AC45}" dt="2023-09-08T02:29:51.577" v="211" actId="1076"/>
        <pc:sldMkLst>
          <pc:docMk/>
          <pc:sldMk cId="3292621098" sldId="469"/>
        </pc:sldMkLst>
        <pc:picChg chg="add del mod">
          <ac:chgData name="We J" userId="518e19de838fc018" providerId="LiveId" clId="{A28852A5-AAA8-4D00-819C-4D470682AC45}" dt="2023-09-08T02:29:44.441" v="208" actId="478"/>
          <ac:picMkLst>
            <pc:docMk/>
            <pc:sldMk cId="3292621098" sldId="469"/>
            <ac:picMk id="3" creationId="{9634C119-8EC9-F9C5-6584-98D3A1F4D02E}"/>
          </ac:picMkLst>
        </pc:picChg>
        <pc:picChg chg="add mod">
          <ac:chgData name="We J" userId="518e19de838fc018" providerId="LiveId" clId="{A28852A5-AAA8-4D00-819C-4D470682AC45}" dt="2023-09-08T02:29:51.577" v="211" actId="1076"/>
          <ac:picMkLst>
            <pc:docMk/>
            <pc:sldMk cId="3292621098" sldId="469"/>
            <ac:picMk id="4" creationId="{ED06B27B-D5D2-CEB4-38E3-B5EFC4BFC52F}"/>
          </ac:picMkLst>
        </pc:picChg>
      </pc:sldChg>
      <pc:sldChg chg="addSp modSp add mod ord">
        <pc:chgData name="We J" userId="518e19de838fc018" providerId="LiveId" clId="{A28852A5-AAA8-4D00-819C-4D470682AC45}" dt="2023-09-06T01:44:18.513" v="204" actId="1076"/>
        <pc:sldMkLst>
          <pc:docMk/>
          <pc:sldMk cId="2842772930" sldId="470"/>
        </pc:sldMkLst>
        <pc:picChg chg="add mod">
          <ac:chgData name="We J" userId="518e19de838fc018" providerId="LiveId" clId="{A28852A5-AAA8-4D00-819C-4D470682AC45}" dt="2023-09-06T01:44:18.513" v="204" actId="1076"/>
          <ac:picMkLst>
            <pc:docMk/>
            <pc:sldMk cId="2842772930" sldId="470"/>
            <ac:picMk id="3" creationId="{4FF25C13-90FA-22CF-D0A5-0AEBAA7AB66C}"/>
          </ac:picMkLst>
        </pc:picChg>
      </pc:sldChg>
      <pc:sldChg chg="add ord">
        <pc:chgData name="We J" userId="518e19de838fc018" providerId="LiveId" clId="{A28852A5-AAA8-4D00-819C-4D470682AC45}" dt="2023-09-06T01:34:38.272" v="147"/>
        <pc:sldMkLst>
          <pc:docMk/>
          <pc:sldMk cId="3873324414" sldId="471"/>
        </pc:sldMkLst>
      </pc:sldChg>
    </pc:docChg>
  </pc:docChgLst>
  <pc:docChgLst>
    <pc:chgData name="We J" userId="518e19de838fc018" providerId="LiveId" clId="{A7765148-1EDF-B44C-AF6F-85395D84DB42}"/>
    <pc:docChg chg="modSld">
      <pc:chgData name="We J" userId="518e19de838fc018" providerId="LiveId" clId="{A7765148-1EDF-B44C-AF6F-85395D84DB42}" dt="2023-12-06T09:29:37.060" v="8" actId="20577"/>
      <pc:docMkLst>
        <pc:docMk/>
      </pc:docMkLst>
      <pc:sldChg chg="modSp">
        <pc:chgData name="We J" userId="518e19de838fc018" providerId="LiveId" clId="{A7765148-1EDF-B44C-AF6F-85395D84DB42}" dt="2023-12-06T09:29:37.060" v="8" actId="20577"/>
        <pc:sldMkLst>
          <pc:docMk/>
          <pc:sldMk cId="3312810205" sldId="290"/>
        </pc:sldMkLst>
        <pc:spChg chg="mod">
          <ac:chgData name="We J" userId="518e19de838fc018" providerId="LiveId" clId="{A7765148-1EDF-B44C-AF6F-85395D84DB42}" dt="2023-12-06T09:29:37.060" v="8" actId="20577"/>
          <ac:spMkLst>
            <pc:docMk/>
            <pc:sldMk cId="3312810205" sldId="290"/>
            <ac:spMk id="49" creationId="{34CB428E-D1CB-4B40-812B-FD5298F9D63B}"/>
          </ac:spMkLst>
        </pc:spChg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We J" userId="518e19de838fc018" providerId="LiveId" clId="{49DFB111-EC9E-49EF-9ABF-BF22511CABD7}"/>
    <pc:docChg chg="custSel addSld delSld modSld sldOrd">
      <pc:chgData name="We J" userId="518e19de838fc018" providerId="LiveId" clId="{49DFB111-EC9E-49EF-9ABF-BF22511CABD7}" dt="2023-10-13T13:04:48.726" v="377" actId="14100"/>
      <pc:docMkLst>
        <pc:docMk/>
      </pc:docMkLst>
      <pc:sldChg chg="modSp mod">
        <pc:chgData name="We J" userId="518e19de838fc018" providerId="LiveId" clId="{49DFB111-EC9E-49EF-9ABF-BF22511CABD7}" dt="2023-10-13T02:53:45.434" v="376" actId="20577"/>
        <pc:sldMkLst>
          <pc:docMk/>
          <pc:sldMk cId="3312810205" sldId="290"/>
        </pc:sldMkLst>
        <pc:spChg chg="mod">
          <ac:chgData name="We J" userId="518e19de838fc018" providerId="LiveId" clId="{49DFB111-EC9E-49EF-9ABF-BF22511CABD7}" dt="2023-10-13T02:53:45.434" v="376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del">
        <pc:chgData name="We J" userId="518e19de838fc018" providerId="LiveId" clId="{49DFB111-EC9E-49EF-9ABF-BF22511CABD7}" dt="2023-10-13T02:49:59.659" v="367" actId="47"/>
        <pc:sldMkLst>
          <pc:docMk/>
          <pc:sldMk cId="1208519033" sldId="461"/>
        </pc:sldMkLst>
      </pc:sldChg>
      <pc:sldChg chg="addSp modSp mod">
        <pc:chgData name="We J" userId="518e19de838fc018" providerId="LiveId" clId="{49DFB111-EC9E-49EF-9ABF-BF22511CABD7}" dt="2023-10-13T02:13:29.220" v="46" actId="1076"/>
        <pc:sldMkLst>
          <pc:docMk/>
          <pc:sldMk cId="2882306263" sldId="467"/>
        </pc:sldMkLst>
        <pc:spChg chg="add mod">
          <ac:chgData name="We J" userId="518e19de838fc018" providerId="LiveId" clId="{49DFB111-EC9E-49EF-9ABF-BF22511CABD7}" dt="2023-10-13T02:13:29.220" v="46" actId="1076"/>
          <ac:spMkLst>
            <pc:docMk/>
            <pc:sldMk cId="2882306263" sldId="467"/>
            <ac:spMk id="2" creationId="{F2244459-BE6A-6AE0-BA76-43342D435E9C}"/>
          </ac:spMkLst>
        </pc:spChg>
        <pc:spChg chg="mod">
          <ac:chgData name="We J" userId="518e19de838fc018" providerId="LiveId" clId="{49DFB111-EC9E-49EF-9ABF-BF22511CABD7}" dt="2023-10-13T01:10:56.353" v="8" actId="1076"/>
          <ac:spMkLst>
            <pc:docMk/>
            <pc:sldMk cId="2882306263" sldId="467"/>
            <ac:spMk id="9" creationId="{804529DC-8F39-B7DA-BEB1-B756BD9DD761}"/>
          </ac:spMkLst>
        </pc:spChg>
      </pc:sldChg>
      <pc:sldChg chg="addSp delSp modSp mod">
        <pc:chgData name="We J" userId="518e19de838fc018" providerId="LiveId" clId="{49DFB111-EC9E-49EF-9ABF-BF22511CABD7}" dt="2023-10-13T01:09:02.911" v="5" actId="1076"/>
        <pc:sldMkLst>
          <pc:docMk/>
          <pc:sldMk cId="282687601" sldId="468"/>
        </pc:sldMkLst>
        <pc:picChg chg="add mod">
          <ac:chgData name="We J" userId="518e19de838fc018" providerId="LiveId" clId="{49DFB111-EC9E-49EF-9ABF-BF22511CABD7}" dt="2023-10-13T01:09:02.911" v="5" actId="1076"/>
          <ac:picMkLst>
            <pc:docMk/>
            <pc:sldMk cId="282687601" sldId="468"/>
            <ac:picMk id="3" creationId="{7349F24E-B966-83C2-5E60-4C9C6360FEDB}"/>
          </ac:picMkLst>
        </pc:picChg>
        <pc:picChg chg="del">
          <ac:chgData name="We J" userId="518e19de838fc018" providerId="LiveId" clId="{49DFB111-EC9E-49EF-9ABF-BF22511CABD7}" dt="2023-10-13T01:08:29.486" v="0" actId="478"/>
          <ac:picMkLst>
            <pc:docMk/>
            <pc:sldMk cId="282687601" sldId="468"/>
            <ac:picMk id="4" creationId="{BCFF1B11-BF4F-FBFA-5A88-176A7BCD0D4C}"/>
          </ac:picMkLst>
        </pc:picChg>
      </pc:sldChg>
      <pc:sldChg chg="addSp delSp modSp del mod ord">
        <pc:chgData name="We J" userId="518e19de838fc018" providerId="LiveId" clId="{49DFB111-EC9E-49EF-9ABF-BF22511CABD7}" dt="2023-10-13T02:13:31.842" v="47" actId="2696"/>
        <pc:sldMkLst>
          <pc:docMk/>
          <pc:sldMk cId="3292621098" sldId="469"/>
        </pc:sldMkLst>
        <pc:spChg chg="add mod">
          <ac:chgData name="We J" userId="518e19de838fc018" providerId="LiveId" clId="{49DFB111-EC9E-49EF-9ABF-BF22511CABD7}" dt="2023-10-13T01:40:40.837" v="38" actId="14100"/>
          <ac:spMkLst>
            <pc:docMk/>
            <pc:sldMk cId="3292621098" sldId="469"/>
            <ac:spMk id="2" creationId="{A9BCE547-4B20-6CA7-AE11-B384EB4267D1}"/>
          </ac:spMkLst>
        </pc:spChg>
        <pc:spChg chg="add del mod">
          <ac:chgData name="We J" userId="518e19de838fc018" providerId="LiveId" clId="{49DFB111-EC9E-49EF-9ABF-BF22511CABD7}" dt="2023-10-13T02:13:22.869" v="44" actId="21"/>
          <ac:spMkLst>
            <pc:docMk/>
            <pc:sldMk cId="3292621098" sldId="469"/>
            <ac:spMk id="3" creationId="{024ADADE-F98E-E764-CD00-1557700E3E52}"/>
          </ac:spMkLst>
        </pc:spChg>
        <pc:picChg chg="del">
          <ac:chgData name="We J" userId="518e19de838fc018" providerId="LiveId" clId="{49DFB111-EC9E-49EF-9ABF-BF22511CABD7}" dt="2023-10-13T01:08:33.180" v="2" actId="478"/>
          <ac:picMkLst>
            <pc:docMk/>
            <pc:sldMk cId="3292621098" sldId="469"/>
            <ac:picMk id="4" creationId="{ED06B27B-D5D2-CEB4-38E3-B5EFC4BFC52F}"/>
          </ac:picMkLst>
        </pc:picChg>
      </pc:sldChg>
      <pc:sldChg chg="addSp delSp modSp mod">
        <pc:chgData name="We J" userId="518e19de838fc018" providerId="LiveId" clId="{49DFB111-EC9E-49EF-9ABF-BF22511CABD7}" dt="2023-10-13T01:09:12.641" v="7" actId="1076"/>
        <pc:sldMkLst>
          <pc:docMk/>
          <pc:sldMk cId="2842772930" sldId="470"/>
        </pc:sldMkLst>
        <pc:picChg chg="del">
          <ac:chgData name="We J" userId="518e19de838fc018" providerId="LiveId" clId="{49DFB111-EC9E-49EF-9ABF-BF22511CABD7}" dt="2023-10-13T01:08:31.232" v="1" actId="478"/>
          <ac:picMkLst>
            <pc:docMk/>
            <pc:sldMk cId="2842772930" sldId="470"/>
            <ac:picMk id="3" creationId="{4FF25C13-90FA-22CF-D0A5-0AEBAA7AB66C}"/>
          </ac:picMkLst>
        </pc:picChg>
        <pc:picChg chg="add mod">
          <ac:chgData name="We J" userId="518e19de838fc018" providerId="LiveId" clId="{49DFB111-EC9E-49EF-9ABF-BF22511CABD7}" dt="2023-10-13T01:09:12.641" v="7" actId="1076"/>
          <ac:picMkLst>
            <pc:docMk/>
            <pc:sldMk cId="2842772930" sldId="470"/>
            <ac:picMk id="4" creationId="{B076A1CC-5D5D-2E36-FFA7-25327055F0CF}"/>
          </ac:picMkLst>
        </pc:picChg>
      </pc:sldChg>
      <pc:sldChg chg="del">
        <pc:chgData name="We J" userId="518e19de838fc018" providerId="LiveId" clId="{49DFB111-EC9E-49EF-9ABF-BF22511CABD7}" dt="2023-10-13T02:50:00.459" v="368" actId="47"/>
        <pc:sldMkLst>
          <pc:docMk/>
          <pc:sldMk cId="3873324414" sldId="471"/>
        </pc:sldMkLst>
      </pc:sldChg>
      <pc:sldChg chg="addSp modSp add mod ord">
        <pc:chgData name="We J" userId="518e19de838fc018" providerId="LiveId" clId="{49DFB111-EC9E-49EF-9ABF-BF22511CABD7}" dt="2023-10-13T13:04:48.726" v="377" actId="14100"/>
        <pc:sldMkLst>
          <pc:docMk/>
          <pc:sldMk cId="509022491" sldId="472"/>
        </pc:sldMkLst>
        <pc:spChg chg="add mod">
          <ac:chgData name="We J" userId="518e19de838fc018" providerId="LiveId" clId="{49DFB111-EC9E-49EF-9ABF-BF22511CABD7}" dt="2023-10-13T02:18:51.670" v="162" actId="20577"/>
          <ac:spMkLst>
            <pc:docMk/>
            <pc:sldMk cId="509022491" sldId="472"/>
            <ac:spMk id="4" creationId="{CE6085FE-66B2-77CC-54B9-452C174920E0}"/>
          </ac:spMkLst>
        </pc:spChg>
        <pc:spChg chg="add mod">
          <ac:chgData name="We J" userId="518e19de838fc018" providerId="LiveId" clId="{49DFB111-EC9E-49EF-9ABF-BF22511CABD7}" dt="2023-10-13T02:20:06.552" v="234" actId="14100"/>
          <ac:spMkLst>
            <pc:docMk/>
            <pc:sldMk cId="509022491" sldId="472"/>
            <ac:spMk id="5" creationId="{9E1D0A7A-AA7E-00F2-8572-DE2B5AD0ED99}"/>
          </ac:spMkLst>
        </pc:spChg>
        <pc:spChg chg="add mod">
          <ac:chgData name="We J" userId="518e19de838fc018" providerId="LiveId" clId="{49DFB111-EC9E-49EF-9ABF-BF22511CABD7}" dt="2023-10-13T13:04:48.726" v="377" actId="14100"/>
          <ac:spMkLst>
            <pc:docMk/>
            <pc:sldMk cId="509022491" sldId="472"/>
            <ac:spMk id="11" creationId="{834C8676-96F7-D8DE-0F92-BFE318955B60}"/>
          </ac:spMkLst>
        </pc:spChg>
        <pc:picChg chg="add mod">
          <ac:chgData name="We J" userId="518e19de838fc018" providerId="LiveId" clId="{49DFB111-EC9E-49EF-9ABF-BF22511CABD7}" dt="2023-10-13T02:17:52.510" v="54" actId="1076"/>
          <ac:picMkLst>
            <pc:docMk/>
            <pc:sldMk cId="509022491" sldId="472"/>
            <ac:picMk id="3" creationId="{BE51EEDF-97CF-29FB-1CB4-1EF5606322A9}"/>
          </ac:picMkLst>
        </pc:picChg>
        <pc:picChg chg="add mod">
          <ac:chgData name="We J" userId="518e19de838fc018" providerId="LiveId" clId="{49DFB111-EC9E-49EF-9ABF-BF22511CABD7}" dt="2023-10-13T02:25:57.170" v="236" actId="1076"/>
          <ac:picMkLst>
            <pc:docMk/>
            <pc:sldMk cId="509022491" sldId="472"/>
            <ac:picMk id="7" creationId="{10315ABE-8E8E-F9EC-D776-51308DA1DBE1}"/>
          </ac:picMkLst>
        </pc:picChg>
        <pc:picChg chg="add mod">
          <ac:chgData name="We J" userId="518e19de838fc018" providerId="LiveId" clId="{49DFB111-EC9E-49EF-9ABF-BF22511CABD7}" dt="2023-10-13T02:26:15.378" v="239" actId="1076"/>
          <ac:picMkLst>
            <pc:docMk/>
            <pc:sldMk cId="509022491" sldId="472"/>
            <ac:picMk id="9" creationId="{F3054C6F-3D7A-8DE7-91F3-96B547A1341E}"/>
          </ac:picMkLst>
        </pc:picChg>
        <pc:picChg chg="add mod">
          <ac:chgData name="We J" userId="518e19de838fc018" providerId="LiveId" clId="{49DFB111-EC9E-49EF-9ABF-BF22511CABD7}" dt="2023-10-13T02:30:47.131" v="278" actId="14100"/>
          <ac:picMkLst>
            <pc:docMk/>
            <pc:sldMk cId="509022491" sldId="472"/>
            <ac:picMk id="13" creationId="{7AFEB12F-A8D3-A404-8379-661997B7994E}"/>
          </ac:picMkLst>
        </pc:picChg>
      </pc:sldChg>
      <pc:sldChg chg="addSp modSp add mod ord">
        <pc:chgData name="We J" userId="518e19de838fc018" providerId="LiveId" clId="{49DFB111-EC9E-49EF-9ABF-BF22511CABD7}" dt="2023-10-13T02:45:19.964" v="366" actId="1076"/>
        <pc:sldMkLst>
          <pc:docMk/>
          <pc:sldMk cId="2690150928" sldId="473"/>
        </pc:sldMkLst>
        <pc:spChg chg="add mod">
          <ac:chgData name="We J" userId="518e19de838fc018" providerId="LiveId" clId="{49DFB111-EC9E-49EF-9ABF-BF22511CABD7}" dt="2023-10-13T02:45:08.349" v="360" actId="1076"/>
          <ac:spMkLst>
            <pc:docMk/>
            <pc:sldMk cId="2690150928" sldId="473"/>
            <ac:spMk id="4" creationId="{BDEE86B5-AF2C-35B2-CC98-7D6927570AFF}"/>
          </ac:spMkLst>
        </pc:spChg>
        <pc:spChg chg="add mod">
          <ac:chgData name="We J" userId="518e19de838fc018" providerId="LiveId" clId="{49DFB111-EC9E-49EF-9ABF-BF22511CABD7}" dt="2023-10-13T02:44:52.853" v="357" actId="1076"/>
          <ac:spMkLst>
            <pc:docMk/>
            <pc:sldMk cId="2690150928" sldId="473"/>
            <ac:spMk id="5" creationId="{51C0D211-93D2-1A60-AC64-A7BFE62F8188}"/>
          </ac:spMkLst>
        </pc:spChg>
        <pc:spChg chg="add mod">
          <ac:chgData name="We J" userId="518e19de838fc018" providerId="LiveId" clId="{49DFB111-EC9E-49EF-9ABF-BF22511CABD7}" dt="2023-10-13T02:45:03.638" v="359" actId="1076"/>
          <ac:spMkLst>
            <pc:docMk/>
            <pc:sldMk cId="2690150928" sldId="473"/>
            <ac:spMk id="6" creationId="{D5AC065C-1A60-2A6F-FA84-145B32336CFE}"/>
          </ac:spMkLst>
        </pc:spChg>
        <pc:picChg chg="add mod">
          <ac:chgData name="We J" userId="518e19de838fc018" providerId="LiveId" clId="{49DFB111-EC9E-49EF-9ABF-BF22511CABD7}" dt="2023-10-13T02:44:56.707" v="358" actId="1076"/>
          <ac:picMkLst>
            <pc:docMk/>
            <pc:sldMk cId="2690150928" sldId="473"/>
            <ac:picMk id="3" creationId="{ADB521B8-C12B-E43B-243B-140BA1C31B6A}"/>
          </ac:picMkLst>
        </pc:picChg>
        <pc:picChg chg="add mod">
          <ac:chgData name="We J" userId="518e19de838fc018" providerId="LiveId" clId="{49DFB111-EC9E-49EF-9ABF-BF22511CABD7}" dt="2023-10-13T02:45:19.964" v="366" actId="1076"/>
          <ac:picMkLst>
            <pc:docMk/>
            <pc:sldMk cId="2690150928" sldId="473"/>
            <ac:picMk id="8" creationId="{A08BDCE4-4C45-EDE8-977E-F5C4E6CA8BBF}"/>
          </ac:picMkLst>
        </pc:picChg>
      </pc:sldChg>
      <pc:sldChg chg="add del">
        <pc:chgData name="We J" userId="518e19de838fc018" providerId="LiveId" clId="{49DFB111-EC9E-49EF-9ABF-BF22511CABD7}" dt="2023-10-13T02:53:27.584" v="369" actId="47"/>
        <pc:sldMkLst>
          <pc:docMk/>
          <pc:sldMk cId="923373664" sldId="474"/>
        </pc:sldMkLst>
      </pc:sldChg>
      <pc:sldChg chg="add del">
        <pc:chgData name="We J" userId="518e19de838fc018" providerId="LiveId" clId="{49DFB111-EC9E-49EF-9ABF-BF22511CABD7}" dt="2023-10-13T02:53:28.459" v="370" actId="47"/>
        <pc:sldMkLst>
          <pc:docMk/>
          <pc:sldMk cId="2745999897" sldId="475"/>
        </pc:sldMkLst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  <pc:docChgLst>
    <pc:chgData name="We J" userId="518e19de838fc018" providerId="LiveId" clId="{6492CF70-9DF5-45AF-AD04-EF9FD4DBECC5}"/>
    <pc:docChg chg="undo custSel addSld delSld modSld sldOrd">
      <pc:chgData name="We J" userId="518e19de838fc018" providerId="LiveId" clId="{6492CF70-9DF5-45AF-AD04-EF9FD4DBECC5}" dt="2023-04-19T08:21:37.840" v="1601"/>
      <pc:docMkLst>
        <pc:docMk/>
      </pc:docMkLst>
      <pc:sldChg chg="modSp mod">
        <pc:chgData name="We J" userId="518e19de838fc018" providerId="LiveId" clId="{6492CF70-9DF5-45AF-AD04-EF9FD4DBECC5}" dt="2023-04-19T02:04:24.561" v="230" actId="1076"/>
        <pc:sldMkLst>
          <pc:docMk/>
          <pc:sldMk cId="3312810205" sldId="290"/>
        </pc:sldMkLst>
        <pc:spChg chg="mod">
          <ac:chgData name="We J" userId="518e19de838fc018" providerId="LiveId" clId="{6492CF70-9DF5-45AF-AD04-EF9FD4DBECC5}" dt="2023-04-19T02:04:17.375" v="229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6492CF70-9DF5-45AF-AD04-EF9FD4DBECC5}" dt="2023-04-19T02:04:06.443" v="22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6492CF70-9DF5-45AF-AD04-EF9FD4DBECC5}" dt="2023-04-19T02:04:24.561" v="23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6492CF70-9DF5-45AF-AD04-EF9FD4DBECC5}" dt="2023-04-19T02:03:49.951" v="224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mod ord">
        <pc:chgData name="We J" userId="518e19de838fc018" providerId="LiveId" clId="{6492CF70-9DF5-45AF-AD04-EF9FD4DBECC5}" dt="2023-04-19T08:11:24.782" v="1592"/>
        <pc:sldMkLst>
          <pc:docMk/>
          <pc:sldMk cId="3609628229" sldId="436"/>
        </pc:sldMkLst>
        <pc:spChg chg="del">
          <ac:chgData name="We J" userId="518e19de838fc018" providerId="LiveId" clId="{6492CF70-9DF5-45AF-AD04-EF9FD4DBECC5}" dt="2023-04-19T07:47:47.836" v="1104" actId="478"/>
          <ac:spMkLst>
            <pc:docMk/>
            <pc:sldMk cId="3609628229" sldId="436"/>
            <ac:spMk id="56" creationId="{58EF4EF3-8D2D-4F78-B2C2-9427CDAD4439}"/>
          </ac:spMkLst>
        </pc:spChg>
        <pc:spChg chg="del">
          <ac:chgData name="We J" userId="518e19de838fc018" providerId="LiveId" clId="{6492CF70-9DF5-45AF-AD04-EF9FD4DBECC5}" dt="2023-04-19T07:47:45.461" v="1103" actId="478"/>
          <ac:spMkLst>
            <pc:docMk/>
            <pc:sldMk cId="3609628229" sldId="436"/>
            <ac:spMk id="57" creationId="{2A4A5C7B-0728-4588-94E2-19E582A5F022}"/>
          </ac:spMkLst>
        </pc:spChg>
        <pc:spChg chg="del">
          <ac:chgData name="We J" userId="518e19de838fc018" providerId="LiveId" clId="{6492CF70-9DF5-45AF-AD04-EF9FD4DBECC5}" dt="2023-04-19T07:47:44.239" v="1102" actId="478"/>
          <ac:spMkLst>
            <pc:docMk/>
            <pc:sldMk cId="3609628229" sldId="436"/>
            <ac:spMk id="58" creationId="{BC45E606-5D38-45DD-BC2C-BB531F8478DF}"/>
          </ac:spMkLst>
        </pc:spChg>
        <pc:spChg chg="del">
          <ac:chgData name="We J" userId="518e19de838fc018" providerId="LiveId" clId="{6492CF70-9DF5-45AF-AD04-EF9FD4DBECC5}" dt="2023-04-19T07:47:42.779" v="1101" actId="478"/>
          <ac:spMkLst>
            <pc:docMk/>
            <pc:sldMk cId="3609628229" sldId="436"/>
            <ac:spMk id="59" creationId="{D8D58F63-3CFE-4A27-9EDC-67A08CD6CDC4}"/>
          </ac:spMkLst>
        </pc:spChg>
        <pc:picChg chg="del">
          <ac:chgData name="We J" userId="518e19de838fc018" providerId="LiveId" clId="{6492CF70-9DF5-45AF-AD04-EF9FD4DBECC5}" dt="2023-04-19T07:47:41.222" v="1100" actId="478"/>
          <ac:picMkLst>
            <pc:docMk/>
            <pc:sldMk cId="3609628229" sldId="436"/>
            <ac:picMk id="3" creationId="{E881F3F4-A86B-47BE-B131-FFDF72B47535}"/>
          </ac:picMkLst>
        </pc:picChg>
      </pc:sldChg>
      <pc:sldChg chg="del">
        <pc:chgData name="We J" userId="518e19de838fc018" providerId="LiveId" clId="{6492CF70-9DF5-45AF-AD04-EF9FD4DBECC5}" dt="2023-04-19T07:48:06.513" v="1105" actId="47"/>
        <pc:sldMkLst>
          <pc:docMk/>
          <pc:sldMk cId="622390646" sldId="437"/>
        </pc:sldMkLst>
      </pc:sldChg>
      <pc:sldChg chg="addSp delSp modSp mod ord">
        <pc:chgData name="We J" userId="518e19de838fc018" providerId="LiveId" clId="{6492CF70-9DF5-45AF-AD04-EF9FD4DBECC5}" dt="2023-04-19T02:54:44.512" v="536" actId="1076"/>
        <pc:sldMkLst>
          <pc:docMk/>
          <pc:sldMk cId="1547403060" sldId="438"/>
        </pc:sldMkLst>
        <pc:spChg chg="del">
          <ac:chgData name="We J" userId="518e19de838fc018" providerId="LiveId" clId="{6492CF70-9DF5-45AF-AD04-EF9FD4DBECC5}" dt="2023-04-18T00:57:34.616" v="11" actId="478"/>
          <ac:spMkLst>
            <pc:docMk/>
            <pc:sldMk cId="1547403060" sldId="438"/>
            <ac:spMk id="42" creationId="{B64F18DE-97EE-4F42-98B0-7027F7C08D0F}"/>
          </ac:spMkLst>
        </pc:spChg>
        <pc:spChg chg="add mod">
          <ac:chgData name="We J" userId="518e19de838fc018" providerId="LiveId" clId="{6492CF70-9DF5-45AF-AD04-EF9FD4DBECC5}" dt="2023-04-18T01:02:51.434" v="41" actId="20577"/>
          <ac:spMkLst>
            <pc:docMk/>
            <pc:sldMk cId="1547403060" sldId="438"/>
            <ac:spMk id="60" creationId="{280EB77A-6B5A-48A3-873A-DE17E5485891}"/>
          </ac:spMkLst>
        </pc:spChg>
        <pc:spChg chg="add mod">
          <ac:chgData name="We J" userId="518e19de838fc018" providerId="LiveId" clId="{6492CF70-9DF5-45AF-AD04-EF9FD4DBECC5}" dt="2023-04-19T02:49:46.053" v="293" actId="14100"/>
          <ac:spMkLst>
            <pc:docMk/>
            <pc:sldMk cId="1547403060" sldId="438"/>
            <ac:spMk id="61" creationId="{FDD0BB69-20DD-43CC-B357-E65FDB0A58F2}"/>
          </ac:spMkLst>
        </pc:spChg>
        <pc:spChg chg="add mod">
          <ac:chgData name="We J" userId="518e19de838fc018" providerId="LiveId" clId="{6492CF70-9DF5-45AF-AD04-EF9FD4DBECC5}" dt="2023-04-19T02:50:07.097" v="307" actId="1076"/>
          <ac:spMkLst>
            <pc:docMk/>
            <pc:sldMk cId="1547403060" sldId="438"/>
            <ac:spMk id="62" creationId="{8D4F282D-A48A-4376-9077-67DB680B7677}"/>
          </ac:spMkLst>
        </pc:spChg>
        <pc:spChg chg="add mod">
          <ac:chgData name="We J" userId="518e19de838fc018" providerId="LiveId" clId="{6492CF70-9DF5-45AF-AD04-EF9FD4DBECC5}" dt="2023-04-19T02:51:08.016" v="358" actId="1076"/>
          <ac:spMkLst>
            <pc:docMk/>
            <pc:sldMk cId="1547403060" sldId="438"/>
            <ac:spMk id="63" creationId="{A4063EFA-75C8-4274-BE08-A52A09BE0DB6}"/>
          </ac:spMkLst>
        </pc:spChg>
        <pc:spChg chg="add mod">
          <ac:chgData name="We J" userId="518e19de838fc018" providerId="LiveId" clId="{6492CF70-9DF5-45AF-AD04-EF9FD4DBECC5}" dt="2023-04-19T02:51:52.223" v="425" actId="1076"/>
          <ac:spMkLst>
            <pc:docMk/>
            <pc:sldMk cId="1547403060" sldId="438"/>
            <ac:spMk id="64" creationId="{4FE15863-307E-42D5-85B0-A75664F6F3CF}"/>
          </ac:spMkLst>
        </pc:spChg>
        <pc:spChg chg="add mod">
          <ac:chgData name="We J" userId="518e19de838fc018" providerId="LiveId" clId="{6492CF70-9DF5-45AF-AD04-EF9FD4DBECC5}" dt="2023-04-19T02:54:44.512" v="536" actId="1076"/>
          <ac:spMkLst>
            <pc:docMk/>
            <pc:sldMk cId="1547403060" sldId="438"/>
            <ac:spMk id="65" creationId="{BB5B1C37-9A2C-401A-A558-1E484339C2E2}"/>
          </ac:spMkLst>
        </pc:spChg>
        <pc:picChg chg="del">
          <ac:chgData name="We J" userId="518e19de838fc018" providerId="LiveId" clId="{6492CF70-9DF5-45AF-AD04-EF9FD4DBECC5}" dt="2023-04-18T00:57:31.216" v="9" actId="478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We J" userId="518e19de838fc018" providerId="LiveId" clId="{6492CF70-9DF5-45AF-AD04-EF9FD4DBECC5}" dt="2023-04-18T00:57:31.906" v="10" actId="478"/>
          <ac:picMkLst>
            <pc:docMk/>
            <pc:sldMk cId="1547403060" sldId="438"/>
            <ac:picMk id="4" creationId="{49FB69C9-26B6-46FD-AB26-94812FAF29C8}"/>
          </ac:picMkLst>
        </pc:picChg>
        <pc:picChg chg="add mod">
          <ac:chgData name="We J" userId="518e19de838fc018" providerId="LiveId" clId="{6492CF70-9DF5-45AF-AD04-EF9FD4DBECC5}" dt="2023-04-18T00:58:13.144" v="22" actId="1076"/>
          <ac:picMkLst>
            <pc:docMk/>
            <pc:sldMk cId="1547403060" sldId="438"/>
            <ac:picMk id="5" creationId="{22CFB41F-CD89-4CE4-865E-A7D1C4EDB9A3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7" creationId="{DF15155E-A6B6-4C61-8624-5566A337207C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9" creationId="{F1F12137-866E-47A6-878B-F293738F67F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1" creationId="{8D70B106-6034-46D5-9551-C6CC3F6AC264}"/>
          </ac:picMkLst>
        </pc:picChg>
        <pc:picChg chg="add del mod">
          <ac:chgData name="We J" userId="518e19de838fc018" providerId="LiveId" clId="{6492CF70-9DF5-45AF-AD04-EF9FD4DBECC5}" dt="2023-04-19T02:01:41.174" v="79" actId="21"/>
          <ac:picMkLst>
            <pc:docMk/>
            <pc:sldMk cId="1547403060" sldId="438"/>
            <ac:picMk id="13" creationId="{55326D67-60E6-49EA-AA0B-AD830FD6E77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5" creationId="{CDA515AE-F896-4D27-8A8D-8F1969BED29F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7" creationId="{6780C080-08A3-4C4B-B3AB-04CE1371CD6D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9" creationId="{667EE0C3-1EF7-4CF5-9429-40EA91B8E55F}"/>
          </ac:picMkLst>
        </pc:picChg>
      </pc:sldChg>
      <pc:sldChg chg="del">
        <pc:chgData name="We J" userId="518e19de838fc018" providerId="LiveId" clId="{6492CF70-9DF5-45AF-AD04-EF9FD4DBECC5}" dt="2023-04-19T07:47:32.679" v="1097" actId="47"/>
        <pc:sldMkLst>
          <pc:docMk/>
          <pc:sldMk cId="168183787" sldId="448"/>
        </pc:sldMkLst>
      </pc:sldChg>
      <pc:sldChg chg="del ord">
        <pc:chgData name="We J" userId="518e19de838fc018" providerId="LiveId" clId="{6492CF70-9DF5-45AF-AD04-EF9FD4DBECC5}" dt="2023-04-19T07:47:38.153" v="1099" actId="47"/>
        <pc:sldMkLst>
          <pc:docMk/>
          <pc:sldMk cId="2696225950" sldId="451"/>
        </pc:sldMkLst>
      </pc:sldChg>
      <pc:sldChg chg="del">
        <pc:chgData name="We J" userId="518e19de838fc018" providerId="LiveId" clId="{6492CF70-9DF5-45AF-AD04-EF9FD4DBECC5}" dt="2023-04-19T07:47:37.209" v="1098" actId="47"/>
        <pc:sldMkLst>
          <pc:docMk/>
          <pc:sldMk cId="3957186880" sldId="452"/>
        </pc:sldMkLst>
      </pc:sldChg>
      <pc:sldChg chg="addSp modSp add mod ord">
        <pc:chgData name="We J" userId="518e19de838fc018" providerId="LiveId" clId="{6492CF70-9DF5-45AF-AD04-EF9FD4DBECC5}" dt="2023-04-19T07:49:34.937" v="1116" actId="14100"/>
        <pc:sldMkLst>
          <pc:docMk/>
          <pc:sldMk cId="2658075039" sldId="453"/>
        </pc:sldMkLst>
        <pc:spChg chg="add mod">
          <ac:chgData name="We J" userId="518e19de838fc018" providerId="LiveId" clId="{6492CF70-9DF5-45AF-AD04-EF9FD4DBECC5}" dt="2023-04-19T07:49:34.937" v="1116" actId="14100"/>
          <ac:spMkLst>
            <pc:docMk/>
            <pc:sldMk cId="2658075039" sldId="453"/>
            <ac:spMk id="41" creationId="{9E9DFBB4-AABF-4104-AC65-482553FBD0E3}"/>
          </ac:spMkLst>
        </pc:spChg>
        <pc:spChg chg="add mod">
          <ac:chgData name="We J" userId="518e19de838fc018" providerId="LiveId" clId="{6492CF70-9DF5-45AF-AD04-EF9FD4DBECC5}" dt="2023-04-19T07:37:25.523" v="947" actId="1076"/>
          <ac:spMkLst>
            <pc:docMk/>
            <pc:sldMk cId="2658075039" sldId="453"/>
            <ac:spMk id="47" creationId="{F2A64C6E-124A-4C01-ABCD-BC894D799BA2}"/>
          </ac:spMkLst>
        </pc:spChg>
        <pc:spChg chg="add mod">
          <ac:chgData name="We J" userId="518e19de838fc018" providerId="LiveId" clId="{6492CF70-9DF5-45AF-AD04-EF9FD4DBECC5}" dt="2023-04-19T07:39:19.338" v="1007" actId="1076"/>
          <ac:spMkLst>
            <pc:docMk/>
            <pc:sldMk cId="2658075039" sldId="453"/>
            <ac:spMk id="52" creationId="{1F5D375A-81AC-46C2-A766-B67AA9C7BBA6}"/>
          </ac:spMkLst>
        </pc:spChg>
        <pc:spChg chg="add mod">
          <ac:chgData name="We J" userId="518e19de838fc018" providerId="LiveId" clId="{6492CF70-9DF5-45AF-AD04-EF9FD4DBECC5}" dt="2023-04-19T07:40:11.926" v="1015" actId="1076"/>
          <ac:spMkLst>
            <pc:docMk/>
            <pc:sldMk cId="2658075039" sldId="453"/>
            <ac:spMk id="57" creationId="{B0AA0717-35B3-4DB1-A100-3EB6D9C03051}"/>
          </ac:spMkLst>
        </pc:spChg>
        <pc:picChg chg="add mod">
          <ac:chgData name="We J" userId="518e19de838fc018" providerId="LiveId" clId="{6492CF70-9DF5-45AF-AD04-EF9FD4DBECC5}" dt="2023-04-19T07:31:36.102" v="941" actId="1076"/>
          <ac:picMkLst>
            <pc:docMk/>
            <pc:sldMk cId="2658075039" sldId="453"/>
            <ac:picMk id="4" creationId="{90891D01-96C4-4221-B8C7-393C29745581}"/>
          </ac:picMkLst>
        </pc:picChg>
        <pc:picChg chg="add mod">
          <ac:chgData name="We J" userId="518e19de838fc018" providerId="LiveId" clId="{6492CF70-9DF5-45AF-AD04-EF9FD4DBECC5}" dt="2023-04-19T07:31:45.599" v="943" actId="1076"/>
          <ac:picMkLst>
            <pc:docMk/>
            <pc:sldMk cId="2658075039" sldId="453"/>
            <ac:picMk id="6" creationId="{BFEC9C55-8E77-4BB9-AC3C-4468894A33E2}"/>
          </ac:picMkLst>
        </pc:picChg>
        <pc:picChg chg="add mod">
          <ac:chgData name="We J" userId="518e19de838fc018" providerId="LiveId" clId="{6492CF70-9DF5-45AF-AD04-EF9FD4DBECC5}" dt="2023-04-19T07:37:49.837" v="951" actId="1076"/>
          <ac:picMkLst>
            <pc:docMk/>
            <pc:sldMk cId="2658075039" sldId="453"/>
            <ac:picMk id="9" creationId="{33CC5374-8F56-42EA-A118-17049C82E152}"/>
          </ac:picMkLst>
        </pc:picChg>
        <pc:picChg chg="add mod">
          <ac:chgData name="We J" userId="518e19de838fc018" providerId="LiveId" clId="{6492CF70-9DF5-45AF-AD04-EF9FD4DBECC5}" dt="2023-04-19T07:39:22.213" v="1008" actId="1076"/>
          <ac:picMkLst>
            <pc:docMk/>
            <pc:sldMk cId="2658075039" sldId="453"/>
            <ac:picMk id="11" creationId="{785E30E7-2A01-4513-BEA0-2243DBC8D427}"/>
          </ac:picMkLst>
        </pc:picChg>
        <pc:picChg chg="add mod">
          <ac:chgData name="We J" userId="518e19de838fc018" providerId="LiveId" clId="{6492CF70-9DF5-45AF-AD04-EF9FD4DBECC5}" dt="2023-04-19T07:39:31.942" v="1010" actId="1076"/>
          <ac:picMkLst>
            <pc:docMk/>
            <pc:sldMk cId="2658075039" sldId="453"/>
            <ac:picMk id="13" creationId="{621C3012-FD0F-4620-A860-AB7CF1CBA651}"/>
          </ac:picMkLst>
        </pc:picChg>
        <pc:picChg chg="add mod">
          <ac:chgData name="We J" userId="518e19de838fc018" providerId="LiveId" clId="{6492CF70-9DF5-45AF-AD04-EF9FD4DBECC5}" dt="2023-04-19T07:40:19.678" v="1016" actId="1076"/>
          <ac:picMkLst>
            <pc:docMk/>
            <pc:sldMk cId="2658075039" sldId="453"/>
            <ac:picMk id="15" creationId="{66063BFB-217C-45A2-B172-44E081C86D57}"/>
          </ac:picMkLst>
        </pc:picChg>
      </pc:sldChg>
      <pc:sldChg chg="addSp delSp modSp add mod ord">
        <pc:chgData name="We J" userId="518e19de838fc018" providerId="LiveId" clId="{6492CF70-9DF5-45AF-AD04-EF9FD4DBECC5}" dt="2023-04-19T08:19:10.204" v="1598" actId="1076"/>
        <pc:sldMkLst>
          <pc:docMk/>
          <pc:sldMk cId="2097329383" sldId="454"/>
        </pc:sldMkLst>
        <pc:spChg chg="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4" creationId="{7D2D8C57-402E-45DD-A6E3-982C5D1B8D54}"/>
          </ac:spMkLst>
        </pc:spChg>
        <pc:spChg chg="del mod">
          <ac:chgData name="We J" userId="518e19de838fc018" providerId="LiveId" clId="{6492CF70-9DF5-45AF-AD04-EF9FD4DBECC5}" dt="2023-04-19T02:58:57.940" v="550"/>
          <ac:spMkLst>
            <pc:docMk/>
            <pc:sldMk cId="2097329383" sldId="454"/>
            <ac:spMk id="15" creationId="{77434A45-38FD-4DEC-85B0-99BAC12A6BC1}"/>
          </ac:spMkLst>
        </pc:spChg>
        <pc:spChg chg="del mod">
          <ac:chgData name="We J" userId="518e19de838fc018" providerId="LiveId" clId="{6492CF70-9DF5-45AF-AD04-EF9FD4DBECC5}" dt="2023-04-19T03:06:18.800" v="586"/>
          <ac:spMkLst>
            <pc:docMk/>
            <pc:sldMk cId="2097329383" sldId="454"/>
            <ac:spMk id="16" creationId="{18C9BB6A-BBFA-4AB6-890A-DB08C5775A0C}"/>
          </ac:spMkLst>
        </pc:spChg>
        <pc:spChg chg="del mod">
          <ac:chgData name="We J" userId="518e19de838fc018" providerId="LiveId" clId="{6492CF70-9DF5-45AF-AD04-EF9FD4DBECC5}" dt="2023-04-19T03:03:47.122" v="564" actId="478"/>
          <ac:spMkLst>
            <pc:docMk/>
            <pc:sldMk cId="2097329383" sldId="454"/>
            <ac:spMk id="17" creationId="{73E99F49-C0FE-40D8-9745-03B8BCAFF160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8" creationId="{407E57FD-F3ED-4CBA-9019-6E555B6AF6B4}"/>
          </ac:spMkLst>
        </pc:spChg>
        <pc:spChg chg="del mod">
          <ac:chgData name="We J" userId="518e19de838fc018" providerId="LiveId" clId="{6492CF70-9DF5-45AF-AD04-EF9FD4DBECC5}" dt="2023-04-19T07:23:21.720" v="734" actId="478"/>
          <ac:spMkLst>
            <pc:docMk/>
            <pc:sldMk cId="2097329383" sldId="454"/>
            <ac:spMk id="19" creationId="{5E83B35B-0D4A-4360-AB81-DDE28C1CCF1E}"/>
          </ac:spMkLst>
        </pc:spChg>
        <pc:spChg chg="add del mod">
          <ac:chgData name="We J" userId="518e19de838fc018" providerId="LiveId" clId="{6492CF70-9DF5-45AF-AD04-EF9FD4DBECC5}" dt="2023-04-19T03:21:17.925" v="672" actId="21"/>
          <ac:spMkLst>
            <pc:docMk/>
            <pc:sldMk cId="2097329383" sldId="454"/>
            <ac:spMk id="51" creationId="{A40A773F-6D15-4A89-B64F-FAC4FD92F9A6}"/>
          </ac:spMkLst>
        </pc:spChg>
        <pc:spChg chg="add mod">
          <ac:chgData name="We J" userId="518e19de838fc018" providerId="LiveId" clId="{6492CF70-9DF5-45AF-AD04-EF9FD4DBECC5}" dt="2023-04-19T08:06:36.654" v="1503" actId="403"/>
          <ac:spMkLst>
            <pc:docMk/>
            <pc:sldMk cId="2097329383" sldId="454"/>
            <ac:spMk id="52" creationId="{D0BC47DA-31EC-4B2E-98AE-CE75C378F4BD}"/>
          </ac:spMkLst>
        </pc:spChg>
        <pc:spChg chg="add mod">
          <ac:chgData name="We J" userId="518e19de838fc018" providerId="LiveId" clId="{6492CF70-9DF5-45AF-AD04-EF9FD4DBECC5}" dt="2023-04-19T07:23:57.972" v="735" actId="1076"/>
          <ac:spMkLst>
            <pc:docMk/>
            <pc:sldMk cId="2097329383" sldId="454"/>
            <ac:spMk id="55" creationId="{868D5C22-7F36-49B6-8599-3C68C4ED9B3E}"/>
          </ac:spMkLst>
        </pc:spChg>
        <pc:spChg chg="add mod">
          <ac:chgData name="We J" userId="518e19de838fc018" providerId="LiveId" clId="{6492CF70-9DF5-45AF-AD04-EF9FD4DBECC5}" dt="2023-04-19T08:19:10.204" v="1598" actId="1076"/>
          <ac:spMkLst>
            <pc:docMk/>
            <pc:sldMk cId="2097329383" sldId="454"/>
            <ac:spMk id="57" creationId="{75CD05D0-E3E9-42AF-BBC7-94C8BE606FDE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61" creationId="{DE3EA555-601E-45D4-93EF-509372EF6A8C}"/>
          </ac:spMkLst>
        </pc:spChg>
        <pc:spChg chg="add mod">
          <ac:chgData name="We J" userId="518e19de838fc018" providerId="LiveId" clId="{6492CF70-9DF5-45AF-AD04-EF9FD4DBECC5}" dt="2023-04-19T07:23:18.492" v="733" actId="207"/>
          <ac:spMkLst>
            <pc:docMk/>
            <pc:sldMk cId="2097329383" sldId="454"/>
            <ac:spMk id="62" creationId="{4920ACDF-773B-4748-A5FE-7512F10B09AB}"/>
          </ac:spMkLst>
        </pc:spChg>
        <pc:spChg chg="add mod">
          <ac:chgData name="We J" userId="518e19de838fc018" providerId="LiveId" clId="{6492CF70-9DF5-45AF-AD04-EF9FD4DBECC5}" dt="2023-04-19T03:25:45.217" v="683" actId="1076"/>
          <ac:spMkLst>
            <pc:docMk/>
            <pc:sldMk cId="2097329383" sldId="454"/>
            <ac:spMk id="63" creationId="{9AB23058-5569-48F9-BC4C-3632A3A0B9E3}"/>
          </ac:spMkLst>
        </pc:spChg>
        <pc:spChg chg="add mod">
          <ac:chgData name="We J" userId="518e19de838fc018" providerId="LiveId" clId="{6492CF70-9DF5-45AF-AD04-EF9FD4DBECC5}" dt="2023-04-19T07:22:40.244" v="730" actId="20577"/>
          <ac:spMkLst>
            <pc:docMk/>
            <pc:sldMk cId="2097329383" sldId="454"/>
            <ac:spMk id="64" creationId="{41D503BF-BD0A-4265-925A-A345AD504222}"/>
          </ac:spMkLst>
        </pc:spChg>
        <pc:spChg chg="add mod">
          <ac:chgData name="We J" userId="518e19de838fc018" providerId="LiveId" clId="{6492CF70-9DF5-45AF-AD04-EF9FD4DBECC5}" dt="2023-04-19T07:23:12.507" v="732" actId="207"/>
          <ac:spMkLst>
            <pc:docMk/>
            <pc:sldMk cId="2097329383" sldId="454"/>
            <ac:spMk id="65" creationId="{810E20DB-4196-4376-9301-403BBF3CF38A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6" creationId="{18104B50-69A0-4C53-81B8-B82FCEF3B872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7" creationId="{66EDE8BB-8637-406D-B3BA-515BF2EB7975}"/>
          </ac:spMkLst>
        </pc:spChg>
        <pc:spChg chg="add mod">
          <ac:chgData name="We J" userId="518e19de838fc018" providerId="LiveId" clId="{6492CF70-9DF5-45AF-AD04-EF9FD4DBECC5}" dt="2023-04-19T08:07:36.552" v="1589" actId="14100"/>
          <ac:spMkLst>
            <pc:docMk/>
            <pc:sldMk cId="2097329383" sldId="454"/>
            <ac:spMk id="72" creationId="{72756B6D-DB60-48A1-A4ED-1999274410F5}"/>
          </ac:spMkLst>
        </pc:spChg>
        <pc:picChg chg="add mod">
          <ac:chgData name="We J" userId="518e19de838fc018" providerId="LiveId" clId="{6492CF70-9DF5-45AF-AD04-EF9FD4DBECC5}" dt="2023-04-19T02:46:40.306" v="268" actId="1076"/>
          <ac:picMkLst>
            <pc:docMk/>
            <pc:sldMk cId="2097329383" sldId="454"/>
            <ac:picMk id="3" creationId="{4BD33C71-85CA-426B-BACB-64D51E3267DA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5" creationId="{2D1B5B18-07E6-41E3-8E91-8C7A76B6B518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7" creationId="{56EAB910-739C-456B-BEA5-9F85FF2E05C5}"/>
          </ac:picMkLst>
        </pc:picChg>
        <pc:picChg chg="add del mod or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9" creationId="{0665CF0A-40F9-42FC-9413-C0B32418F6CA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11" creationId="{5B85FFC3-691C-44C4-8A13-D0B9CC61AE8E}"/>
          </ac:picMkLst>
        </pc:picChg>
        <pc:picChg chg="add mod">
          <ac:chgData name="We J" userId="518e19de838fc018" providerId="LiveId" clId="{6492CF70-9DF5-45AF-AD04-EF9FD4DBECC5}" dt="2023-04-19T07:23:57.972" v="735" actId="1076"/>
          <ac:picMkLst>
            <pc:docMk/>
            <pc:sldMk cId="2097329383" sldId="454"/>
            <ac:picMk id="13" creationId="{42A1FB76-2B93-4A64-A808-6285973E0970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40" creationId="{A80435C1-BF5A-45A4-ACD8-7F2C666E5510}"/>
          </ac:picMkLst>
        </pc:picChg>
        <pc:picChg chg="add mod">
          <ac:chgData name="We J" userId="518e19de838fc018" providerId="LiveId" clId="{6492CF70-9DF5-45AF-AD04-EF9FD4DBECC5}" dt="2023-04-19T07:11:34.094" v="705" actId="1076"/>
          <ac:picMkLst>
            <pc:docMk/>
            <pc:sldMk cId="2097329383" sldId="454"/>
            <ac:picMk id="69" creationId="{21FE5196-EB68-4F50-8084-E0C3B2EDB316}"/>
          </ac:picMkLst>
        </pc:picChg>
        <pc:picChg chg="add mod">
          <ac:chgData name="We J" userId="518e19de838fc018" providerId="LiveId" clId="{6492CF70-9DF5-45AF-AD04-EF9FD4DBECC5}" dt="2023-04-19T07:11:38.533" v="706" actId="1076"/>
          <ac:picMkLst>
            <pc:docMk/>
            <pc:sldMk cId="2097329383" sldId="454"/>
            <ac:picMk id="70" creationId="{634C3E03-CDF2-4CE4-A19E-DEA5DEBC6A41}"/>
          </ac:picMkLst>
        </pc:picChg>
        <pc:picChg chg="add mod">
          <ac:chgData name="We J" userId="518e19de838fc018" providerId="LiveId" clId="{6492CF70-9DF5-45AF-AD04-EF9FD4DBECC5}" dt="2023-04-19T08:10:55.988" v="1590" actId="1076"/>
          <ac:picMkLst>
            <pc:docMk/>
            <pc:sldMk cId="2097329383" sldId="454"/>
            <ac:picMk id="71" creationId="{64F8B20F-22F3-4D0D-B506-1170C43F70C0}"/>
          </ac:picMkLst>
        </pc:picChg>
      </pc:sldChg>
      <pc:sldChg chg="addSp modSp add mod ord">
        <pc:chgData name="We J" userId="518e19de838fc018" providerId="LiveId" clId="{6492CF70-9DF5-45AF-AD04-EF9FD4DBECC5}" dt="2023-04-19T07:31:00.756" v="939" actId="1076"/>
        <pc:sldMkLst>
          <pc:docMk/>
          <pc:sldMk cId="276127724" sldId="455"/>
        </pc:sldMkLst>
        <pc:spChg chg="add mod">
          <ac:chgData name="We J" userId="518e19de838fc018" providerId="LiveId" clId="{6492CF70-9DF5-45AF-AD04-EF9FD4DBECC5}" dt="2023-04-19T03:21:23.200" v="675"/>
          <ac:spMkLst>
            <pc:docMk/>
            <pc:sldMk cId="276127724" sldId="455"/>
            <ac:spMk id="42" creationId="{2AD6B771-E37D-4488-836E-B1CC6256FB59}"/>
          </ac:spMkLst>
        </pc:spChg>
        <pc:spChg chg="add mod">
          <ac:chgData name="We J" userId="518e19de838fc018" providerId="LiveId" clId="{6492CF70-9DF5-45AF-AD04-EF9FD4DBECC5}" dt="2023-04-19T07:29:31.205" v="929" actId="14100"/>
          <ac:spMkLst>
            <pc:docMk/>
            <pc:sldMk cId="276127724" sldId="455"/>
            <ac:spMk id="48" creationId="{92BD4D04-1A40-42F5-82DD-941B451F8313}"/>
          </ac:spMkLst>
        </pc:spChg>
        <pc:spChg chg="add mod">
          <ac:chgData name="We J" userId="518e19de838fc018" providerId="LiveId" clId="{6492CF70-9DF5-45AF-AD04-EF9FD4DBECC5}" dt="2023-04-19T07:31:00.756" v="939" actId="1076"/>
          <ac:spMkLst>
            <pc:docMk/>
            <pc:sldMk cId="276127724" sldId="455"/>
            <ac:spMk id="51" creationId="{DC4B5B85-450A-4F9B-977C-34BE66F68FEB}"/>
          </ac:spMkLst>
        </pc:spChg>
        <pc:picChg chg="add mod">
          <ac:chgData name="We J" userId="518e19de838fc018" providerId="LiveId" clId="{6492CF70-9DF5-45AF-AD04-EF9FD4DBECC5}" dt="2023-04-19T07:26:33.735" v="741" actId="1076"/>
          <ac:picMkLst>
            <pc:docMk/>
            <pc:sldMk cId="276127724" sldId="455"/>
            <ac:picMk id="3" creationId="{4AE54EB6-409B-4FCC-9ADC-60CD4AC74EB1}"/>
          </ac:picMkLst>
        </pc:picChg>
        <pc:picChg chg="add mod">
          <ac:chgData name="We J" userId="518e19de838fc018" providerId="LiveId" clId="{6492CF70-9DF5-45AF-AD04-EF9FD4DBECC5}" dt="2023-04-19T07:27:05.687" v="745" actId="14100"/>
          <ac:picMkLst>
            <pc:docMk/>
            <pc:sldMk cId="276127724" sldId="455"/>
            <ac:picMk id="5" creationId="{369E04E3-F73B-43E7-B061-E4FFCB009B0C}"/>
          </ac:picMkLst>
        </pc:picChg>
        <pc:picChg chg="add mod">
          <ac:chgData name="We J" userId="518e19de838fc018" providerId="LiveId" clId="{6492CF70-9DF5-45AF-AD04-EF9FD4DBECC5}" dt="2023-04-19T07:30:06.541" v="932" actId="14100"/>
          <ac:picMkLst>
            <pc:docMk/>
            <pc:sldMk cId="276127724" sldId="455"/>
            <ac:picMk id="7" creationId="{9CB80F15-8A30-4D21-A3DF-6CD7EC340634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0" creationId="{27A5BC29-2338-49EC-9C62-D628CB0BC5BF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1" creationId="{19EC4B5F-B2B4-4790-B3AE-EB2E4606C388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3" creationId="{18F990AE-DEDD-412C-9221-58B254F6097C}"/>
          </ac:picMkLst>
        </pc:picChg>
      </pc:sldChg>
      <pc:sldChg chg="addSp delSp modSp add del mod ord">
        <pc:chgData name="We J" userId="518e19de838fc018" providerId="LiveId" clId="{6492CF70-9DF5-45AF-AD04-EF9FD4DBECC5}" dt="2023-04-19T08:18:46.581" v="1594" actId="47"/>
        <pc:sldMkLst>
          <pc:docMk/>
          <pc:sldMk cId="3801219425" sldId="456"/>
        </pc:sldMkLst>
        <pc:spChg chg="add del mod">
          <ac:chgData name="We J" userId="518e19de838fc018" providerId="LiveId" clId="{6492CF70-9DF5-45AF-AD04-EF9FD4DBECC5}" dt="2023-04-19T07:49:23.186" v="1112" actId="20577"/>
          <ac:spMkLst>
            <pc:docMk/>
            <pc:sldMk cId="3801219425" sldId="456"/>
            <ac:spMk id="40" creationId="{FB6108BC-5825-40CC-9794-C39D2C66ABDB}"/>
          </ac:spMkLst>
        </pc:spChg>
        <pc:spChg chg="add mod">
          <ac:chgData name="We J" userId="518e19de838fc018" providerId="LiveId" clId="{6492CF70-9DF5-45AF-AD04-EF9FD4DBECC5}" dt="2023-04-19T07:43:34.123" v="1067"/>
          <ac:spMkLst>
            <pc:docMk/>
            <pc:sldMk cId="3801219425" sldId="456"/>
            <ac:spMk id="50" creationId="{F446173B-F467-4DFD-B460-BBD25121C5F1}"/>
          </ac:spMkLst>
        </pc:spChg>
        <pc:spChg chg="add mod">
          <ac:chgData name="We J" userId="518e19de838fc018" providerId="LiveId" clId="{6492CF70-9DF5-45AF-AD04-EF9FD4DBECC5}" dt="2023-04-19T07:43:43.145" v="1071" actId="1076"/>
          <ac:spMkLst>
            <pc:docMk/>
            <pc:sldMk cId="3801219425" sldId="456"/>
            <ac:spMk id="52" creationId="{90B40F75-878F-4899-A5B0-C20C139B5AA1}"/>
          </ac:spMkLst>
        </pc:spChg>
        <pc:spChg chg="add mod">
          <ac:chgData name="We J" userId="518e19de838fc018" providerId="LiveId" clId="{6492CF70-9DF5-45AF-AD04-EF9FD4DBECC5}" dt="2023-04-19T07:45:01.037" v="1095"/>
          <ac:spMkLst>
            <pc:docMk/>
            <pc:sldMk cId="3801219425" sldId="456"/>
            <ac:spMk id="58" creationId="{D30C8327-317F-434D-A7AF-67559953A239}"/>
          </ac:spMkLst>
        </pc:spChg>
        <pc:picChg chg="add mod">
          <ac:chgData name="We J" userId="518e19de838fc018" providerId="LiveId" clId="{6492CF70-9DF5-45AF-AD04-EF9FD4DBECC5}" dt="2023-04-19T07:41:55.390" v="1053" actId="1076"/>
          <ac:picMkLst>
            <pc:docMk/>
            <pc:sldMk cId="3801219425" sldId="456"/>
            <ac:picMk id="3" creationId="{F7A0594C-57AA-4988-88CC-035A82BE204C}"/>
          </ac:picMkLst>
        </pc:picChg>
        <pc:picChg chg="add mod">
          <ac:chgData name="We J" userId="518e19de838fc018" providerId="LiveId" clId="{6492CF70-9DF5-45AF-AD04-EF9FD4DBECC5}" dt="2023-04-19T07:42:02.372" v="1055" actId="1076"/>
          <ac:picMkLst>
            <pc:docMk/>
            <pc:sldMk cId="3801219425" sldId="456"/>
            <ac:picMk id="5" creationId="{D906FBAB-6C41-4DB4-9805-AAEB733DA762}"/>
          </ac:picMkLst>
        </pc:picChg>
        <pc:picChg chg="add mod modCrop">
          <ac:chgData name="We J" userId="518e19de838fc018" providerId="LiveId" clId="{6492CF70-9DF5-45AF-AD04-EF9FD4DBECC5}" dt="2023-04-19T07:42:22.148" v="1059" actId="1076"/>
          <ac:picMkLst>
            <pc:docMk/>
            <pc:sldMk cId="3801219425" sldId="456"/>
            <ac:picMk id="7" creationId="{14770A61-B7F7-4AE1-AA1A-328319BE72BD}"/>
          </ac:picMkLst>
        </pc:picChg>
        <pc:picChg chg="add mod modCrop">
          <ac:chgData name="We J" userId="518e19de838fc018" providerId="LiveId" clId="{6492CF70-9DF5-45AF-AD04-EF9FD4DBECC5}" dt="2023-04-19T07:44:42.873" v="1078" actId="732"/>
          <ac:picMkLst>
            <pc:docMk/>
            <pc:sldMk cId="3801219425" sldId="456"/>
            <ac:picMk id="9" creationId="{8F102296-F73A-4B92-9827-1EBB2B96CA4C}"/>
          </ac:picMkLst>
        </pc:picChg>
        <pc:picChg chg="add mod">
          <ac:chgData name="We J" userId="518e19de838fc018" providerId="LiveId" clId="{6492CF70-9DF5-45AF-AD04-EF9FD4DBECC5}" dt="2023-04-19T07:44:04.168" v="1073" actId="1076"/>
          <ac:picMkLst>
            <pc:docMk/>
            <pc:sldMk cId="3801219425" sldId="456"/>
            <ac:picMk id="13" creationId="{7AE5A01D-CC27-4E60-8D99-D0481F251AD4}"/>
          </ac:picMkLst>
        </pc:picChg>
        <pc:picChg chg="add mod">
          <ac:chgData name="We J" userId="518e19de838fc018" providerId="LiveId" clId="{6492CF70-9DF5-45AF-AD04-EF9FD4DBECC5}" dt="2023-04-19T07:45:07.053" v="1096" actId="1076"/>
          <ac:picMkLst>
            <pc:docMk/>
            <pc:sldMk cId="3801219425" sldId="456"/>
            <ac:picMk id="15" creationId="{ED5229F8-8DDC-4F5F-94E2-AB96227B2444}"/>
          </ac:picMkLst>
        </pc:picChg>
        <pc:cxnChg chg="add mod">
          <ac:chgData name="We J" userId="518e19de838fc018" providerId="LiveId" clId="{6492CF70-9DF5-45AF-AD04-EF9FD4DBECC5}" dt="2023-04-19T07:44:32.443" v="1077" actId="1076"/>
          <ac:cxnSpMkLst>
            <pc:docMk/>
            <pc:sldMk cId="3801219425" sldId="456"/>
            <ac:cxnSpMk id="57" creationId="{A514CD18-C20A-47CF-A678-EDF3F6995EF9}"/>
          </ac:cxnSpMkLst>
        </pc:cxnChg>
      </pc:sldChg>
      <pc:sldChg chg="addSp modSp add mod">
        <pc:chgData name="We J" userId="518e19de838fc018" providerId="LiveId" clId="{6492CF70-9DF5-45AF-AD04-EF9FD4DBECC5}" dt="2023-04-19T07:54:10.227" v="1123" actId="1076"/>
        <pc:sldMkLst>
          <pc:docMk/>
          <pc:sldMk cId="2378353896" sldId="457"/>
        </pc:sldMkLst>
        <pc:spChg chg="add mod">
          <ac:chgData name="We J" userId="518e19de838fc018" providerId="LiveId" clId="{6492CF70-9DF5-45AF-AD04-EF9FD4DBECC5}" dt="2023-04-19T07:52:28.876" v="1119" actId="1076"/>
          <ac:spMkLst>
            <pc:docMk/>
            <pc:sldMk cId="2378353896" sldId="457"/>
            <ac:spMk id="41" creationId="{7A1953BE-5D92-48E4-98F3-8CC24EA0A038}"/>
          </ac:spMkLst>
        </pc:spChg>
        <pc:picChg chg="add mod">
          <ac:chgData name="We J" userId="518e19de838fc018" providerId="LiveId" clId="{6492CF70-9DF5-45AF-AD04-EF9FD4DBECC5}" dt="2023-04-19T07:53:52.709" v="1121" actId="1076"/>
          <ac:picMkLst>
            <pc:docMk/>
            <pc:sldMk cId="2378353896" sldId="457"/>
            <ac:picMk id="4" creationId="{30509D75-4E28-4DB9-9CE2-38A6BC95874D}"/>
          </ac:picMkLst>
        </pc:picChg>
        <pc:picChg chg="add mod">
          <ac:chgData name="We J" userId="518e19de838fc018" providerId="LiveId" clId="{6492CF70-9DF5-45AF-AD04-EF9FD4DBECC5}" dt="2023-04-19T07:54:10.227" v="1123" actId="1076"/>
          <ac:picMkLst>
            <pc:docMk/>
            <pc:sldMk cId="2378353896" sldId="457"/>
            <ac:picMk id="6" creationId="{1BA3832F-E230-42A6-8B2B-0556C3739C75}"/>
          </ac:picMkLst>
        </pc:picChg>
      </pc:sldChg>
      <pc:sldChg chg="addSp modSp add mod">
        <pc:chgData name="We J" userId="518e19de838fc018" providerId="LiveId" clId="{6492CF70-9DF5-45AF-AD04-EF9FD4DBECC5}" dt="2023-04-19T08:00:33.290" v="1501" actId="1076"/>
        <pc:sldMkLst>
          <pc:docMk/>
          <pc:sldMk cId="1528763106" sldId="458"/>
        </pc:sldMkLst>
        <pc:spChg chg="add mod">
          <ac:chgData name="We J" userId="518e19de838fc018" providerId="LiveId" clId="{6492CF70-9DF5-45AF-AD04-EF9FD4DBECC5}" dt="2023-04-19T08:00:33.290" v="1501" actId="1076"/>
          <ac:spMkLst>
            <pc:docMk/>
            <pc:sldMk cId="1528763106" sldId="458"/>
            <ac:spMk id="44" creationId="{5F8C3912-198A-4D49-A995-B82E13B7D624}"/>
          </ac:spMkLst>
        </pc:spChg>
        <pc:picChg chg="add mod modCrop">
          <ac:chgData name="We J" userId="518e19de838fc018" providerId="LiveId" clId="{6492CF70-9DF5-45AF-AD04-EF9FD4DBECC5}" dt="2023-04-19T07:55:45.215" v="1132" actId="1076"/>
          <ac:picMkLst>
            <pc:docMk/>
            <pc:sldMk cId="1528763106" sldId="458"/>
            <ac:picMk id="3" creationId="{5E9BC88A-5B2E-4E9D-95CA-4A5EC1E6711E}"/>
          </ac:picMkLst>
        </pc:picChg>
        <pc:picChg chg="add mod modCrop">
          <ac:chgData name="We J" userId="518e19de838fc018" providerId="LiveId" clId="{6492CF70-9DF5-45AF-AD04-EF9FD4DBECC5}" dt="2023-04-19T07:56:03.429" v="1136" actId="1076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modSp add mod">
        <pc:chgData name="We J" userId="518e19de838fc018" providerId="LiveId" clId="{6492CF70-9DF5-45AF-AD04-EF9FD4DBECC5}" dt="2023-04-19T08:21:37.840" v="1601"/>
        <pc:sldMkLst>
          <pc:docMk/>
          <pc:sldMk cId="2625262053" sldId="459"/>
        </pc:sldMkLst>
        <pc:spChg chg="add mod">
          <ac:chgData name="We J" userId="518e19de838fc018" providerId="LiveId" clId="{6492CF70-9DF5-45AF-AD04-EF9FD4DBECC5}" dt="2023-04-19T07:56:26.660" v="1152" actId="1076"/>
          <ac:spMkLst>
            <pc:docMk/>
            <pc:sldMk cId="2625262053" sldId="459"/>
            <ac:spMk id="40" creationId="{AF473F13-48C7-4E8F-88A0-3193F8B95E98}"/>
          </ac:spMkLst>
        </pc:spChg>
        <pc:spChg chg="add mod">
          <ac:chgData name="We J" userId="518e19de838fc018" providerId="LiveId" clId="{6492CF70-9DF5-45AF-AD04-EF9FD4DBECC5}" dt="2023-04-19T07:57:14.341" v="1248" actId="14100"/>
          <ac:spMkLst>
            <pc:docMk/>
            <pc:sldMk cId="2625262053" sldId="459"/>
            <ac:spMk id="41" creationId="{2499825C-B8AE-4EAC-B69B-2C9B53995E8E}"/>
          </ac:spMkLst>
        </pc:spChg>
        <pc:spChg chg="add mod">
          <ac:chgData name="We J" userId="518e19de838fc018" providerId="LiveId" clId="{6492CF70-9DF5-45AF-AD04-EF9FD4DBECC5}" dt="2023-04-19T08:21:37.840" v="1601"/>
          <ac:spMkLst>
            <pc:docMk/>
            <pc:sldMk cId="2625262053" sldId="459"/>
            <ac:spMk id="42" creationId="{1702DEAA-AE8F-4D96-93EA-2AC3E87F70B4}"/>
          </ac:spMkLst>
        </pc:spChg>
        <pc:spChg chg="add mod">
          <ac:chgData name="We J" userId="518e19de838fc018" providerId="LiveId" clId="{6492CF70-9DF5-45AF-AD04-EF9FD4DBECC5}" dt="2023-04-19T07:58:13.510" v="1339"/>
          <ac:spMkLst>
            <pc:docMk/>
            <pc:sldMk cId="2625262053" sldId="459"/>
            <ac:spMk id="43" creationId="{464DEA4F-795C-4CD2-977B-689B3C0673B0}"/>
          </ac:spMkLst>
        </pc:spChg>
        <pc:spChg chg="add mod">
          <ac:chgData name="We J" userId="518e19de838fc018" providerId="LiveId" clId="{6492CF70-9DF5-45AF-AD04-EF9FD4DBECC5}" dt="2023-04-19T07:58:34.593" v="1374"/>
          <ac:spMkLst>
            <pc:docMk/>
            <pc:sldMk cId="2625262053" sldId="459"/>
            <ac:spMk id="44" creationId="{DF535A1D-D774-43FB-90F6-C5B5DFDD65D2}"/>
          </ac:spMkLst>
        </pc:spChg>
        <pc:spChg chg="add mod">
          <ac:chgData name="We J" userId="518e19de838fc018" providerId="LiveId" clId="{6492CF70-9DF5-45AF-AD04-EF9FD4DBECC5}" dt="2023-04-19T07:59:53.583" v="1499"/>
          <ac:spMkLst>
            <pc:docMk/>
            <pc:sldMk cId="2625262053" sldId="459"/>
            <ac:spMk id="45" creationId="{4F4A21C0-3007-4E46-A8EF-392113315CD7}"/>
          </ac:spMkLst>
        </pc:spChg>
      </pc:sldChg>
      <pc:sldChg chg="add">
        <pc:chgData name="We J" userId="518e19de838fc018" providerId="LiveId" clId="{6492CF70-9DF5-45AF-AD04-EF9FD4DBECC5}" dt="2023-04-19T08:18:43.976" v="1593"/>
        <pc:sldMkLst>
          <pc:docMk/>
          <pc:sldMk cId="3412918840" sldId="460"/>
        </pc:sldMkLst>
      </pc:sldChg>
    </pc:docChg>
  </pc:docChgLst>
  <pc:docChgLst>
    <pc:chgData name="We J" userId="518e19de838fc018" providerId="LiveId" clId="{7763D6BF-67FD-455E-83D2-09F536BCBF01}"/>
    <pc:docChg chg="undo custSel addSld delSld modSld sldOrd">
      <pc:chgData name="We J" userId="518e19de838fc018" providerId="LiveId" clId="{7763D6BF-67FD-455E-83D2-09F536BCBF01}" dt="2023-06-24T10:58:18.607" v="1148" actId="47"/>
      <pc:docMkLst>
        <pc:docMk/>
      </pc:docMkLst>
      <pc:sldChg chg="addSp modSp mod">
        <pc:chgData name="We J" userId="518e19de838fc018" providerId="LiveId" clId="{7763D6BF-67FD-455E-83D2-09F536BCBF01}" dt="2023-06-15T02:33:21.515" v="1141" actId="20577"/>
        <pc:sldMkLst>
          <pc:docMk/>
          <pc:sldMk cId="3312810205" sldId="290"/>
        </pc:sldMkLst>
        <pc:spChg chg="mod">
          <ac:chgData name="We J" userId="518e19de838fc018" providerId="LiveId" clId="{7763D6BF-67FD-455E-83D2-09F536BCBF01}" dt="2023-06-14T08:59:32.713" v="1111" actId="1076"/>
          <ac:spMkLst>
            <pc:docMk/>
            <pc:sldMk cId="3312810205" sldId="290"/>
            <ac:spMk id="2" creationId="{8A5BF93F-4AF6-4F48-B55F-66A0E12457B9}"/>
          </ac:spMkLst>
        </pc:spChg>
        <pc:spChg chg="add mod">
          <ac:chgData name="We J" userId="518e19de838fc018" providerId="LiveId" clId="{7763D6BF-67FD-455E-83D2-09F536BCBF01}" dt="2023-06-15T02:33:21.515" v="1141" actId="20577"/>
          <ac:spMkLst>
            <pc:docMk/>
            <pc:sldMk cId="3312810205" sldId="290"/>
            <ac:spMk id="4" creationId="{800325C9-D080-FD93-5CFE-CC880CBA1328}"/>
          </ac:spMkLst>
        </pc:spChg>
        <pc:spChg chg="mod">
          <ac:chgData name="We J" userId="518e19de838fc018" providerId="LiveId" clId="{7763D6BF-67FD-455E-83D2-09F536BCBF01}" dt="2023-06-14T08:59:41.939" v="1114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7763D6BF-67FD-455E-83D2-09F536BCBF01}" dt="2023-06-14T08:58:11.506" v="1108" actId="20577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We J" userId="518e19de838fc018" providerId="LiveId" clId="{7763D6BF-67FD-455E-83D2-09F536BCBF01}" dt="2023-06-16T08:49:16.571" v="1142"/>
        <pc:sldMkLst>
          <pc:docMk/>
          <pc:sldMk cId="3187244672" sldId="412"/>
        </pc:sldMkLst>
      </pc:sldChg>
      <pc:sldChg chg="del">
        <pc:chgData name="We J" userId="518e19de838fc018" providerId="LiveId" clId="{7763D6BF-67FD-455E-83D2-09F536BCBF01}" dt="2023-06-24T10:58:18.607" v="1148" actId="47"/>
        <pc:sldMkLst>
          <pc:docMk/>
          <pc:sldMk cId="3609628229" sldId="436"/>
        </pc:sldMkLst>
      </pc:sldChg>
      <pc:sldChg chg="delSp modSp del mod">
        <pc:chgData name="We J" userId="518e19de838fc018" providerId="LiveId" clId="{7763D6BF-67FD-455E-83D2-09F536BCBF01}" dt="2023-06-14T02:59:07.649" v="710" actId="2696"/>
        <pc:sldMkLst>
          <pc:docMk/>
          <pc:sldMk cId="2378353896" sldId="457"/>
        </pc:sldMkLst>
        <pc:spChg chg="del mod">
          <ac:chgData name="We J" userId="518e19de838fc018" providerId="LiveId" clId="{7763D6BF-67FD-455E-83D2-09F536BCBF01}" dt="2023-06-14T02:58:21.080" v="699" actId="21"/>
          <ac:spMkLst>
            <pc:docMk/>
            <pc:sldMk cId="2378353896" sldId="457"/>
            <ac:spMk id="2" creationId="{66EBBF43-7EB2-4B0B-B2CB-B2616D81254D}"/>
          </ac:spMkLst>
        </pc:spChg>
        <pc:spChg chg="del mod">
          <ac:chgData name="We J" userId="518e19de838fc018" providerId="LiveId" clId="{7763D6BF-67FD-455E-83D2-09F536BCBF01}" dt="2023-06-14T02:57:41.798" v="688" actId="21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" creationId="{7F78A676-51FB-BE79-0DBE-EC77B075E57D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1" creationId="{7A1953BE-5D92-48E4-98F3-8CC24EA0A038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3" creationId="{5FC09323-A1CB-4DD0-BC8B-4EA2ED4BA12A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47" creationId="{B322285E-FA84-4BAC-B2F1-01D756D93109}"/>
          </ac:spMkLst>
        </pc:spChg>
        <pc:spChg chg="del mod">
          <ac:chgData name="We J" userId="518e19de838fc018" providerId="LiveId" clId="{7763D6BF-67FD-455E-83D2-09F536BCBF01}" dt="2023-06-14T02:58:36.172" v="702" actId="21"/>
          <ac:spMkLst>
            <pc:docMk/>
            <pc:sldMk cId="2378353896" sldId="457"/>
            <ac:spMk id="49" creationId="{F55C99FA-DAF8-4B2B-B364-4CA6587A067E}"/>
          </ac:spMkLst>
        </pc:spChg>
        <pc:spChg chg="del mod">
          <ac:chgData name="We J" userId="518e19de838fc018" providerId="LiveId" clId="{7763D6BF-67FD-455E-83D2-09F536BCBF01}" dt="2023-06-14T02:58:38.567" v="703" actId="478"/>
          <ac:spMkLst>
            <pc:docMk/>
            <pc:sldMk cId="2378353896" sldId="457"/>
            <ac:spMk id="50" creationId="{1D20DA98-0DC9-492D-91A4-2CD745FC34A7}"/>
          </ac:spMkLst>
        </pc:spChg>
        <pc:spChg chg="del">
          <ac:chgData name="We J" userId="518e19de838fc018" providerId="LiveId" clId="{7763D6BF-67FD-455E-83D2-09F536BCBF01}" dt="2023-06-14T02:55:04.429" v="635" actId="21"/>
          <ac:spMkLst>
            <pc:docMk/>
            <pc:sldMk cId="2378353896" sldId="457"/>
            <ac:spMk id="51" creationId="{5695E7C7-BFBB-4474-9672-FF2CE5B775D9}"/>
          </ac:spMkLst>
        </pc:spChg>
        <pc:spChg chg="del">
          <ac:chgData name="We J" userId="518e19de838fc018" providerId="LiveId" clId="{7763D6BF-67FD-455E-83D2-09F536BCBF01}" dt="2023-06-14T02:39:05.475" v="623" actId="21"/>
          <ac:spMkLst>
            <pc:docMk/>
            <pc:sldMk cId="2378353896" sldId="457"/>
            <ac:spMk id="55" creationId="{2E57059A-D831-439E-8A1D-6B2C4013D7B4}"/>
          </ac:spMkLst>
        </pc:spChg>
        <pc:spChg chg="del">
          <ac:chgData name="We J" userId="518e19de838fc018" providerId="LiveId" clId="{7763D6BF-67FD-455E-83D2-09F536BCBF01}" dt="2023-06-14T02:39:21.771" v="626" actId="21"/>
          <ac:spMkLst>
            <pc:docMk/>
            <pc:sldMk cId="2378353896" sldId="457"/>
            <ac:spMk id="56" creationId="{7AA5B600-9DD6-4BE8-A597-6C1A950946F8}"/>
          </ac:spMkLst>
        </pc:spChg>
        <pc:spChg chg="del">
          <ac:chgData name="We J" userId="518e19de838fc018" providerId="LiveId" clId="{7763D6BF-67FD-455E-83D2-09F536BCBF01}" dt="2023-06-14T02:39:30.801" v="629" actId="21"/>
          <ac:spMkLst>
            <pc:docMk/>
            <pc:sldMk cId="2378353896" sldId="457"/>
            <ac:spMk id="57" creationId="{7B495EDB-83EA-4F41-8C3B-2F258D37EA67}"/>
          </ac:spMkLst>
        </pc:spChg>
        <pc:spChg chg="del">
          <ac:chgData name="We J" userId="518e19de838fc018" providerId="LiveId" clId="{7763D6BF-67FD-455E-83D2-09F536BCBF01}" dt="2023-06-14T02:59:00.648" v="707" actId="478"/>
          <ac:spMkLst>
            <pc:docMk/>
            <pc:sldMk cId="2378353896" sldId="457"/>
            <ac:spMk id="58" creationId="{2DF7EB56-9D55-48C6-9BF8-CCDE2415E59A}"/>
          </ac:spMkLst>
        </pc:spChg>
        <pc:picChg chg="del">
          <ac:chgData name="We J" userId="518e19de838fc018" providerId="LiveId" clId="{7763D6BF-67FD-455E-83D2-09F536BCBF01}" dt="2023-06-14T02:59:01.395" v="708" actId="478"/>
          <ac:picMkLst>
            <pc:docMk/>
            <pc:sldMk cId="2378353896" sldId="457"/>
            <ac:picMk id="52" creationId="{06523DB8-F865-4236-8676-35E5E75A9FF7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3" creationId="{AD59E8FA-80D5-469A-B126-9758DEA08E81}"/>
          </ac:picMkLst>
        </pc:picChg>
        <pc:picChg chg="del">
          <ac:chgData name="We J" userId="518e19de838fc018" providerId="LiveId" clId="{7763D6BF-67FD-455E-83D2-09F536BCBF01}" dt="2023-06-14T02:59:04.285" v="709" actId="21"/>
          <ac:picMkLst>
            <pc:docMk/>
            <pc:sldMk cId="2378353896" sldId="457"/>
            <ac:picMk id="54" creationId="{6E7EED3B-F862-4A2B-A2FD-349F91A704D9}"/>
          </ac:picMkLst>
        </pc:picChg>
        <pc:picChg chg="del">
          <ac:chgData name="We J" userId="518e19de838fc018" providerId="LiveId" clId="{7763D6BF-67FD-455E-83D2-09F536BCBF01}" dt="2023-06-14T02:58:59.494" v="706" actId="478"/>
          <ac:picMkLst>
            <pc:docMk/>
            <pc:sldMk cId="2378353896" sldId="457"/>
            <ac:picMk id="59" creationId="{1C7E223F-3593-411B-A3A8-02EA1032797E}"/>
          </ac:picMkLst>
        </pc:picChg>
      </pc:sldChg>
      <pc:sldChg chg="del">
        <pc:chgData name="We J" userId="518e19de838fc018" providerId="LiveId" clId="{7763D6BF-67FD-455E-83D2-09F536BCBF01}" dt="2023-06-14T03:03:54.553" v="769" actId="47"/>
        <pc:sldMkLst>
          <pc:docMk/>
          <pc:sldMk cId="1528763106" sldId="458"/>
        </pc:sldMkLst>
      </pc:sldChg>
      <pc:sldChg chg="del ord">
        <pc:chgData name="We J" userId="518e19de838fc018" providerId="LiveId" clId="{7763D6BF-67FD-455E-83D2-09F536BCBF01}" dt="2023-06-24T10:58:17.195" v="1147" actId="47"/>
        <pc:sldMkLst>
          <pc:docMk/>
          <pc:sldMk cId="2625262053" sldId="459"/>
        </pc:sldMkLst>
      </pc:sldChg>
      <pc:sldChg chg="addSp delSp modSp add del mod ord">
        <pc:chgData name="We J" userId="518e19de838fc018" providerId="LiveId" clId="{7763D6BF-67FD-455E-83D2-09F536BCBF01}" dt="2023-06-23T11:40:35.570" v="1144"/>
        <pc:sldMkLst>
          <pc:docMk/>
          <pc:sldMk cId="1208519033" sldId="461"/>
        </pc:sldMkLst>
        <pc:spChg chg="add mod">
          <ac:chgData name="We J" userId="518e19de838fc018" providerId="LiveId" clId="{7763D6BF-67FD-455E-83D2-09F536BCBF01}" dt="2023-06-23T11:40:35.570" v="1144"/>
          <ac:spMkLst>
            <pc:docMk/>
            <pc:sldMk cId="1208519033" sldId="461"/>
            <ac:spMk id="2" creationId="{5A2D4DEA-BA99-7C5B-57CA-6B0AD23CDBFD}"/>
          </ac:spMkLst>
        </pc:spChg>
        <pc:spChg chg="del">
          <ac:chgData name="We J" userId="518e19de838fc018" providerId="LiveId" clId="{7763D6BF-67FD-455E-83D2-09F536BCBF01}" dt="2023-06-14T07:15:25.398" v="881" actId="478"/>
          <ac:spMkLst>
            <pc:docMk/>
            <pc:sldMk cId="1208519033" sldId="461"/>
            <ac:spMk id="2" creationId="{D64C76C1-A19A-4C44-8578-9C8D75E16186}"/>
          </ac:spMkLst>
        </pc:spChg>
        <pc:spChg chg="del mod">
          <ac:chgData name="We J" userId="518e19de838fc018" providerId="LiveId" clId="{7763D6BF-67FD-455E-83D2-09F536BCBF01}" dt="2023-06-14T07:33:07.425" v="924" actId="478"/>
          <ac:spMkLst>
            <pc:docMk/>
            <pc:sldMk cId="1208519033" sldId="461"/>
            <ac:spMk id="3" creationId="{A0983791-67CA-238D-D93E-FC0A53EBDE28}"/>
          </ac:spMkLst>
        </pc:spChg>
        <pc:spChg chg="add del mod">
          <ac:chgData name="We J" userId="518e19de838fc018" providerId="LiveId" clId="{7763D6BF-67FD-455E-83D2-09F536BCBF01}" dt="2023-06-14T07:39:25.432" v="951"/>
          <ac:spMkLst>
            <pc:docMk/>
            <pc:sldMk cId="1208519033" sldId="461"/>
            <ac:spMk id="3" creationId="{CD4BFE8A-A358-FE8D-E72B-E98B0DFF8198}"/>
          </ac:spMkLst>
        </pc:spChg>
        <pc:spChg chg="add del mod">
          <ac:chgData name="We J" userId="518e19de838fc018" providerId="LiveId" clId="{7763D6BF-67FD-455E-83D2-09F536BCBF01}" dt="2023-06-14T07:39:21.379" v="948"/>
          <ac:spMkLst>
            <pc:docMk/>
            <pc:sldMk cId="1208519033" sldId="461"/>
            <ac:spMk id="4" creationId="{02AE6F63-DF11-1802-9FE6-BF36013F408C}"/>
          </ac:spMkLst>
        </pc:spChg>
        <pc:spChg chg="del mod">
          <ac:chgData name="We J" userId="518e19de838fc018" providerId="LiveId" clId="{7763D6BF-67FD-455E-83D2-09F536BCBF01}" dt="2023-06-14T07:33:04.990" v="923" actId="478"/>
          <ac:spMkLst>
            <pc:docMk/>
            <pc:sldMk cId="1208519033" sldId="461"/>
            <ac:spMk id="4" creationId="{533E82E4-B1F0-43E9-A4AA-23438D95A37F}"/>
          </ac:spMkLst>
        </pc:spChg>
        <pc:spChg chg="add mod">
          <ac:chgData name="We J" userId="518e19de838fc018" providerId="LiveId" clId="{7763D6BF-67FD-455E-83D2-09F536BCBF01}" dt="2023-06-12T09:43:17.930" v="82" actId="14100"/>
          <ac:spMkLst>
            <pc:docMk/>
            <pc:sldMk cId="1208519033" sldId="461"/>
            <ac:spMk id="6" creationId="{06A20EA8-67F3-4E3B-3D81-CE8F189F4939}"/>
          </ac:spMkLst>
        </pc:spChg>
        <pc:spChg chg="add del">
          <ac:chgData name="We J" userId="518e19de838fc018" providerId="LiveId" clId="{7763D6BF-67FD-455E-83D2-09F536BCBF01}" dt="2023-06-14T07:30:18.802" v="919"/>
          <ac:spMkLst>
            <pc:docMk/>
            <pc:sldMk cId="1208519033" sldId="461"/>
            <ac:spMk id="9" creationId="{E7CF67D5-72A8-52D3-B593-D553EFC90ECE}"/>
          </ac:spMkLst>
        </pc:spChg>
        <pc:spChg chg="del">
          <ac:chgData name="We J" userId="518e19de838fc018" providerId="LiveId" clId="{7763D6BF-67FD-455E-83D2-09F536BCBF01}" dt="2023-06-14T07:15:27.374" v="882" actId="478"/>
          <ac:spMkLst>
            <pc:docMk/>
            <pc:sldMk cId="1208519033" sldId="461"/>
            <ac:spMk id="43" creationId="{ACC420FA-66B0-4826-A12E-AC2BFF72C759}"/>
          </ac:spMkLst>
        </pc:spChg>
        <pc:spChg chg="del mod">
          <ac:chgData name="We J" userId="518e19de838fc018" providerId="LiveId" clId="{7763D6BF-67FD-455E-83D2-09F536BCBF01}" dt="2023-06-14T07:15:23.620" v="880" actId="478"/>
          <ac:spMkLst>
            <pc:docMk/>
            <pc:sldMk cId="1208519033" sldId="461"/>
            <ac:spMk id="44" creationId="{D85AF954-6A8C-423E-8738-96993CFA8E14}"/>
          </ac:spMkLst>
        </pc:spChg>
        <pc:spChg chg="del mod">
          <ac:chgData name="We J" userId="518e19de838fc018" providerId="LiveId" clId="{7763D6BF-67FD-455E-83D2-09F536BCBF01}" dt="2023-06-14T07:15:22.343" v="879" actId="478"/>
          <ac:spMkLst>
            <pc:docMk/>
            <pc:sldMk cId="1208519033" sldId="461"/>
            <ac:spMk id="45" creationId="{17F98696-41A3-4D2B-8406-F0675643C7D1}"/>
          </ac:spMkLst>
        </pc:spChg>
        <pc:spChg chg="del mod">
          <ac:chgData name="We J" userId="518e19de838fc018" providerId="LiveId" clId="{7763D6BF-67FD-455E-83D2-09F536BCBF01}" dt="2023-06-14T07:38:52.596" v="941" actId="478"/>
          <ac:spMkLst>
            <pc:docMk/>
            <pc:sldMk cId="1208519033" sldId="461"/>
            <ac:spMk id="48" creationId="{50037DDD-2700-42F5-95F0-2769B7AE1BBB}"/>
          </ac:spMkLst>
        </pc:spChg>
        <pc:spChg chg="mod">
          <ac:chgData name="We J" userId="518e19de838fc018" providerId="LiveId" clId="{7763D6BF-67FD-455E-83D2-09F536BCBF01}" dt="2023-06-14T09:34:30.281" v="1137" actId="20577"/>
          <ac:spMkLst>
            <pc:docMk/>
            <pc:sldMk cId="1208519033" sldId="461"/>
            <ac:spMk id="50" creationId="{670065FC-982A-41CB-ABC6-EADB746501F7}"/>
          </ac:spMkLst>
        </pc:spChg>
        <pc:spChg chg="mod">
          <ac:chgData name="We J" userId="518e19de838fc018" providerId="LiveId" clId="{7763D6BF-67FD-455E-83D2-09F536BCBF01}" dt="2023-06-14T07:50:06.606" v="992"/>
          <ac:spMkLst>
            <pc:docMk/>
            <pc:sldMk cId="1208519033" sldId="461"/>
            <ac:spMk id="54" creationId="{5649F425-D870-44DA-A8DB-048BBE499CAA}"/>
          </ac:spMkLst>
        </pc:spChg>
        <pc:spChg chg="mod">
          <ac:chgData name="We J" userId="518e19de838fc018" providerId="LiveId" clId="{7763D6BF-67FD-455E-83D2-09F536BCBF01}" dt="2023-06-14T07:47:06.371" v="990" actId="20577"/>
          <ac:spMkLst>
            <pc:docMk/>
            <pc:sldMk cId="1208519033" sldId="461"/>
            <ac:spMk id="56" creationId="{99101050-87E4-48D6-B950-5D5CC6510998}"/>
          </ac:spMkLst>
        </pc:spChg>
        <pc:spChg chg="mod">
          <ac:chgData name="We J" userId="518e19de838fc018" providerId="LiveId" clId="{7763D6BF-67FD-455E-83D2-09F536BCBF01}" dt="2023-06-14T07:46:42.570" v="987" actId="14100"/>
          <ac:spMkLst>
            <pc:docMk/>
            <pc:sldMk cId="1208519033" sldId="461"/>
            <ac:spMk id="57" creationId="{09A18DD5-452F-4309-B2D6-B524659D0788}"/>
          </ac:spMkLst>
        </pc:spChg>
        <pc:spChg chg="mod">
          <ac:chgData name="We J" userId="518e19de838fc018" providerId="LiveId" clId="{7763D6BF-67FD-455E-83D2-09F536BCBF01}" dt="2023-06-14T07:44:32.224" v="986" actId="14100"/>
          <ac:spMkLst>
            <pc:docMk/>
            <pc:sldMk cId="1208519033" sldId="461"/>
            <ac:spMk id="58" creationId="{92330F11-AF66-41F7-A29E-6001D3B872C1}"/>
          </ac:spMkLst>
        </pc:spChg>
        <pc:spChg chg="del">
          <ac:chgData name="We J" userId="518e19de838fc018" providerId="LiveId" clId="{7763D6BF-67FD-455E-83D2-09F536BCBF01}" dt="2023-06-14T08:43:33.164" v="1049" actId="478"/>
          <ac:spMkLst>
            <pc:docMk/>
            <pc:sldMk cId="1208519033" sldId="461"/>
            <ac:spMk id="60" creationId="{658BA3EF-4E9F-4476-918F-B421A6D9677E}"/>
          </ac:spMkLst>
        </pc:spChg>
        <pc:spChg chg="del">
          <ac:chgData name="We J" userId="518e19de838fc018" providerId="LiveId" clId="{7763D6BF-67FD-455E-83D2-09F536BCBF01}" dt="2023-06-14T08:43:31.252" v="1048" actId="478"/>
          <ac:spMkLst>
            <pc:docMk/>
            <pc:sldMk cId="1208519033" sldId="461"/>
            <ac:spMk id="61" creationId="{0BD8C0CC-5A07-4515-A077-CD883F21CDD7}"/>
          </ac:spMkLst>
        </pc:spChg>
        <pc:spChg chg="mod">
          <ac:chgData name="We J" userId="518e19de838fc018" providerId="LiveId" clId="{7763D6BF-67FD-455E-83D2-09F536BCBF01}" dt="2023-06-14T08:43:24.657" v="1047" actId="20577"/>
          <ac:spMkLst>
            <pc:docMk/>
            <pc:sldMk cId="1208519033" sldId="461"/>
            <ac:spMk id="62" creationId="{ECCF5596-9FE7-453D-82A5-FE91780513E3}"/>
          </ac:spMkLst>
        </pc:spChg>
        <pc:spChg chg="mod">
          <ac:chgData name="We J" userId="518e19de838fc018" providerId="LiveId" clId="{7763D6BF-67FD-455E-83D2-09F536BCBF01}" dt="2023-06-14T07:48:30.377" v="991" actId="14100"/>
          <ac:spMkLst>
            <pc:docMk/>
            <pc:sldMk cId="1208519033" sldId="461"/>
            <ac:spMk id="66" creationId="{C73F730B-7112-43D0-B5B1-6345E16F9D6B}"/>
          </ac:spMkLst>
        </pc:spChg>
        <pc:graphicFrameChg chg="add del mod">
          <ac:chgData name="We J" userId="518e19de838fc018" providerId="LiveId" clId="{7763D6BF-67FD-455E-83D2-09F536BCBF01}" dt="2023-06-14T09:34:26.609" v="1135"/>
          <ac:graphicFrameMkLst>
            <pc:docMk/>
            <pc:sldMk cId="1208519033" sldId="461"/>
            <ac:graphicFrameMk id="2" creationId="{AB330D98-D5D5-F32D-2F70-CB80A838F69F}"/>
          </ac:graphicFrameMkLst>
        </pc:graphicFrameChg>
        <pc:graphicFrameChg chg="add del mod">
          <ac:chgData name="We J" userId="518e19de838fc018" providerId="LiveId" clId="{7763D6BF-67FD-455E-83D2-09F536BCBF01}" dt="2023-06-14T07:37:20.955" v="934" actId="478"/>
          <ac:graphicFrameMkLst>
            <pc:docMk/>
            <pc:sldMk cId="1208519033" sldId="461"/>
            <ac:graphicFrameMk id="2" creationId="{F75AA1D3-D768-1E4B-FEB2-1C0A3B99A79C}"/>
          </ac:graphicFrameMkLst>
        </pc:graphicFrameChg>
        <pc:graphicFrameChg chg="add del mod">
          <ac:chgData name="We J" userId="518e19de838fc018" providerId="LiveId" clId="{7763D6BF-67FD-455E-83D2-09F536BCBF01}" dt="2023-06-14T07:33:14.615" v="928" actId="478"/>
          <ac:graphicFrameMkLst>
            <pc:docMk/>
            <pc:sldMk cId="1208519033" sldId="461"/>
            <ac:graphicFrameMk id="6" creationId="{82C6D3CA-3120-1459-545B-AC343AFE1046}"/>
          </ac:graphicFrameMkLst>
        </pc:graphicFrameChg>
        <pc:graphicFrameChg chg="add del mod">
          <ac:chgData name="We J" userId="518e19de838fc018" providerId="LiveId" clId="{7763D6BF-67FD-455E-83D2-09F536BCBF01}" dt="2023-06-14T07:46:53.970" v="988" actId="478"/>
          <ac:graphicFrameMkLst>
            <pc:docMk/>
            <pc:sldMk cId="1208519033" sldId="461"/>
            <ac:graphicFrameMk id="7" creationId="{E2BED32A-6CF6-F045-2B0E-EB8887F83293}"/>
          </ac:graphicFrameMkLst>
        </pc:graphicFrameChg>
        <pc:graphicFrameChg chg="add mod">
          <ac:chgData name="We J" userId="518e19de838fc018" providerId="LiveId" clId="{7763D6BF-67FD-455E-83D2-09F536BCBF01}" dt="2023-06-14T07:34:19.015" v="930"/>
          <ac:graphicFrameMkLst>
            <pc:docMk/>
            <pc:sldMk cId="1208519033" sldId="461"/>
            <ac:graphicFrameMk id="10" creationId="{3007DCE1-CF3C-1352-FDC9-DA3AFD5B523C}"/>
          </ac:graphicFrameMkLst>
        </pc:graphicFrameChg>
        <pc:picChg chg="del">
          <ac:chgData name="We J" userId="518e19de838fc018" providerId="LiveId" clId="{7763D6BF-67FD-455E-83D2-09F536BCBF01}" dt="2023-06-14T07:33:16.068" v="929" actId="478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delSp modSp mod ord">
        <pc:chgData name="We J" userId="518e19de838fc018" providerId="LiveId" clId="{7763D6BF-67FD-455E-83D2-09F536BCBF01}" dt="2023-06-14T08:04:49.318" v="1037"/>
        <pc:sldMkLst>
          <pc:docMk/>
          <pc:sldMk cId="3457021710" sldId="464"/>
        </pc:sldMkLst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2" creationId="{37B0A44F-0885-863C-CA23-22AD255615C7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3" creationId="{D14073F4-91B3-2900-259B-FAE771421068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4" creationId="{27CFF6E3-7DDF-D092-4F80-EAF9088B8E74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5" creationId="{F827271B-D268-8206-FD19-409A9FBA36F7}"/>
          </ac:spMkLst>
        </pc:spChg>
        <pc:spChg chg="del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6" creationId="{DF257877-7AEF-F521-0424-AEBEE43DB235}"/>
          </ac:spMkLst>
        </pc:spChg>
        <pc:spChg chg="add 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7" creationId="{1C1A5FAE-9969-89B2-EF74-437EE2186957}"/>
          </ac:spMkLst>
        </pc:spChg>
        <pc:spChg chg="add del mod">
          <ac:chgData name="We J" userId="518e19de838fc018" providerId="LiveId" clId="{7763D6BF-67FD-455E-83D2-09F536BCBF01}" dt="2023-06-14T01:57:36.641" v="552"/>
          <ac:spMkLst>
            <pc:docMk/>
            <pc:sldMk cId="3457021710" sldId="464"/>
            <ac:spMk id="8" creationId="{11BDC255-887A-1EEC-5C06-9485D8F8D493}"/>
          </ac:spMkLst>
        </pc:spChg>
        <pc:spChg chg="del">
          <ac:chgData name="We J" userId="518e19de838fc018" providerId="LiveId" clId="{7763D6BF-67FD-455E-83D2-09F536BCBF01}" dt="2023-06-14T00:57:59.872" v="312" actId="21"/>
          <ac:spMkLst>
            <pc:docMk/>
            <pc:sldMk cId="3457021710" sldId="464"/>
            <ac:spMk id="8" creationId="{2A214294-13F0-0551-B177-BB4CC1E6A203}"/>
          </ac:spMkLst>
        </pc:spChg>
        <pc:spChg chg="add del mod">
          <ac:chgData name="We J" userId="518e19de838fc018" providerId="LiveId" clId="{7763D6BF-67FD-455E-83D2-09F536BCBF01}" dt="2023-06-14T08:03:50.688" v="1027" actId="21"/>
          <ac:spMkLst>
            <pc:docMk/>
            <pc:sldMk cId="3457021710" sldId="464"/>
            <ac:spMk id="9" creationId="{EB43FE5F-1104-B544-5650-74A87730A59A}"/>
          </ac:spMkLst>
        </pc:spChg>
        <pc:spChg chg="add del mod">
          <ac:chgData name="We J" userId="518e19de838fc018" providerId="LiveId" clId="{7763D6BF-67FD-455E-83D2-09F536BCBF01}" dt="2023-06-14T08:03:21.762" v="1019" actId="21"/>
          <ac:spMkLst>
            <pc:docMk/>
            <pc:sldMk cId="3457021710" sldId="464"/>
            <ac:spMk id="10" creationId="{E7B3AAE3-251A-5697-6F54-2F1928AD94B1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2" creationId="{7A9E1C7F-1744-4AF8-A877-397DF15A2A24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4" creationId="{3EF03E39-38BE-33F8-98E1-007326615BF0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5" creationId="{FE899EB9-E3CA-14CD-55FC-716AEFE46988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7" creationId="{F72EF0E8-91C0-B7FC-1727-7B7EBA74D6D6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8" creationId="{422FE220-D672-1BE3-B491-4E9CE6A389B2}"/>
          </ac:spMkLst>
        </pc:spChg>
        <pc:spChg chg="del mod">
          <ac:chgData name="We J" userId="518e19de838fc018" providerId="LiveId" clId="{7763D6BF-67FD-455E-83D2-09F536BCBF01}" dt="2023-06-14T08:02:46.114" v="1011" actId="21"/>
          <ac:spMkLst>
            <pc:docMk/>
            <pc:sldMk cId="3457021710" sldId="464"/>
            <ac:spMk id="19" creationId="{251769A9-16BE-A316-FCFB-85204D14CB25}"/>
          </ac:spMkLst>
        </pc:spChg>
      </pc:sldChg>
      <pc:sldChg chg="addSp delSp modSp del mod">
        <pc:chgData name="We J" userId="518e19de838fc018" providerId="LiveId" clId="{7763D6BF-67FD-455E-83D2-09F536BCBF01}" dt="2023-06-14T03:03:49.771" v="768" actId="47"/>
        <pc:sldMkLst>
          <pc:docMk/>
          <pc:sldMk cId="3300899123" sldId="465"/>
        </pc:sldMkLst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2" creationId="{A86782C1-56D7-F03A-6D7F-6760785338A6}"/>
          </ac:spMkLst>
        </pc:spChg>
        <pc:spChg chg="add del mod">
          <ac:chgData name="We J" userId="518e19de838fc018" providerId="LiveId" clId="{7763D6BF-67FD-455E-83D2-09F536BCBF01}" dt="2023-06-14T02:56:38.272" v="676" actId="21"/>
          <ac:spMkLst>
            <pc:docMk/>
            <pc:sldMk cId="3300899123" sldId="465"/>
            <ac:spMk id="3" creationId="{8C2CD874-184E-928F-879E-6D33B527C17E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0" creationId="{F054693A-3504-4CF6-BBA7-15DB44D44E71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42" creationId="{8DFB2E16-D531-4EDE-9AAC-75282376E74C}"/>
          </ac:spMkLst>
        </pc:spChg>
        <pc:spChg chg="del mod">
          <ac:chgData name="We J" userId="518e19de838fc018" providerId="LiveId" clId="{7763D6BF-67FD-455E-83D2-09F536BCBF01}" dt="2023-06-14T01:34:01.832" v="527" actId="21"/>
          <ac:spMkLst>
            <pc:docMk/>
            <pc:sldMk cId="3300899123" sldId="465"/>
            <ac:spMk id="44" creationId="{9DBDE98D-C73B-4C19-8BBB-83EE76BC6B99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7" creationId="{B9574C15-8573-4499-BB13-D9EF86E04473}"/>
          </ac:spMkLst>
        </pc:spChg>
        <pc:spChg chg="del">
          <ac:chgData name="We J" userId="518e19de838fc018" providerId="LiveId" clId="{7763D6BF-67FD-455E-83D2-09F536BCBF01}" dt="2023-06-14T02:57:24.172" v="686" actId="478"/>
          <ac:spMkLst>
            <pc:docMk/>
            <pc:sldMk cId="3300899123" sldId="465"/>
            <ac:spMk id="48" creationId="{AA62D406-A3B7-416B-B0B2-A0F175C40432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4" creationId="{976A6955-6765-4133-823A-28D58398865F}"/>
          </ac:spMkLst>
        </pc:spChg>
        <pc:spChg chg="del mod">
          <ac:chgData name="We J" userId="518e19de838fc018" providerId="LiveId" clId="{7763D6BF-67FD-455E-83D2-09F536BCBF01}" dt="2023-06-14T02:57:21.802" v="685" actId="21"/>
          <ac:spMkLst>
            <pc:docMk/>
            <pc:sldMk cId="3300899123" sldId="465"/>
            <ac:spMk id="55" creationId="{C128F261-2DD0-491B-B57F-F38D4F350A44}"/>
          </ac:spMkLst>
        </pc:spChg>
        <pc:spChg chg="del mod">
          <ac:chgData name="We J" userId="518e19de838fc018" providerId="LiveId" clId="{7763D6BF-67FD-455E-83D2-09F536BCBF01}" dt="2023-06-14T02:57:15.043" v="684" actId="478"/>
          <ac:spMkLst>
            <pc:docMk/>
            <pc:sldMk cId="3300899123" sldId="465"/>
            <ac:spMk id="56" creationId="{8C4C56F8-608A-4405-8918-1A39E5726E38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0" creationId="{DA1DF750-5515-413A-A417-827F822AD14B}"/>
          </ac:spMkLst>
        </pc:spChg>
        <pc:spChg chg="del">
          <ac:chgData name="We J" userId="518e19de838fc018" providerId="LiveId" clId="{7763D6BF-67FD-455E-83D2-09F536BCBF01}" dt="2023-06-14T01:22:57.617" v="452" actId="21"/>
          <ac:spMkLst>
            <pc:docMk/>
            <pc:sldMk cId="3300899123" sldId="465"/>
            <ac:spMk id="62" creationId="{52559D02-907C-450A-A53A-022E2D720EFC}"/>
          </ac:spMkLst>
        </pc:spChg>
        <pc:picChg chg="del">
          <ac:chgData name="We J" userId="518e19de838fc018" providerId="LiveId" clId="{7763D6BF-67FD-455E-83D2-09F536BCBF01}" dt="2023-06-13T01:56:37.988" v="98" actId="478"/>
          <ac:picMkLst>
            <pc:docMk/>
            <pc:sldMk cId="3300899123" sldId="465"/>
            <ac:picMk id="7" creationId="{57353FDE-D9D6-4953-BC4D-408C59DB8E61}"/>
          </ac:picMkLst>
        </pc:picChg>
        <pc:picChg chg="del">
          <ac:chgData name="We J" userId="518e19de838fc018" providerId="LiveId" clId="{7763D6BF-67FD-455E-83D2-09F536BCBF01}" dt="2023-06-13T01:57:21.257" v="136" actId="478"/>
          <ac:picMkLst>
            <pc:docMk/>
            <pc:sldMk cId="3300899123" sldId="465"/>
            <ac:picMk id="9" creationId="{54D95BA9-26B1-46BF-8AB9-435CE60C94B2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13" creationId="{AB0841CC-CC60-4520-B30A-FAB960F2D682}"/>
          </ac:picMkLst>
        </pc:picChg>
        <pc:picChg chg="del">
          <ac:chgData name="We J" userId="518e19de838fc018" providerId="LiveId" clId="{7763D6BF-67FD-455E-83D2-09F536BCBF01}" dt="2023-06-14T02:57:24.172" v="686" actId="478"/>
          <ac:picMkLst>
            <pc:docMk/>
            <pc:sldMk cId="3300899123" sldId="465"/>
            <ac:picMk id="17" creationId="{EC30742A-38FD-4A1B-BF68-6F574F3E2856}"/>
          </ac:picMkLst>
        </pc:picChg>
        <pc:picChg chg="del">
          <ac:chgData name="We J" userId="518e19de838fc018" providerId="LiveId" clId="{7763D6BF-67FD-455E-83D2-09F536BCBF01}" dt="2023-06-14T01:22:57.617" v="452" actId="21"/>
          <ac:picMkLst>
            <pc:docMk/>
            <pc:sldMk cId="3300899123" sldId="465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1:00.073" v="1118"/>
        <pc:sldMkLst>
          <pc:docMk/>
          <pc:sldMk cId="3377885309" sldId="466"/>
        </pc:sldMkLst>
        <pc:spChg chg="add del mod">
          <ac:chgData name="We J" userId="518e19de838fc018" providerId="LiveId" clId="{7763D6BF-67FD-455E-83D2-09F536BCBF01}" dt="2023-06-14T00:55:26.071" v="256"/>
          <ac:spMkLst>
            <pc:docMk/>
            <pc:sldMk cId="3377885309" sldId="466"/>
            <ac:spMk id="2" creationId="{F7869E5F-CDDE-81FE-EC9A-7AF6F58F6627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3" creationId="{B1348E30-BA72-B1DB-BF7B-04B7910742DB}"/>
          </ac:spMkLst>
        </pc:spChg>
        <pc:spChg chg="mod">
          <ac:chgData name="We J" userId="518e19de838fc018" providerId="LiveId" clId="{7763D6BF-67FD-455E-83D2-09F536BCBF01}" dt="2023-06-14T01:57:12.179" v="547" actId="20577"/>
          <ac:spMkLst>
            <pc:docMk/>
            <pc:sldMk cId="3377885309" sldId="466"/>
            <ac:spMk id="4" creationId="{B9828B10-8C35-20CB-1AC7-0DBB60913C08}"/>
          </ac:spMkLst>
        </pc:spChg>
        <pc:spChg chg="add mod">
          <ac:chgData name="We J" userId="518e19de838fc018" providerId="LiveId" clId="{7763D6BF-67FD-455E-83D2-09F536BCBF01}" dt="2023-06-14T09:11:00.073" v="1118"/>
          <ac:spMkLst>
            <pc:docMk/>
            <pc:sldMk cId="3377885309" sldId="466"/>
            <ac:spMk id="5" creationId="{42170927-5142-A134-0DEE-43246F8957B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6" creationId="{99FD4DA8-797E-BD2A-9D2F-171E4F17C80A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7" creationId="{504ECAD0-DEC1-478C-0838-D0711AA38DEE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8" creationId="{3364756C-0AFC-B006-87A0-EA25D80D2A28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1" creationId="{30E4E535-188A-1341-2932-BD84EDC7AF3F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2" creationId="{CB1A097E-F5C8-538E-DCA3-6B526B1CAAC0}"/>
          </ac:spMkLst>
        </pc:spChg>
        <pc:spChg chg="add mod">
          <ac:chgData name="We J" userId="518e19de838fc018" providerId="LiveId" clId="{7763D6BF-67FD-455E-83D2-09F536BCBF01}" dt="2023-06-14T01:29:41.024" v="524" actId="207"/>
          <ac:spMkLst>
            <pc:docMk/>
            <pc:sldMk cId="3377885309" sldId="466"/>
            <ac:spMk id="13" creationId="{341F3CC4-3687-944E-6B7F-DCFF84BD47B3}"/>
          </ac:spMkLst>
        </pc:spChg>
        <pc:spChg chg="add mod">
          <ac:chgData name="We J" userId="518e19de838fc018" providerId="LiveId" clId="{7763D6BF-67FD-455E-83D2-09F536BCBF01}" dt="2023-06-14T01:35:01.922" v="536" actId="1076"/>
          <ac:spMkLst>
            <pc:docMk/>
            <pc:sldMk cId="3377885309" sldId="466"/>
            <ac:spMk id="15" creationId="{B486FDCB-37F7-ED42-8E45-8F8656CCB2FC}"/>
          </ac:spMkLst>
        </pc:spChg>
        <pc:spChg chg="add mod">
          <ac:chgData name="We J" userId="518e19de838fc018" providerId="LiveId" clId="{7763D6BF-67FD-455E-83D2-09F536BCBF01}" dt="2023-06-14T01:34:15.299" v="531" actId="1076"/>
          <ac:spMkLst>
            <pc:docMk/>
            <pc:sldMk cId="3377885309" sldId="466"/>
            <ac:spMk id="17" creationId="{B646EB89-5F2C-60E7-D44F-D748CE51B11D}"/>
          </ac:spMkLst>
        </pc:spChg>
        <pc:spChg chg="add mod">
          <ac:chgData name="We J" userId="518e19de838fc018" providerId="LiveId" clId="{7763D6BF-67FD-455E-83D2-09F536BCBF01}" dt="2023-06-14T01:34:12.601" v="530" actId="14100"/>
          <ac:spMkLst>
            <pc:docMk/>
            <pc:sldMk cId="3377885309" sldId="466"/>
            <ac:spMk id="18" creationId="{D654F642-4CEC-987B-D938-8D50D6678AF9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0" creationId="{05741836-E1B9-A635-700F-4E16E5C524C6}"/>
          </ac:spMkLst>
        </pc:spChg>
        <pc:spChg chg="add mod">
          <ac:chgData name="We J" userId="518e19de838fc018" providerId="LiveId" clId="{7763D6BF-67FD-455E-83D2-09F536BCBF01}" dt="2023-06-14T01:23:17.818" v="455" actId="1076"/>
          <ac:spMkLst>
            <pc:docMk/>
            <pc:sldMk cId="3377885309" sldId="466"/>
            <ac:spMk id="21" creationId="{07BCC827-F3D0-4156-D657-7CF69CA7E313}"/>
          </ac:spMkLst>
        </pc:spChg>
        <pc:spChg chg="add mod">
          <ac:chgData name="We J" userId="518e19de838fc018" providerId="LiveId" clId="{7763D6BF-67FD-455E-83D2-09F536BCBF01}" dt="2023-06-14T03:04:47.028" v="771"/>
          <ac:spMkLst>
            <pc:docMk/>
            <pc:sldMk cId="3377885309" sldId="466"/>
            <ac:spMk id="22" creationId="{C5F46C13-0645-EB09-3D83-796E4CB485AE}"/>
          </ac:spMkLst>
        </pc:spChg>
        <pc:spChg chg="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3" creationId="{B7D59C4F-24BF-E796-F40C-76FF7913BFAF}"/>
          </ac:spMkLst>
        </pc:spChg>
        <pc:spChg chg="add mod">
          <ac:chgData name="We J" userId="518e19de838fc018" providerId="LiveId" clId="{7763D6BF-67FD-455E-83D2-09F536BCBF01}" dt="2023-06-14T03:04:44.915" v="770"/>
          <ac:spMkLst>
            <pc:docMk/>
            <pc:sldMk cId="3377885309" sldId="466"/>
            <ac:spMk id="25" creationId="{79E6813A-CC47-3545-EF87-21C84BBB0515}"/>
          </ac:spMkLst>
        </pc:spChg>
        <pc:spChg chg="add mod">
          <ac:chgData name="We J" userId="518e19de838fc018" providerId="LiveId" clId="{7763D6BF-67FD-455E-83D2-09F536BCBF01}" dt="2023-06-14T01:52:13.786" v="538" actId="1076"/>
          <ac:spMkLst>
            <pc:docMk/>
            <pc:sldMk cId="3377885309" sldId="466"/>
            <ac:spMk id="26" creationId="{A7421FA6-DFF9-D32A-B262-FAA0CE259466}"/>
          </ac:spMkLst>
        </pc:spChg>
        <pc:spChg chg="add mod">
          <ac:chgData name="We J" userId="518e19de838fc018" providerId="LiveId" clId="{7763D6BF-67FD-455E-83D2-09F536BCBF01}" dt="2023-06-14T01:34:18.827" v="532" actId="1076"/>
          <ac:spMkLst>
            <pc:docMk/>
            <pc:sldMk cId="3377885309" sldId="466"/>
            <ac:spMk id="27" creationId="{AE5ACBA7-19BA-DDE8-D2C4-8DACE959FEC6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8" creationId="{B41B8681-C23B-DC09-02CC-D932A3140369}"/>
          </ac:spMkLst>
        </pc:spChg>
        <pc:spChg chg="add mod">
          <ac:chgData name="We J" userId="518e19de838fc018" providerId="LiveId" clId="{7763D6BF-67FD-455E-83D2-09F536BCBF01}" dt="2023-06-14T02:30:59.511" v="622" actId="207"/>
          <ac:spMkLst>
            <pc:docMk/>
            <pc:sldMk cId="3377885309" sldId="466"/>
            <ac:spMk id="29" creationId="{89DB20C4-2C15-A48E-3180-44029731E2BE}"/>
          </ac:spMkLst>
        </pc:spChg>
        <pc:grpChg chg="mod">
          <ac:chgData name="We J" userId="518e19de838fc018" providerId="LiveId" clId="{7763D6BF-67FD-455E-83D2-09F536BCBF01}" dt="2023-06-14T02:30:59.511" v="622" actId="207"/>
          <ac:grpSpMkLst>
            <pc:docMk/>
            <pc:sldMk cId="3377885309" sldId="466"/>
            <ac:grpSpMk id="87" creationId="{FEC97762-F43B-4CCB-BB94-7C51C6B6C97D}"/>
          </ac:grpSpMkLst>
        </pc:grp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2" creationId="{230FCA85-DD9A-97FB-09FE-24A797277895}"/>
          </ac:graphicFrameMkLst>
        </pc:graphicFrameChg>
        <pc:graphicFrameChg chg="add del mod">
          <ac:chgData name="We J" userId="518e19de838fc018" providerId="LiveId" clId="{7763D6BF-67FD-455E-83D2-09F536BCBF01}" dt="2023-06-14T08:37:43.068" v="1042"/>
          <ac:graphicFrameMkLst>
            <pc:docMk/>
            <pc:sldMk cId="3377885309" sldId="466"/>
            <ac:graphicFrameMk id="9" creationId="{011C9CB4-2F7E-C692-859C-69335EB5E76D}"/>
          </ac:graphicFrameMkLst>
        </pc:graphicFrameChg>
        <pc:graphicFrameChg chg="add del mod">
          <ac:chgData name="We J" userId="518e19de838fc018" providerId="LiveId" clId="{7763D6BF-67FD-455E-83D2-09F536BCBF01}" dt="2023-06-14T01:15:06.403" v="374" actId="478"/>
          <ac:graphicFrameMkLst>
            <pc:docMk/>
            <pc:sldMk cId="3377885309" sldId="466"/>
            <ac:graphicFrameMk id="9" creationId="{A44BCFCA-0018-FFC3-9337-62C75CB58365}"/>
          </ac:graphicFrameMkLst>
        </pc:graphicFrameChg>
        <pc:graphicFrameChg chg="add mod">
          <ac:chgData name="We J" userId="518e19de838fc018" providerId="LiveId" clId="{7763D6BF-67FD-455E-83D2-09F536BCBF01}" dt="2023-06-14T01:29:41.024" v="524" actId="207"/>
          <ac:graphicFrameMkLst>
            <pc:docMk/>
            <pc:sldMk cId="3377885309" sldId="466"/>
            <ac:graphicFrameMk id="10" creationId="{84940E9A-B451-8BE5-5C0D-64E8F45CB124}"/>
          </ac:graphicFrameMkLst>
        </pc:graphicFrameChg>
        <pc:graphicFrameChg chg="add del mod">
          <ac:chgData name="We J" userId="518e19de838fc018" providerId="LiveId" clId="{7763D6BF-67FD-455E-83D2-09F536BCBF01}" dt="2023-06-14T09:10:59.434" v="1117"/>
          <ac:graphicFrameMkLst>
            <pc:docMk/>
            <pc:sldMk cId="3377885309" sldId="466"/>
            <ac:graphicFrameMk id="16" creationId="{B58D9C00-4FB3-5C8F-96AF-4B50B82E2D65}"/>
          </ac:graphicFrameMkLst>
        </pc:graphicFrameChg>
        <pc:picChg chg="add mod">
          <ac:chgData name="We J" userId="518e19de838fc018" providerId="LiveId" clId="{7763D6BF-67FD-455E-83D2-09F536BCBF01}" dt="2023-06-14T08:37:49.472" v="1046" actId="1076"/>
          <ac:picMkLst>
            <pc:docMk/>
            <pc:sldMk cId="3377885309" sldId="466"/>
            <ac:picMk id="14" creationId="{8E74A7E8-DE49-E431-084E-A29481F84BFD}"/>
          </ac:picMkLst>
        </pc:picChg>
        <pc:picChg chg="add del mod">
          <ac:chgData name="We J" userId="518e19de838fc018" providerId="LiveId" clId="{7763D6BF-67FD-455E-83D2-09F536BCBF01}" dt="2023-06-14T01:23:20.008" v="456" actId="478"/>
          <ac:picMkLst>
            <pc:docMk/>
            <pc:sldMk cId="3377885309" sldId="466"/>
            <ac:picMk id="16" creationId="{C2435A1F-2087-44CE-4700-432C06432A98}"/>
          </ac:picMkLst>
        </pc:picChg>
        <pc:picChg chg="add del mod">
          <ac:chgData name="We J" userId="518e19de838fc018" providerId="LiveId" clId="{7763D6BF-67FD-455E-83D2-09F536BCBF01}" dt="2023-06-14T08:37:44.748" v="1044" actId="478"/>
          <ac:picMkLst>
            <pc:docMk/>
            <pc:sldMk cId="3377885309" sldId="466"/>
            <ac:picMk id="19" creationId="{C359673F-232C-04F9-0434-7CC7A7133803}"/>
          </ac:picMkLst>
        </pc:picChg>
        <pc:picChg chg="mod">
          <ac:chgData name="We J" userId="518e19de838fc018" providerId="LiveId" clId="{7763D6BF-67FD-455E-83D2-09F536BCBF01}" dt="2023-06-14T01:23:24.024" v="457" actId="14100"/>
          <ac:picMkLst>
            <pc:docMk/>
            <pc:sldMk cId="3377885309" sldId="466"/>
            <ac:picMk id="46" creationId="{6B6D9CBB-F950-4843-B2B2-033C94D99A9E}"/>
          </ac:picMkLst>
        </pc:picChg>
      </pc:sldChg>
      <pc:sldChg chg="addSp delSp modSp mod">
        <pc:chgData name="We J" userId="518e19de838fc018" providerId="LiveId" clId="{7763D6BF-67FD-455E-83D2-09F536BCBF01}" dt="2023-06-14T09:17:36.127" v="1130" actId="20577"/>
        <pc:sldMkLst>
          <pc:docMk/>
          <pc:sldMk cId="2882306263" sldId="467"/>
        </pc:sldMkLst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2" creationId="{CC310D53-EC2B-E118-9AFF-0EDE827EBB9F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3" creationId="{D6E981F6-F1FD-6DD0-8E72-07CAF6C2F5D4}"/>
          </ac:spMkLst>
        </pc:spChg>
        <pc:spChg chg="add mod">
          <ac:chgData name="We J" userId="518e19de838fc018" providerId="LiveId" clId="{7763D6BF-67FD-455E-83D2-09F536BCBF01}" dt="2023-06-14T09:17:36.127" v="1130" actId="20577"/>
          <ac:spMkLst>
            <pc:docMk/>
            <pc:sldMk cId="2882306263" sldId="467"/>
            <ac:spMk id="4" creationId="{06EF54DD-9DF7-847C-C0AC-99432571442D}"/>
          </ac:spMkLst>
        </pc:spChg>
        <pc:spChg chg="add mod">
          <ac:chgData name="We J" userId="518e19de838fc018" providerId="LiveId" clId="{7763D6BF-67FD-455E-83D2-09F536BCBF01}" dt="2023-06-14T08:02:25.664" v="1008" actId="1076"/>
          <ac:spMkLst>
            <pc:docMk/>
            <pc:sldMk cId="2882306263" sldId="467"/>
            <ac:spMk id="5" creationId="{06983B79-D62C-4243-26D2-3FA960B749CE}"/>
          </ac:spMkLst>
        </pc:spChg>
        <pc:spChg chg="add mod">
          <ac:chgData name="We J" userId="518e19de838fc018" providerId="LiveId" clId="{7763D6BF-67FD-455E-83D2-09F536BCBF01}" dt="2023-06-14T08:01:57.859" v="1002" actId="1076"/>
          <ac:spMkLst>
            <pc:docMk/>
            <pc:sldMk cId="2882306263" sldId="467"/>
            <ac:spMk id="6" creationId="{425BFC36-661F-217A-AC78-DE65DAA0B1CE}"/>
          </ac:spMkLst>
        </pc:spChg>
        <pc:spChg chg="add mod">
          <ac:chgData name="We J" userId="518e19de838fc018" providerId="LiveId" clId="{7763D6BF-67FD-455E-83D2-09F536BCBF01}" dt="2023-06-14T08:02:07.020" v="1004" actId="1076"/>
          <ac:spMkLst>
            <pc:docMk/>
            <pc:sldMk cId="2882306263" sldId="467"/>
            <ac:spMk id="7" creationId="{E45655F0-ED66-F288-9C38-31C25D5E1543}"/>
          </ac:spMkLst>
        </pc:spChg>
        <pc:spChg chg="add mod">
          <ac:chgData name="We J" userId="518e19de838fc018" providerId="LiveId" clId="{7763D6BF-67FD-455E-83D2-09F536BCBF01}" dt="2023-06-14T08:02:29.269" v="1009" actId="1076"/>
          <ac:spMkLst>
            <pc:docMk/>
            <pc:sldMk cId="2882306263" sldId="467"/>
            <ac:spMk id="8" creationId="{4EAAFBE8-8329-725A-5432-8A96D7B283D7}"/>
          </ac:spMkLst>
        </pc:spChg>
        <pc:spChg chg="add mod">
          <ac:chgData name="We J" userId="518e19de838fc018" providerId="LiveId" clId="{7763D6BF-67FD-455E-83D2-09F536BCBF01}" dt="2023-06-14T03:13:51.820" v="874" actId="20577"/>
          <ac:spMkLst>
            <pc:docMk/>
            <pc:sldMk cId="2882306263" sldId="467"/>
            <ac:spMk id="9" creationId="{804529DC-8F39-B7DA-BEB1-B756BD9DD761}"/>
          </ac:spMkLst>
        </pc:spChg>
        <pc:spChg chg="add mod">
          <ac:chgData name="We J" userId="518e19de838fc018" providerId="LiveId" clId="{7763D6BF-67FD-455E-83D2-09F536BCBF01}" dt="2023-06-14T08:02:33.818" v="1010" actId="1076"/>
          <ac:spMkLst>
            <pc:docMk/>
            <pc:sldMk cId="2882306263" sldId="467"/>
            <ac:spMk id="10" creationId="{4F9DDFDD-F380-15B3-FB9A-1161B9A36166}"/>
          </ac:spMkLst>
        </pc:spChg>
        <pc:spChg chg="add mod">
          <ac:chgData name="We J" userId="518e19de838fc018" providerId="LiveId" clId="{7763D6BF-67FD-455E-83D2-09F536BCBF01}" dt="2023-06-14T08:02:21.563" v="1007" actId="1076"/>
          <ac:spMkLst>
            <pc:docMk/>
            <pc:sldMk cId="2882306263" sldId="467"/>
            <ac:spMk id="11" creationId="{BE32FE42-E911-6B2B-D0D8-AD21154D1010}"/>
          </ac:spMkLst>
        </pc:spChg>
        <pc:spChg chg="add mod">
          <ac:chgData name="We J" userId="518e19de838fc018" providerId="LiveId" clId="{7763D6BF-67FD-455E-83D2-09F536BCBF01}" dt="2023-06-14T08:02:03.176" v="1003" actId="1076"/>
          <ac:spMkLst>
            <pc:docMk/>
            <pc:sldMk cId="2882306263" sldId="467"/>
            <ac:spMk id="12" creationId="{F55C99FA-DAF8-4B2B-B364-4CA6587A067E}"/>
          </ac:spMkLst>
        </pc:spChg>
        <pc:spChg chg="add mod">
          <ac:chgData name="We J" userId="518e19de838fc018" providerId="LiveId" clId="{7763D6BF-67FD-455E-83D2-09F536BCBF01}" dt="2023-06-14T08:04:41.222" v="1035" actId="1076"/>
          <ac:spMkLst>
            <pc:docMk/>
            <pc:sldMk cId="2882306263" sldId="467"/>
            <ac:spMk id="13" creationId="{F516E717-FD0E-0F7F-F8D9-9E7DBC478C7B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4" creationId="{AE41C834-8864-3682-74CC-1B36BB55E320}"/>
          </ac:spMkLst>
        </pc:spChg>
        <pc:spChg chg="add mod">
          <ac:chgData name="We J" userId="518e19de838fc018" providerId="LiveId" clId="{7763D6BF-67FD-455E-83D2-09F536BCBF01}" dt="2023-06-14T08:02:09.435" v="1005" actId="1076"/>
          <ac:spMkLst>
            <pc:docMk/>
            <pc:sldMk cId="2882306263" sldId="467"/>
            <ac:spMk id="15" creationId="{67E01711-6571-E7BA-29BF-0DE1694442EE}"/>
          </ac:spMkLst>
        </pc:spChg>
        <pc:spChg chg="add mod">
          <ac:chgData name="We J" userId="518e19de838fc018" providerId="LiveId" clId="{7763D6BF-67FD-455E-83D2-09F536BCBF01}" dt="2023-06-14T08:02:12.763" v="1006" actId="1076"/>
          <ac:spMkLst>
            <pc:docMk/>
            <pc:sldMk cId="2882306263" sldId="467"/>
            <ac:spMk id="16" creationId="{AF7B9437-4717-8EDA-1314-786F0CC5433B}"/>
          </ac:spMkLst>
        </pc:spChg>
        <pc:spChg chg="add del mod">
          <ac:chgData name="We J" userId="518e19de838fc018" providerId="LiveId" clId="{7763D6BF-67FD-455E-83D2-09F536BCBF01}" dt="2023-06-14T03:00:15.208" v="728"/>
          <ac:spMkLst>
            <pc:docMk/>
            <pc:sldMk cId="2882306263" sldId="467"/>
            <ac:spMk id="17" creationId="{654C2F3B-4AB5-79DF-87AA-D1647402261C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17" creationId="{AF0B72F9-B296-486C-D872-C9E64B189D58}"/>
          </ac:spMkLst>
        </pc:spChg>
        <pc:spChg chg="del mod">
          <ac:chgData name="We J" userId="518e19de838fc018" providerId="LiveId" clId="{7763D6BF-67FD-455E-83D2-09F536BCBF01}" dt="2023-06-14T03:02:19.232" v="756"/>
          <ac:spMkLst>
            <pc:docMk/>
            <pc:sldMk cId="2882306263" sldId="467"/>
            <ac:spMk id="18" creationId="{3D4DA52F-AA89-A47A-EC4A-C6B7409355F4}"/>
          </ac:spMkLst>
        </pc:spChg>
        <pc:spChg chg="add mod">
          <ac:chgData name="We J" userId="518e19de838fc018" providerId="LiveId" clId="{7763D6BF-67FD-455E-83D2-09F536BCBF01}" dt="2023-06-14T08:03:06.472" v="1016" actId="1076"/>
          <ac:spMkLst>
            <pc:docMk/>
            <pc:sldMk cId="2882306263" sldId="467"/>
            <ac:spMk id="18" creationId="{F91A45F3-DE97-A75D-09DB-85E02E3E0E43}"/>
          </ac:spMkLst>
        </pc:spChg>
        <pc:spChg chg="add mod">
          <ac:chgData name="We J" userId="518e19de838fc018" providerId="LiveId" clId="{7763D6BF-67FD-455E-83D2-09F536BCBF01}" dt="2023-06-14T08:03:11.557" v="1018" actId="1076"/>
          <ac:spMkLst>
            <pc:docMk/>
            <pc:sldMk cId="2882306263" sldId="467"/>
            <ac:spMk id="19" creationId="{7B9ABC43-1546-62AB-DB2C-DC0A3283B348}"/>
          </ac:spMkLst>
        </pc:spChg>
        <pc:spChg chg="add mod">
          <ac:chgData name="We J" userId="518e19de838fc018" providerId="LiveId" clId="{7763D6BF-67FD-455E-83D2-09F536BCBF01}" dt="2023-06-14T08:02:55.417" v="1013" actId="1076"/>
          <ac:spMkLst>
            <pc:docMk/>
            <pc:sldMk cId="2882306263" sldId="467"/>
            <ac:spMk id="20" creationId="{EDF86FD2-AA2F-5598-3446-6716B44BACE7}"/>
          </ac:spMkLst>
        </pc:spChg>
        <pc:spChg chg="add mod">
          <ac:chgData name="We J" userId="518e19de838fc018" providerId="LiveId" clId="{7763D6BF-67FD-455E-83D2-09F536BCBF01}" dt="2023-06-14T08:04:10.531" v="1031" actId="1076"/>
          <ac:spMkLst>
            <pc:docMk/>
            <pc:sldMk cId="2882306263" sldId="467"/>
            <ac:spMk id="21" creationId="{7F6C9A3E-B674-2ECE-E747-666CBEF65FD3}"/>
          </ac:spMkLst>
        </pc:spChg>
        <pc:spChg chg="add mod">
          <ac:chgData name="We J" userId="518e19de838fc018" providerId="LiveId" clId="{7763D6BF-67FD-455E-83D2-09F536BCBF01}" dt="2023-06-14T08:04:12.944" v="1032" actId="1076"/>
          <ac:spMkLst>
            <pc:docMk/>
            <pc:sldMk cId="2882306263" sldId="467"/>
            <ac:spMk id="22" creationId="{E7D79F16-3A30-F138-980F-93B6D3ED9142}"/>
          </ac:spMkLst>
        </pc:spChg>
        <pc:spChg chg="add mod">
          <ac:chgData name="We J" userId="518e19de838fc018" providerId="LiveId" clId="{7763D6BF-67FD-455E-83D2-09F536BCBF01}" dt="2023-06-14T08:04:16.721" v="1033" actId="1076"/>
          <ac:spMkLst>
            <pc:docMk/>
            <pc:sldMk cId="2882306263" sldId="467"/>
            <ac:spMk id="23" creationId="{C8451079-B750-2E3E-AA2A-A638FCAD648F}"/>
          </ac:spMkLst>
        </pc:spChg>
        <pc:spChg chg="add mod">
          <ac:chgData name="We J" userId="518e19de838fc018" providerId="LiveId" clId="{7763D6BF-67FD-455E-83D2-09F536BCBF01}" dt="2023-06-14T08:04:20.942" v="1034" actId="1076"/>
          <ac:spMkLst>
            <pc:docMk/>
            <pc:sldMk cId="2882306263" sldId="467"/>
            <ac:spMk id="24" creationId="{DB40AB56-B4DE-A4F0-84C9-B4B5D500B30D}"/>
          </ac:spMkLst>
        </pc:spChg>
        <pc:spChg chg="add del mod">
          <ac:chgData name="We J" userId="518e19de838fc018" providerId="LiveId" clId="{7763D6BF-67FD-455E-83D2-09F536BCBF01}" dt="2023-06-14T08:03:29.445" v="1021" actId="478"/>
          <ac:spMkLst>
            <pc:docMk/>
            <pc:sldMk cId="2882306263" sldId="467"/>
            <ac:spMk id="25" creationId="{EF845212-0BC6-06D6-2140-975794F7144D}"/>
          </ac:spMkLst>
        </pc:spChg>
        <pc:spChg chg="add del mod">
          <ac:chgData name="We J" userId="518e19de838fc018" providerId="LiveId" clId="{7763D6BF-67FD-455E-83D2-09F536BCBF01}" dt="2023-06-14T08:03:47.345" v="1026" actId="478"/>
          <ac:spMkLst>
            <pc:docMk/>
            <pc:sldMk cId="2882306263" sldId="467"/>
            <ac:spMk id="26" creationId="{8890A1EA-5EC7-0A23-F634-B4C84606BAAC}"/>
          </ac:spMkLst>
        </pc:spChg>
        <pc:spChg chg="add mod">
          <ac:chgData name="We J" userId="518e19de838fc018" providerId="LiveId" clId="{7763D6BF-67FD-455E-83D2-09F536BCBF01}" dt="2023-06-14T08:04:02.700" v="1030" actId="1076"/>
          <ac:spMkLst>
            <pc:docMk/>
            <pc:sldMk cId="2882306263" sldId="467"/>
            <ac:spMk id="27" creationId="{EC348AB0-81F9-5B41-31F0-32020CFD505D}"/>
          </ac:spMkLst>
        </pc:spChg>
        <pc:spChg chg="add mod">
          <ac:chgData name="We J" userId="518e19de838fc018" providerId="LiveId" clId="{7763D6BF-67FD-455E-83D2-09F536BCBF01}" dt="2023-06-14T08:03:57.497" v="1029" actId="1076"/>
          <ac:spMkLst>
            <pc:docMk/>
            <pc:sldMk cId="2882306263" sldId="467"/>
            <ac:spMk id="28" creationId="{9EBD8CE3-DEC6-E676-2AAC-0AE33CEFA0E5}"/>
          </ac:spMkLst>
        </pc:spChg>
        <pc:picChg chg="add del mod">
          <ac:chgData name="We J" userId="518e19de838fc018" providerId="LiveId" clId="{7763D6BF-67FD-455E-83D2-09F536BCBF01}" dt="2023-06-14T03:02:57.025" v="763" actId="478"/>
          <ac:picMkLst>
            <pc:docMk/>
            <pc:sldMk cId="2882306263" sldId="467"/>
            <ac:picMk id="13" creationId="{9FA385F6-FA76-D2D0-8768-A7786701FF5C}"/>
          </ac:picMkLst>
        </pc:picChg>
        <pc:picChg chg="add del mod">
          <ac:chgData name="We J" userId="518e19de838fc018" providerId="LiveId" clId="{7763D6BF-67FD-455E-83D2-09F536BCBF01}" dt="2023-06-14T03:02:57.878" v="764" actId="478"/>
          <ac:picMkLst>
            <pc:docMk/>
            <pc:sldMk cId="2882306263" sldId="467"/>
            <ac:picMk id="14" creationId="{B059EED9-9415-C3C8-4098-B189CF9D3DF5}"/>
          </ac:picMkLst>
        </pc:picChg>
      </pc:sldChg>
      <pc:sldChg chg="del">
        <pc:chgData name="We J" userId="518e19de838fc018" providerId="LiveId" clId="{7763D6BF-67FD-455E-83D2-09F536BCBF01}" dt="2023-06-24T10:58:15.177" v="1146" actId="47"/>
        <pc:sldMkLst>
          <pc:docMk/>
          <pc:sldMk cId="2650762601" sldId="468"/>
        </pc:sldMkLst>
      </pc:sldChg>
      <pc:sldChg chg="addSp delSp modSp new del mod ord modClrScheme chgLayout">
        <pc:chgData name="We J" userId="518e19de838fc018" providerId="LiveId" clId="{7763D6BF-67FD-455E-83D2-09F536BCBF01}" dt="2023-06-24T10:58:14.070" v="1145" actId="47"/>
        <pc:sldMkLst>
          <pc:docMk/>
          <pc:sldMk cId="3886471557" sldId="469"/>
        </pc:sldMkLst>
        <pc:spChg chg="add del mod">
          <ac:chgData name="We J" userId="518e19de838fc018" providerId="LiveId" clId="{7763D6BF-67FD-455E-83D2-09F536BCBF01}" dt="2023-06-14T09:12:27.651" v="1122" actId="478"/>
          <ac:spMkLst>
            <pc:docMk/>
            <pc:sldMk cId="3886471557" sldId="469"/>
            <ac:spMk id="2" creationId="{9EF6645E-EEA6-88A9-3DFC-35E34CC6A004}"/>
          </ac:spMkLst>
        </pc:spChg>
        <pc:spChg chg="add del mod">
          <ac:chgData name="We J" userId="518e19de838fc018" providerId="LiveId" clId="{7763D6BF-67FD-455E-83D2-09F536BCBF01}" dt="2023-06-14T09:12:26.538" v="1121" actId="478"/>
          <ac:spMkLst>
            <pc:docMk/>
            <pc:sldMk cId="3886471557" sldId="469"/>
            <ac:spMk id="3" creationId="{1295DF22-4701-A116-1461-7A765DC44805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4" creationId="{09DB481C-7DA8-D1A1-1A51-EDDB095366A3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5" creationId="{71869BFD-9B45-266D-20B6-3E55B3E1F90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6" creationId="{93F9CD1E-9321-62A5-E129-BA5E46113176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7" creationId="{846E4942-1976-8228-11B1-6646D49AA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9" creationId="{E83EEA4C-59A3-C65B-453C-53B27E904B5A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0" creationId="{779B232A-4C84-97E6-DB8F-035A5C388A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2" creationId="{8A1C6CCE-529C-85C1-A711-14D89CF7B1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3" creationId="{2B6F178A-5EC4-D8E9-0D6E-71B3CD1009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4" creationId="{24442373-FF16-959F-FF72-3168286CF3A0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5" creationId="{0104D1A8-E394-7252-CAA8-0B29A48F8C6E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6" creationId="{F3E26FD4-4D87-D961-35F5-7D516DA7F3A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7" creationId="{DBACFE42-240F-8963-577D-0A117872EDF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8" creationId="{923AFCCE-9722-17E0-6847-61C7091D3299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19" creationId="{361E9FCF-D930-532E-B7BE-8C93AE225D6C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0" creationId="{AD9CFEEF-B3A1-5AB2-A0BE-0765BAFDEA4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1" creationId="{1578EDEA-20E4-2EC5-ECB7-C70932A7A0C7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2" creationId="{1F9A9F2A-196E-8AAF-D185-5C5FB5FDF76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3" creationId="{B0FE3BDA-D586-3A2D-B5CF-B3E0115BEF2B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4" creationId="{D56BEB28-F299-D243-173F-47B15ABAC6B1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5" creationId="{A78A8C8F-3BD2-145B-CE6F-AEA932FA0B6F}"/>
          </ac:spMkLst>
        </pc:spChg>
        <pc:spChg chg="add del mod">
          <ac:chgData name="We J" userId="518e19de838fc018" providerId="LiveId" clId="{7763D6BF-67FD-455E-83D2-09F536BCBF01}" dt="2023-06-16T08:49:36.084" v="1143" actId="478"/>
          <ac:spMkLst>
            <pc:docMk/>
            <pc:sldMk cId="3886471557" sldId="469"/>
            <ac:spMk id="26" creationId="{2073307A-7AAD-FE7C-35BC-1289B54DA87B}"/>
          </ac:spMkLst>
        </pc:sp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8" creationId="{37ADCE38-52B4-2CA5-B19E-98DB3A3EFF71}"/>
          </ac:graphicFrameMkLst>
        </pc:graphicFrameChg>
        <pc:graphicFrameChg chg="add del mod">
          <ac:chgData name="We J" userId="518e19de838fc018" providerId="LiveId" clId="{7763D6BF-67FD-455E-83D2-09F536BCBF01}" dt="2023-06-16T08:49:36.084" v="1143" actId="478"/>
          <ac:graphicFrameMkLst>
            <pc:docMk/>
            <pc:sldMk cId="3886471557" sldId="469"/>
            <ac:graphicFrameMk id="11" creationId="{6DCF6D6D-EDC8-63B6-C19C-BA0567FAB2A8}"/>
          </ac:graphicFrameMkLst>
        </pc:graphicFrameChg>
        <pc:picChg chg="add del mod">
          <ac:chgData name="We J" userId="518e19de838fc018" providerId="LiveId" clId="{7763D6BF-67FD-455E-83D2-09F536BCBF01}" dt="2023-06-16T08:49:36.084" v="1143" actId="478"/>
          <ac:picMkLst>
            <pc:docMk/>
            <pc:sldMk cId="3886471557" sldId="469"/>
            <ac:picMk id="27" creationId="{A071D13B-9546-C9D3-89CF-07B1701DD678}"/>
          </ac:picMkLst>
        </pc:picChg>
      </pc:sldChg>
    </pc:docChg>
  </pc:docChgLst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We J" userId="518e19de838fc018" providerId="LiveId" clId="{4A222A93-5982-4093-BB7C-9D8CCDEFFD9B}"/>
    <pc:docChg chg="undo custSel addSld modSld sldOrd">
      <pc:chgData name="We J" userId="518e19de838fc018" providerId="LiveId" clId="{4A222A93-5982-4093-BB7C-9D8CCDEFFD9B}" dt="2023-06-12T08:40:43.896" v="351" actId="1076"/>
      <pc:docMkLst>
        <pc:docMk/>
      </pc:docMkLst>
      <pc:sldChg chg="modSp">
        <pc:chgData name="We J" userId="518e19de838fc018" providerId="LiveId" clId="{4A222A93-5982-4093-BB7C-9D8CCDEFFD9B}" dt="2023-06-12T07:29:44.514" v="224" actId="20577"/>
        <pc:sldMkLst>
          <pc:docMk/>
          <pc:sldMk cId="1208519033" sldId="461"/>
        </pc:sldMkLst>
        <pc:spChg chg="mod">
          <ac:chgData name="We J" userId="518e19de838fc018" providerId="LiveId" clId="{4A222A93-5982-4093-BB7C-9D8CCDEFFD9B}" dt="2023-06-12T07:29:44.514" v="224" actId="20577"/>
          <ac:spMkLst>
            <pc:docMk/>
            <pc:sldMk cId="1208519033" sldId="461"/>
            <ac:spMk id="54" creationId="{5649F425-D870-44DA-A8DB-048BBE499CAA}"/>
          </ac:spMkLst>
        </pc:spChg>
      </pc:sldChg>
      <pc:sldChg chg="addSp modSp mod ord">
        <pc:chgData name="We J" userId="518e19de838fc018" providerId="LiveId" clId="{4A222A93-5982-4093-BB7C-9D8CCDEFFD9B}" dt="2023-06-12T08:40:43.896" v="351" actId="1076"/>
        <pc:sldMkLst>
          <pc:docMk/>
          <pc:sldMk cId="3457021710" sldId="464"/>
        </pc:sldMkLst>
        <pc:spChg chg="mod">
          <ac:chgData name="We J" userId="518e19de838fc018" providerId="LiveId" clId="{4A222A93-5982-4093-BB7C-9D8CCDEFFD9B}" dt="2023-06-12T07:27:18.541" v="162" actId="1076"/>
          <ac:spMkLst>
            <pc:docMk/>
            <pc:sldMk cId="3457021710" sldId="464"/>
            <ac:spMk id="2" creationId="{37B0A44F-0885-863C-CA23-22AD255615C7}"/>
          </ac:spMkLst>
        </pc:spChg>
        <pc:spChg chg="add mod">
          <ac:chgData name="We J" userId="518e19de838fc018" providerId="LiveId" clId="{4A222A93-5982-4093-BB7C-9D8CCDEFFD9B}" dt="2023-06-12T07:45:28.348" v="315" actId="20577"/>
          <ac:spMkLst>
            <pc:docMk/>
            <pc:sldMk cId="3457021710" sldId="464"/>
            <ac:spMk id="3" creationId="{D14073F4-91B3-2900-259B-FAE771421068}"/>
          </ac:spMkLst>
        </pc:spChg>
        <pc:spChg chg="add mod">
          <ac:chgData name="We J" userId="518e19de838fc018" providerId="LiveId" clId="{4A222A93-5982-4093-BB7C-9D8CCDEFFD9B}" dt="2023-06-12T07:31:11.681" v="299" actId="20577"/>
          <ac:spMkLst>
            <pc:docMk/>
            <pc:sldMk cId="3457021710" sldId="464"/>
            <ac:spMk id="4" creationId="{27CFF6E3-7DDF-D092-4F80-EAF9088B8E74}"/>
          </ac:spMkLst>
        </pc:spChg>
        <pc:spChg chg="add mod">
          <ac:chgData name="We J" userId="518e19de838fc018" providerId="LiveId" clId="{4A222A93-5982-4093-BB7C-9D8CCDEFFD9B}" dt="2023-06-12T07:31:43.916" v="305" actId="1076"/>
          <ac:spMkLst>
            <pc:docMk/>
            <pc:sldMk cId="3457021710" sldId="464"/>
            <ac:spMk id="6" creationId="{DF257877-7AEF-F521-0424-AEBEE43DB235}"/>
          </ac:spMkLst>
        </pc:spChg>
        <pc:spChg chg="add mod">
          <ac:chgData name="We J" userId="518e19de838fc018" providerId="LiveId" clId="{4A222A93-5982-4093-BB7C-9D8CCDEFFD9B}" dt="2023-06-12T07:33:28.808" v="314" actId="1076"/>
          <ac:spMkLst>
            <pc:docMk/>
            <pc:sldMk cId="3457021710" sldId="464"/>
            <ac:spMk id="8" creationId="{2A214294-13F0-0551-B177-BB4CC1E6A203}"/>
          </ac:spMkLst>
        </pc:spChg>
        <pc:spChg chg="add mod">
          <ac:chgData name="We J" userId="518e19de838fc018" providerId="LiveId" clId="{4A222A93-5982-4093-BB7C-9D8CCDEFFD9B}" dt="2023-06-12T08:21:47.714" v="318" actId="14100"/>
          <ac:spMkLst>
            <pc:docMk/>
            <pc:sldMk cId="3457021710" sldId="464"/>
            <ac:spMk id="12" creationId="{7A9E1C7F-1744-4AF8-A877-397DF15A2A24}"/>
          </ac:spMkLst>
        </pc:spChg>
        <pc:spChg chg="add mod">
          <ac:chgData name="We J" userId="518e19de838fc018" providerId="LiveId" clId="{4A222A93-5982-4093-BB7C-9D8CCDEFFD9B}" dt="2023-06-12T08:22:34.783" v="331" actId="14100"/>
          <ac:spMkLst>
            <pc:docMk/>
            <pc:sldMk cId="3457021710" sldId="464"/>
            <ac:spMk id="14" creationId="{3EF03E39-38BE-33F8-98E1-007326615BF0}"/>
          </ac:spMkLst>
        </pc:spChg>
        <pc:spChg chg="mod">
          <ac:chgData name="We J" userId="518e19de838fc018" providerId="LiveId" clId="{4A222A93-5982-4093-BB7C-9D8CCDEFFD9B}" dt="2023-06-12T08:40:01.007" v="348" actId="20577"/>
          <ac:spMkLst>
            <pc:docMk/>
            <pc:sldMk cId="3457021710" sldId="464"/>
            <ac:spMk id="15" creationId="{FE899EB9-E3CA-14CD-55FC-716AEFE46988}"/>
          </ac:spMkLst>
        </pc:spChg>
        <pc:spChg chg="add mod">
          <ac:chgData name="We J" userId="518e19de838fc018" providerId="LiveId" clId="{4A222A93-5982-4093-BB7C-9D8CCDEFFD9B}" dt="2023-06-12T08:39:24.370" v="342" actId="1076"/>
          <ac:spMkLst>
            <pc:docMk/>
            <pc:sldMk cId="3457021710" sldId="464"/>
            <ac:spMk id="17" creationId="{F72EF0E8-91C0-B7FC-1727-7B7EBA74D6D6}"/>
          </ac:spMkLst>
        </pc:spChg>
        <pc:spChg chg="mod">
          <ac:chgData name="We J" userId="518e19de838fc018" providerId="LiveId" clId="{4A222A93-5982-4093-BB7C-9D8CCDEFFD9B}" dt="2023-06-12T08:39:48.126" v="343" actId="1076"/>
          <ac:spMkLst>
            <pc:docMk/>
            <pc:sldMk cId="3457021710" sldId="464"/>
            <ac:spMk id="18" creationId="{422FE220-D672-1BE3-B491-4E9CE6A389B2}"/>
          </ac:spMkLst>
        </pc:spChg>
        <pc:spChg chg="mod">
          <ac:chgData name="We J" userId="518e19de838fc018" providerId="LiveId" clId="{4A222A93-5982-4093-BB7C-9D8CCDEFFD9B}" dt="2023-06-12T08:40:43.896" v="351" actId="1076"/>
          <ac:spMkLst>
            <pc:docMk/>
            <pc:sldMk cId="3457021710" sldId="464"/>
            <ac:spMk id="19" creationId="{251769A9-16BE-A316-FCFB-85204D14CB25}"/>
          </ac:spMkLst>
        </pc:spChg>
      </pc:sldChg>
      <pc:sldChg chg="modSp mod">
        <pc:chgData name="We J" userId="518e19de838fc018" providerId="LiveId" clId="{4A222A93-5982-4093-BB7C-9D8CCDEFFD9B}" dt="2023-06-12T07:30:50.876" v="272" actId="20577"/>
        <pc:sldMkLst>
          <pc:docMk/>
          <pc:sldMk cId="3300899123" sldId="465"/>
        </pc:sldMkLst>
        <pc:spChg chg="mod">
          <ac:chgData name="We J" userId="518e19de838fc018" providerId="LiveId" clId="{4A222A93-5982-4093-BB7C-9D8CCDEFFD9B}" dt="2023-06-12T07:30:50.876" v="272" actId="20577"/>
          <ac:spMkLst>
            <pc:docMk/>
            <pc:sldMk cId="3300899123" sldId="465"/>
            <ac:spMk id="55" creationId="{C128F261-2DD0-491B-B57F-F38D4F350A44}"/>
          </ac:spMkLst>
        </pc:spChg>
      </pc:sldChg>
      <pc:sldChg chg="add">
        <pc:chgData name="We J" userId="518e19de838fc018" providerId="LiveId" clId="{4A222A93-5982-4093-BB7C-9D8CCDEFFD9B}" dt="2023-06-12T07:13:55.876" v="0"/>
        <pc:sldMkLst>
          <pc:docMk/>
          <pc:sldMk cId="3377885309" sldId="466"/>
        </pc:sldMkLst>
      </pc:sldChg>
      <pc:sldChg chg="add">
        <pc:chgData name="We J" userId="518e19de838fc018" providerId="LiveId" clId="{4A222A93-5982-4093-BB7C-9D8CCDEFFD9B}" dt="2023-06-12T07:13:56.015" v="1"/>
        <pc:sldMkLst>
          <pc:docMk/>
          <pc:sldMk cId="2882306263" sldId="467"/>
        </pc:sldMkLst>
      </pc:sldChg>
      <pc:sldChg chg="add">
        <pc:chgData name="We J" userId="518e19de838fc018" providerId="LiveId" clId="{4A222A93-5982-4093-BB7C-9D8CCDEFFD9B}" dt="2023-06-12T07:13:56.183" v="2"/>
        <pc:sldMkLst>
          <pc:docMk/>
          <pc:sldMk cId="2650762601" sldId="468"/>
        </pc:sldMkLst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We J" userId="518e19de838fc018" providerId="LiveId" clId="{D4A68A3E-FE1A-4A55-B6FB-135564680771}"/>
    <pc:docChg chg="undo custSel addSld delSld modSld sldOrd">
      <pc:chgData name="We J" userId="518e19de838fc018" providerId="LiveId" clId="{D4A68A3E-FE1A-4A55-B6FB-135564680771}" dt="2023-05-22T06:52:07.387" v="2341" actId="20577"/>
      <pc:docMkLst>
        <pc:docMk/>
      </pc:docMkLst>
      <pc:sldChg chg="delSp modSp mod">
        <pc:chgData name="We J" userId="518e19de838fc018" providerId="LiveId" clId="{D4A68A3E-FE1A-4A55-B6FB-135564680771}" dt="2023-05-19T12:07:05.920" v="1595"/>
        <pc:sldMkLst>
          <pc:docMk/>
          <pc:sldMk cId="3312810205" sldId="290"/>
        </pc:sldMkLst>
        <pc:spChg chg="mod">
          <ac:chgData name="We J" userId="518e19de838fc018" providerId="LiveId" clId="{D4A68A3E-FE1A-4A55-B6FB-135564680771}" dt="2023-05-19T07:45:57.945" v="1246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D4A68A3E-FE1A-4A55-B6FB-135564680771}" dt="2023-05-19T09:31:52.135" v="1328"/>
          <ac:spMkLst>
            <pc:docMk/>
            <pc:sldMk cId="3312810205" sldId="290"/>
            <ac:spMk id="45" creationId="{3AED1BE8-4B39-45B0-8EE2-D3F66B35FE9C}"/>
          </ac:spMkLst>
        </pc:spChg>
        <pc:spChg chg="del">
          <ac:chgData name="We J" userId="518e19de838fc018" providerId="LiveId" clId="{D4A68A3E-FE1A-4A55-B6FB-135564680771}" dt="2023-05-19T07:46:05.868" v="1247" actId="478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D4A68A3E-FE1A-4A55-B6FB-135564680771}" dt="2023-05-19T12:07:05.920" v="1595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We J" userId="518e19de838fc018" providerId="LiveId" clId="{D4A68A3E-FE1A-4A55-B6FB-135564680771}" dt="2023-05-19T11:58:03.670" v="1463" actId="47"/>
        <pc:sldMkLst>
          <pc:docMk/>
          <pc:sldMk cId="1547403060" sldId="438"/>
        </pc:sldMkLst>
      </pc:sldChg>
      <pc:sldChg chg="del">
        <pc:chgData name="We J" userId="518e19de838fc018" providerId="LiveId" clId="{D4A68A3E-FE1A-4A55-B6FB-135564680771}" dt="2023-05-19T11:58:06.924" v="1466" actId="47"/>
        <pc:sldMkLst>
          <pc:docMk/>
          <pc:sldMk cId="2658075039" sldId="453"/>
        </pc:sldMkLst>
      </pc:sldChg>
      <pc:sldChg chg="del">
        <pc:chgData name="We J" userId="518e19de838fc018" providerId="LiveId" clId="{D4A68A3E-FE1A-4A55-B6FB-135564680771}" dt="2023-05-19T11:58:04.873" v="1464" actId="47"/>
        <pc:sldMkLst>
          <pc:docMk/>
          <pc:sldMk cId="2097329383" sldId="454"/>
        </pc:sldMkLst>
      </pc:sldChg>
      <pc:sldChg chg="del">
        <pc:chgData name="We J" userId="518e19de838fc018" providerId="LiveId" clId="{D4A68A3E-FE1A-4A55-B6FB-135564680771}" dt="2023-05-19T11:58:05.891" v="1465" actId="47"/>
        <pc:sldMkLst>
          <pc:docMk/>
          <pc:sldMk cId="276127724" sldId="455"/>
        </pc:sldMkLst>
      </pc:sldChg>
      <pc:sldChg chg="addSp delSp modSp mod ord">
        <pc:chgData name="We J" userId="518e19de838fc018" providerId="LiveId" clId="{D4A68A3E-FE1A-4A55-B6FB-135564680771}" dt="2023-05-19T13:17:00.645" v="1939" actId="14100"/>
        <pc:sldMkLst>
          <pc:docMk/>
          <pc:sldMk cId="2378353896" sldId="457"/>
        </pc:sldMkLst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2" creationId="{66EBBF43-7EB2-4B0B-B2CB-B2616D81254D}"/>
          </ac:spMkLst>
        </pc:spChg>
        <pc:spChg chg="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3" creationId="{9DDE7C11-D505-4789-B1AB-160EE179FC34}"/>
          </ac:spMkLst>
        </pc:spChg>
        <pc:spChg chg="del mod">
          <ac:chgData name="We J" userId="518e19de838fc018" providerId="LiveId" clId="{D4A68A3E-FE1A-4A55-B6FB-135564680771}" dt="2023-05-18T13:53:58.900" v="688"/>
          <ac:spMkLst>
            <pc:docMk/>
            <pc:sldMk cId="2378353896" sldId="457"/>
            <ac:spMk id="5" creationId="{BF94FE46-121E-4D2B-9A41-44391CA27D34}"/>
          </ac:spMkLst>
        </pc:spChg>
        <pc:spChg chg="mod">
          <ac:chgData name="We J" userId="518e19de838fc018" providerId="LiveId" clId="{D4A68A3E-FE1A-4A55-B6FB-135564680771}" dt="2023-05-19T13:07:45.268" v="1843" actId="1076"/>
          <ac:spMkLst>
            <pc:docMk/>
            <pc:sldMk cId="2378353896" sldId="457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3" creationId="{5FC09323-A1CB-4DD0-BC8B-4EA2ED4BA12A}"/>
          </ac:spMkLst>
        </pc:spChg>
        <pc:spChg chg="add mod">
          <ac:chgData name="We J" userId="518e19de838fc018" providerId="LiveId" clId="{D4A68A3E-FE1A-4A55-B6FB-135564680771}" dt="2023-05-19T13:07:51.161" v="1844" actId="1076"/>
          <ac:spMkLst>
            <pc:docMk/>
            <pc:sldMk cId="2378353896" sldId="457"/>
            <ac:spMk id="47" creationId="{B322285E-FA84-4BAC-B2F1-01D756D93109}"/>
          </ac:spMkLst>
        </pc:spChg>
        <pc:spChg chg="add mod">
          <ac:chgData name="We J" userId="518e19de838fc018" providerId="LiveId" clId="{D4A68A3E-FE1A-4A55-B6FB-135564680771}" dt="2023-05-19T13:17:00.645" v="1939" actId="14100"/>
          <ac:spMkLst>
            <pc:docMk/>
            <pc:sldMk cId="2378353896" sldId="457"/>
            <ac:spMk id="49" creationId="{F55C99FA-DAF8-4B2B-B364-4CA6587A067E}"/>
          </ac:spMkLst>
        </pc:spChg>
        <pc:spChg chg="add mod">
          <ac:chgData name="We J" userId="518e19de838fc018" providerId="LiveId" clId="{D4A68A3E-FE1A-4A55-B6FB-135564680771}" dt="2023-05-19T13:16:55.563" v="1938" actId="1076"/>
          <ac:spMkLst>
            <pc:docMk/>
            <pc:sldMk cId="2378353896" sldId="457"/>
            <ac:spMk id="50" creationId="{1D20DA98-0DC9-492D-91A4-2CD745FC34A7}"/>
          </ac:spMkLst>
        </pc:spChg>
        <pc:spChg chg="add mod">
          <ac:chgData name="We J" userId="518e19de838fc018" providerId="LiveId" clId="{D4A68A3E-FE1A-4A55-B6FB-135564680771}" dt="2023-05-19T13:06:45.279" v="1825" actId="207"/>
          <ac:spMkLst>
            <pc:docMk/>
            <pc:sldMk cId="2378353896" sldId="457"/>
            <ac:spMk id="51" creationId="{5695E7C7-BFBB-4474-9672-FF2CE5B775D9}"/>
          </ac:spMkLst>
        </pc:spChg>
        <pc:spChg chg="add mod">
          <ac:chgData name="We J" userId="518e19de838fc018" providerId="LiveId" clId="{D4A68A3E-FE1A-4A55-B6FB-135564680771}" dt="2023-05-19T13:07:34.568" v="1840" actId="1076"/>
          <ac:spMkLst>
            <pc:docMk/>
            <pc:sldMk cId="2378353896" sldId="457"/>
            <ac:spMk id="55" creationId="{2E57059A-D831-439E-8A1D-6B2C4013D7B4}"/>
          </ac:spMkLst>
        </pc:spChg>
        <pc:spChg chg="add mod">
          <ac:chgData name="We J" userId="518e19de838fc018" providerId="LiveId" clId="{D4A68A3E-FE1A-4A55-B6FB-135564680771}" dt="2023-05-19T13:07:23.717" v="1835" actId="14100"/>
          <ac:spMkLst>
            <pc:docMk/>
            <pc:sldMk cId="2378353896" sldId="457"/>
            <ac:spMk id="56" creationId="{7AA5B600-9DD6-4BE8-A597-6C1A950946F8}"/>
          </ac:spMkLst>
        </pc:spChg>
        <pc:spChg chg="add mod">
          <ac:chgData name="We J" userId="518e19de838fc018" providerId="LiveId" clId="{D4A68A3E-FE1A-4A55-B6FB-135564680771}" dt="2023-05-19T13:07:19.983" v="1833" actId="1076"/>
          <ac:spMkLst>
            <pc:docMk/>
            <pc:sldMk cId="2378353896" sldId="457"/>
            <ac:spMk id="57" creationId="{7B495EDB-83EA-4F41-8C3B-2F258D37EA67}"/>
          </ac:spMkLst>
        </pc:spChg>
        <pc:spChg chg="add mod">
          <ac:chgData name="We J" userId="518e19de838fc018" providerId="LiveId" clId="{D4A68A3E-FE1A-4A55-B6FB-135564680771}" dt="2023-05-19T13:07:39.162" v="1841" actId="1076"/>
          <ac:spMkLst>
            <pc:docMk/>
            <pc:sldMk cId="2378353896" sldId="457"/>
            <ac:spMk id="58" creationId="{2DF7EB56-9D55-48C6-9BF8-CCDE2415E59A}"/>
          </ac:spMkLst>
        </pc:spChg>
        <pc:spChg chg="add del mod">
          <ac:chgData name="We J" userId="518e19de838fc018" providerId="LiveId" clId="{D4A68A3E-FE1A-4A55-B6FB-135564680771}" dt="2023-05-19T13:07:05.350" v="1830" actId="478"/>
          <ac:spMkLst>
            <pc:docMk/>
            <pc:sldMk cId="2378353896" sldId="457"/>
            <ac:spMk id="60" creationId="{C1A8A9EA-7900-403A-8E99-51CF34B17BA2}"/>
          </ac:spMkLst>
        </pc:spChg>
        <pc:picChg chg="del">
          <ac:chgData name="We J" userId="518e19de838fc018" providerId="LiveId" clId="{D4A68A3E-FE1A-4A55-B6FB-135564680771}" dt="2023-05-18T08:20:40.217" v="0" actId="478"/>
          <ac:picMkLst>
            <pc:docMk/>
            <pc:sldMk cId="2378353896" sldId="457"/>
            <ac:picMk id="4" creationId="{30509D75-4E28-4DB9-9CE2-38A6BC95874D}"/>
          </ac:picMkLst>
        </pc:picChg>
        <pc:picChg chg="del">
          <ac:chgData name="We J" userId="518e19de838fc018" providerId="LiveId" clId="{D4A68A3E-FE1A-4A55-B6FB-135564680771}" dt="2023-05-18T08:20:40.791" v="1" actId="478"/>
          <ac:picMkLst>
            <pc:docMk/>
            <pc:sldMk cId="2378353896" sldId="457"/>
            <ac:picMk id="6" creationId="{1BA3832F-E230-42A6-8B2B-0556C3739C75}"/>
          </ac:picMkLst>
        </pc:picChg>
        <pc:picChg chg="add mod">
          <ac:chgData name="We J" userId="518e19de838fc018" providerId="LiveId" clId="{D4A68A3E-FE1A-4A55-B6FB-135564680771}" dt="2023-05-19T13:07:28.770" v="1837" actId="1076"/>
          <ac:picMkLst>
            <pc:docMk/>
            <pc:sldMk cId="2378353896" sldId="457"/>
            <ac:picMk id="52" creationId="{06523DB8-F865-4236-8676-35E5E75A9FF7}"/>
          </ac:picMkLst>
        </pc:picChg>
        <pc:picChg chg="add mod">
          <ac:chgData name="We J" userId="518e19de838fc018" providerId="LiveId" clId="{D4A68A3E-FE1A-4A55-B6FB-135564680771}" dt="2023-05-19T13:07:26.466" v="1836" actId="1076"/>
          <ac:picMkLst>
            <pc:docMk/>
            <pc:sldMk cId="2378353896" sldId="457"/>
            <ac:picMk id="53" creationId="{AD59E8FA-80D5-469A-B126-9758DEA08E81}"/>
          </ac:picMkLst>
        </pc:picChg>
        <pc:picChg chg="add mod">
          <ac:chgData name="We J" userId="518e19de838fc018" providerId="LiveId" clId="{D4A68A3E-FE1A-4A55-B6FB-135564680771}" dt="2023-05-19T13:07:12.394" v="1831" actId="1076"/>
          <ac:picMkLst>
            <pc:docMk/>
            <pc:sldMk cId="2378353896" sldId="457"/>
            <ac:picMk id="54" creationId="{6E7EED3B-F862-4A2B-A2FD-349F91A704D9}"/>
          </ac:picMkLst>
        </pc:picChg>
        <pc:picChg chg="add mod">
          <ac:chgData name="We J" userId="518e19de838fc018" providerId="LiveId" clId="{D4A68A3E-FE1A-4A55-B6FB-135564680771}" dt="2023-05-19T13:07:41.978" v="1842" actId="1076"/>
          <ac:picMkLst>
            <pc:docMk/>
            <pc:sldMk cId="2378353896" sldId="457"/>
            <ac:picMk id="59" creationId="{1C7E223F-3593-411B-A3A8-02EA1032797E}"/>
          </ac:picMkLst>
        </pc:picChg>
        <pc:picChg chg="add del mod">
          <ac:chgData name="We J" userId="518e19de838fc018" providerId="LiveId" clId="{D4A68A3E-FE1A-4A55-B6FB-135564680771}" dt="2023-05-19T13:07:02.539" v="1829" actId="478"/>
          <ac:picMkLst>
            <pc:docMk/>
            <pc:sldMk cId="2378353896" sldId="457"/>
            <ac:picMk id="61" creationId="{5FB6DD68-9C2F-4F12-93B4-9651E8B52DF2}"/>
          </ac:picMkLst>
        </pc:picChg>
      </pc:sldChg>
      <pc:sldChg chg="addSp delSp modSp mod ord">
        <pc:chgData name="We J" userId="518e19de838fc018" providerId="LiveId" clId="{D4A68A3E-FE1A-4A55-B6FB-135564680771}" dt="2023-05-21T06:49:16.281" v="2165"/>
        <pc:sldMkLst>
          <pc:docMk/>
          <pc:sldMk cId="1528763106" sldId="458"/>
        </pc:sldMkLst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3" creationId="{AD8773EB-27E3-4479-82A0-30BC3CA31C7E}"/>
          </ac:spMkLst>
        </pc:spChg>
        <pc:spChg chg="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44" creationId="{5F8C3912-198A-4D49-A995-B82E13B7D624}"/>
          </ac:spMkLst>
        </pc:spChg>
        <pc:spChg chg="add mod">
          <ac:chgData name="We J" userId="518e19de838fc018" providerId="LiveId" clId="{D4A68A3E-FE1A-4A55-B6FB-135564680771}" dt="2023-05-18T08:58:11.944" v="350" actId="1076"/>
          <ac:spMkLst>
            <pc:docMk/>
            <pc:sldMk cId="1528763106" sldId="458"/>
            <ac:spMk id="45" creationId="{C98F5269-6D9E-451E-8F48-9542C303C50D}"/>
          </ac:spMkLst>
        </pc:spChg>
        <pc:spChg chg="add mod">
          <ac:chgData name="We J" userId="518e19de838fc018" providerId="LiveId" clId="{D4A68A3E-FE1A-4A55-B6FB-135564680771}" dt="2023-05-21T05:59:56.539" v="1951" actId="1076"/>
          <ac:spMkLst>
            <pc:docMk/>
            <pc:sldMk cId="1528763106" sldId="458"/>
            <ac:spMk id="47" creationId="{D24B4510-56BB-44C6-8087-4AF9D408E791}"/>
          </ac:spMkLst>
        </pc:spChg>
        <pc:spChg chg="add mod">
          <ac:chgData name="We J" userId="518e19de838fc018" providerId="LiveId" clId="{D4A68A3E-FE1A-4A55-B6FB-135564680771}" dt="2023-05-21T06:01:34.568" v="1952" actId="1076"/>
          <ac:spMkLst>
            <pc:docMk/>
            <pc:sldMk cId="1528763106" sldId="458"/>
            <ac:spMk id="48" creationId="{23F85C4C-FFE3-4313-A640-F3E6DF84A6E8}"/>
          </ac:spMkLst>
        </pc:spChg>
        <pc:spChg chg="add mod">
          <ac:chgData name="We J" userId="518e19de838fc018" providerId="LiveId" clId="{D4A68A3E-FE1A-4A55-B6FB-135564680771}" dt="2023-05-21T06:49:16.281" v="2165"/>
          <ac:spMkLst>
            <pc:docMk/>
            <pc:sldMk cId="1528763106" sldId="458"/>
            <ac:spMk id="49" creationId="{DB684FFC-788C-4C90-9B5A-C8997E948D54}"/>
          </ac:spMkLst>
        </pc:spChg>
        <pc:spChg chg="add mod">
          <ac:chgData name="We J" userId="518e19de838fc018" providerId="LiveId" clId="{D4A68A3E-FE1A-4A55-B6FB-135564680771}" dt="2023-05-18T08:54:51.079" v="331" actId="1076"/>
          <ac:spMkLst>
            <pc:docMk/>
            <pc:sldMk cId="1528763106" sldId="458"/>
            <ac:spMk id="50" creationId="{941AFB2F-D6A2-4FB0-9443-B86650249829}"/>
          </ac:spMkLst>
        </pc:spChg>
        <pc:spChg chg="add mod">
          <ac:chgData name="We J" userId="518e19de838fc018" providerId="LiveId" clId="{D4A68A3E-FE1A-4A55-B6FB-135564680771}" dt="2023-05-18T08:54:54.843" v="332" actId="1076"/>
          <ac:spMkLst>
            <pc:docMk/>
            <pc:sldMk cId="1528763106" sldId="458"/>
            <ac:spMk id="51" creationId="{68757C54-F77E-4E9B-A007-B95DDE4999D6}"/>
          </ac:spMkLst>
        </pc:spChg>
        <pc:spChg chg="add mod">
          <ac:chgData name="We J" userId="518e19de838fc018" providerId="LiveId" clId="{D4A68A3E-FE1A-4A55-B6FB-135564680771}" dt="2023-05-21T06:01:43.029" v="1953" actId="1076"/>
          <ac:spMkLst>
            <pc:docMk/>
            <pc:sldMk cId="1528763106" sldId="458"/>
            <ac:spMk id="52" creationId="{64B15921-468B-4F49-9E8C-86742FBB4464}"/>
          </ac:spMkLst>
        </pc:spChg>
        <pc:spChg chg="add mod">
          <ac:chgData name="We J" userId="518e19de838fc018" providerId="LiveId" clId="{D4A68A3E-FE1A-4A55-B6FB-135564680771}" dt="2023-05-21T06:02:25.028" v="1954" actId="1076"/>
          <ac:spMkLst>
            <pc:docMk/>
            <pc:sldMk cId="1528763106" sldId="458"/>
            <ac:spMk id="53" creationId="{6DE88F5C-F470-44EE-B0D5-8B9B3D726B75}"/>
          </ac:spMkLst>
        </pc:spChg>
        <pc:spChg chg="add mod">
          <ac:chgData name="We J" userId="518e19de838fc018" providerId="LiveId" clId="{D4A68A3E-FE1A-4A55-B6FB-135564680771}" dt="2023-05-18T09:03:38.725" v="441" actId="14100"/>
          <ac:spMkLst>
            <pc:docMk/>
            <pc:sldMk cId="1528763106" sldId="458"/>
            <ac:spMk id="54" creationId="{C0A8DAC5-D45A-4783-9A14-2B659C55D23E}"/>
          </ac:spMkLst>
        </pc:spChg>
        <pc:spChg chg="add mod">
          <ac:chgData name="We J" userId="518e19de838fc018" providerId="LiveId" clId="{D4A68A3E-FE1A-4A55-B6FB-135564680771}" dt="2023-05-21T06:03:26.083" v="1956" actId="20577"/>
          <ac:spMkLst>
            <pc:docMk/>
            <pc:sldMk cId="1528763106" sldId="458"/>
            <ac:spMk id="55" creationId="{6320A3D8-B937-4D3E-B194-E75D02BCF594}"/>
          </ac:spMkLst>
        </pc:spChg>
        <pc:spChg chg="add mod">
          <ac:chgData name="We J" userId="518e19de838fc018" providerId="LiveId" clId="{D4A68A3E-FE1A-4A55-B6FB-135564680771}" dt="2023-05-18T09:01:34.522" v="432"/>
          <ac:spMkLst>
            <pc:docMk/>
            <pc:sldMk cId="1528763106" sldId="458"/>
            <ac:spMk id="56" creationId="{689F6B51-EB52-4BB3-8EAF-A5160F8F3056}"/>
          </ac:spMkLst>
        </pc:spChg>
        <pc:spChg chg="add mod">
          <ac:chgData name="We J" userId="518e19de838fc018" providerId="LiveId" clId="{D4A68A3E-FE1A-4A55-B6FB-135564680771}" dt="2023-05-18T09:01:44.910" v="435" actId="14100"/>
          <ac:spMkLst>
            <pc:docMk/>
            <pc:sldMk cId="1528763106" sldId="458"/>
            <ac:spMk id="57" creationId="{2AD6D0A0-0495-4967-B85C-38C1BFC5377F}"/>
          </ac:spMkLst>
        </pc:spChg>
        <pc:picChg chg="del">
          <ac:chgData name="We J" userId="518e19de838fc018" providerId="LiveId" clId="{D4A68A3E-FE1A-4A55-B6FB-135564680771}" dt="2023-05-18T08:20:43.428" v="2" actId="478"/>
          <ac:picMkLst>
            <pc:docMk/>
            <pc:sldMk cId="1528763106" sldId="458"/>
            <ac:picMk id="3" creationId="{5E9BC88A-5B2E-4E9D-95CA-4A5EC1E6711E}"/>
          </ac:picMkLst>
        </pc:picChg>
        <pc:picChg chg="del">
          <ac:chgData name="We J" userId="518e19de838fc018" providerId="LiveId" clId="{D4A68A3E-FE1A-4A55-B6FB-135564680771}" dt="2023-05-18T08:20:44.015" v="3" actId="478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delSp modSp add del mod ord">
        <pc:chgData name="We J" userId="518e19de838fc018" providerId="LiveId" clId="{D4A68A3E-FE1A-4A55-B6FB-135564680771}" dt="2023-05-22T06:49:16.459" v="2262"/>
        <pc:sldMkLst>
          <pc:docMk/>
          <pc:sldMk cId="2625262053" sldId="459"/>
        </pc:sldMkLst>
        <pc:spChg chg="del">
          <ac:chgData name="We J" userId="518e19de838fc018" providerId="LiveId" clId="{D4A68A3E-FE1A-4A55-B6FB-135564680771}" dt="2023-05-18T08:55:59.476" v="338" actId="478"/>
          <ac:spMkLst>
            <pc:docMk/>
            <pc:sldMk cId="2625262053" sldId="459"/>
            <ac:spMk id="40" creationId="{AF473F13-48C7-4E8F-88A0-3193F8B95E98}"/>
          </ac:spMkLst>
        </pc:spChg>
        <pc:spChg chg="del">
          <ac:chgData name="We J" userId="518e19de838fc018" providerId="LiveId" clId="{D4A68A3E-FE1A-4A55-B6FB-135564680771}" dt="2023-05-18T08:55:57.981" v="337" actId="478"/>
          <ac:spMkLst>
            <pc:docMk/>
            <pc:sldMk cId="2625262053" sldId="459"/>
            <ac:spMk id="41" creationId="{2499825C-B8AE-4EAC-B69B-2C9B53995E8E}"/>
          </ac:spMkLst>
        </pc:spChg>
        <pc:spChg chg="del">
          <ac:chgData name="We J" userId="518e19de838fc018" providerId="LiveId" clId="{D4A68A3E-FE1A-4A55-B6FB-135564680771}" dt="2023-05-18T08:55:56.575" v="336" actId="478"/>
          <ac:spMkLst>
            <pc:docMk/>
            <pc:sldMk cId="2625262053" sldId="459"/>
            <ac:spMk id="42" creationId="{1702DEAA-AE8F-4D96-93EA-2AC3E87F70B4}"/>
          </ac:spMkLst>
        </pc:spChg>
        <pc:spChg chg="del">
          <ac:chgData name="We J" userId="518e19de838fc018" providerId="LiveId" clId="{D4A68A3E-FE1A-4A55-B6FB-135564680771}" dt="2023-05-18T08:55:55.421" v="335" actId="478"/>
          <ac:spMkLst>
            <pc:docMk/>
            <pc:sldMk cId="2625262053" sldId="459"/>
            <ac:spMk id="43" creationId="{464DEA4F-795C-4CD2-977B-689B3C0673B0}"/>
          </ac:spMkLst>
        </pc:spChg>
        <pc:spChg chg="del">
          <ac:chgData name="We J" userId="518e19de838fc018" providerId="LiveId" clId="{D4A68A3E-FE1A-4A55-B6FB-135564680771}" dt="2023-05-18T08:55:54.066" v="334" actId="478"/>
          <ac:spMkLst>
            <pc:docMk/>
            <pc:sldMk cId="2625262053" sldId="459"/>
            <ac:spMk id="44" creationId="{DF535A1D-D774-43FB-90F6-C5B5DFDD65D2}"/>
          </ac:spMkLst>
        </pc:spChg>
        <pc:spChg chg="del">
          <ac:chgData name="We J" userId="518e19de838fc018" providerId="LiveId" clId="{D4A68A3E-FE1A-4A55-B6FB-135564680771}" dt="2023-05-18T08:55:52.536" v="333" actId="478"/>
          <ac:spMkLst>
            <pc:docMk/>
            <pc:sldMk cId="2625262053" sldId="459"/>
            <ac:spMk id="45" creationId="{4F4A21C0-3007-4E46-A8EF-392113315CD7}"/>
          </ac:spMkLst>
        </pc:spChg>
        <pc:spChg chg="add mod">
          <ac:chgData name="We J" userId="518e19de838fc018" providerId="LiveId" clId="{D4A68A3E-FE1A-4A55-B6FB-135564680771}" dt="2023-05-18T09:22:25.169" v="470" actId="14100"/>
          <ac:spMkLst>
            <pc:docMk/>
            <pc:sldMk cId="2625262053" sldId="459"/>
            <ac:spMk id="48" creationId="{DE25475B-4371-4248-93C9-13C133CC30F9}"/>
          </ac:spMkLst>
        </pc:spChg>
        <pc:spChg chg="add mod">
          <ac:chgData name="We J" userId="518e19de838fc018" providerId="LiveId" clId="{D4A68A3E-FE1A-4A55-B6FB-135564680771}" dt="2023-05-18T13:40:01.719" v="489" actId="14100"/>
          <ac:spMkLst>
            <pc:docMk/>
            <pc:sldMk cId="2625262053" sldId="459"/>
            <ac:spMk id="50" creationId="{14634F5C-D272-4604-8D7D-5CDD5BFD27E6}"/>
          </ac:spMkLst>
        </pc:spChg>
        <pc:spChg chg="add mod">
          <ac:chgData name="We J" userId="518e19de838fc018" providerId="LiveId" clId="{D4A68A3E-FE1A-4A55-B6FB-135564680771}" dt="2023-05-18T13:42:01.837" v="522"/>
          <ac:spMkLst>
            <pc:docMk/>
            <pc:sldMk cId="2625262053" sldId="459"/>
            <ac:spMk id="59" creationId="{D46AC863-8022-483B-886F-876A43EB74E0}"/>
          </ac:spMkLst>
        </pc:spChg>
        <pc:spChg chg="add mod">
          <ac:chgData name="We J" userId="518e19de838fc018" providerId="LiveId" clId="{D4A68A3E-FE1A-4A55-B6FB-135564680771}" dt="2023-05-18T13:42:17.903" v="544" actId="14100"/>
          <ac:spMkLst>
            <pc:docMk/>
            <pc:sldMk cId="2625262053" sldId="459"/>
            <ac:spMk id="60" creationId="{755E0385-FD1B-4A25-97D3-9D9FA3ED99BB}"/>
          </ac:spMkLst>
        </pc:spChg>
        <pc:spChg chg="add mod">
          <ac:chgData name="We J" userId="518e19de838fc018" providerId="LiveId" clId="{D4A68A3E-FE1A-4A55-B6FB-135564680771}" dt="2023-05-18T13:42:37.115" v="560" actId="1076"/>
          <ac:spMkLst>
            <pc:docMk/>
            <pc:sldMk cId="2625262053" sldId="459"/>
            <ac:spMk id="61" creationId="{40912B0A-2D01-42DC-8233-0E6228DB82C7}"/>
          </ac:spMkLst>
        </pc:spChg>
        <pc:picChg chg="add mod">
          <ac:chgData name="We J" userId="518e19de838fc018" providerId="LiveId" clId="{D4A68A3E-FE1A-4A55-B6FB-135564680771}" dt="2023-05-18T08:56:06.063" v="341" actId="1076"/>
          <ac:picMkLst>
            <pc:docMk/>
            <pc:sldMk cId="2625262053" sldId="459"/>
            <ac:picMk id="3" creationId="{5F75AB60-DDB2-45E8-A647-1C79A7037021}"/>
          </ac:picMkLst>
        </pc:picChg>
        <pc:picChg chg="add mod">
          <ac:chgData name="We J" userId="518e19de838fc018" providerId="LiveId" clId="{D4A68A3E-FE1A-4A55-B6FB-135564680771}" dt="2023-05-18T13:40:17.430" v="492" actId="1076"/>
          <ac:picMkLst>
            <pc:docMk/>
            <pc:sldMk cId="2625262053" sldId="459"/>
            <ac:picMk id="6" creationId="{501F34AA-759B-4585-A49A-204A17D2F544}"/>
          </ac:picMkLst>
        </pc:picChg>
        <pc:picChg chg="add mod">
          <ac:chgData name="We J" userId="518e19de838fc018" providerId="LiveId" clId="{D4A68A3E-FE1A-4A55-B6FB-135564680771}" dt="2023-05-18T13:40:50.619" v="496" actId="1076"/>
          <ac:picMkLst>
            <pc:docMk/>
            <pc:sldMk cId="2625262053" sldId="459"/>
            <ac:picMk id="8" creationId="{55D0D571-E387-4FFE-926D-4234701F03DF}"/>
          </ac:picMkLst>
        </pc:picChg>
        <pc:picChg chg="add mod">
          <ac:chgData name="We J" userId="518e19de838fc018" providerId="LiveId" clId="{D4A68A3E-FE1A-4A55-B6FB-135564680771}" dt="2023-05-18T13:41:44.919" v="502" actId="1076"/>
          <ac:picMkLst>
            <pc:docMk/>
            <pc:sldMk cId="2625262053" sldId="459"/>
            <ac:picMk id="10" creationId="{A1B293D9-CBB1-4F3A-B5AD-18496524ECB6}"/>
          </ac:picMkLst>
        </pc:picChg>
        <pc:picChg chg="add mod">
          <ac:chgData name="We J" userId="518e19de838fc018" providerId="LiveId" clId="{D4A68A3E-FE1A-4A55-B6FB-135564680771}" dt="2023-05-18T13:41:48.683" v="503" actId="1076"/>
          <ac:picMkLst>
            <pc:docMk/>
            <pc:sldMk cId="2625262053" sldId="459"/>
            <ac:picMk id="12" creationId="{7F5ADED6-02DB-4218-BC24-B387675E31D4}"/>
          </ac:picMkLst>
        </pc:picChg>
      </pc:sldChg>
      <pc:sldChg chg="del">
        <pc:chgData name="We J" userId="518e19de838fc018" providerId="LiveId" clId="{D4A68A3E-FE1A-4A55-B6FB-135564680771}" dt="2023-05-19T11:58:07.999" v="1467" actId="47"/>
        <pc:sldMkLst>
          <pc:docMk/>
          <pc:sldMk cId="3412918840" sldId="460"/>
        </pc:sldMkLst>
      </pc:sldChg>
      <pc:sldChg chg="addSp delSp modSp add mod ord">
        <pc:chgData name="We J" userId="518e19de838fc018" providerId="LiveId" clId="{D4A68A3E-FE1A-4A55-B6FB-135564680771}" dt="2023-05-22T06:52:07.387" v="2341" actId="20577"/>
        <pc:sldMkLst>
          <pc:docMk/>
          <pc:sldMk cId="1208519033" sldId="461"/>
        </pc:sldMkLst>
        <pc:spChg chg="mod">
          <ac:chgData name="We J" userId="518e19de838fc018" providerId="LiveId" clId="{D4A68A3E-FE1A-4A55-B6FB-135564680771}" dt="2023-05-21T05:55:22.759" v="1941"/>
          <ac:spMkLst>
            <pc:docMk/>
            <pc:sldMk cId="1208519033" sldId="461"/>
            <ac:spMk id="2" creationId="{D64C76C1-A19A-4C44-8578-9C8D75E16186}"/>
          </ac:spMkLst>
        </pc:spChg>
        <pc:spChg chg="mod">
          <ac:chgData name="We J" userId="518e19de838fc018" providerId="LiveId" clId="{D4A68A3E-FE1A-4A55-B6FB-135564680771}" dt="2023-05-21T05:57:20.158" v="1950"/>
          <ac:spMkLst>
            <pc:docMk/>
            <pc:sldMk cId="1208519033" sldId="461"/>
            <ac:spMk id="4" creationId="{533E82E4-B1F0-43E9-A4AA-23438D95A37F}"/>
          </ac:spMkLst>
        </pc:spChg>
        <pc:spChg chg="del mod">
          <ac:chgData name="We J" userId="518e19de838fc018" providerId="LiveId" clId="{D4A68A3E-FE1A-4A55-B6FB-135564680771}" dt="2023-05-19T12:52:01.662" v="1776" actId="478"/>
          <ac:spMkLst>
            <pc:docMk/>
            <pc:sldMk cId="1208519033" sldId="461"/>
            <ac:spMk id="10" creationId="{BB7FD597-A4D4-4E54-8880-B058433E3668}"/>
          </ac:spMkLst>
        </pc:spChg>
        <pc:spChg chg="mod">
          <ac:chgData name="We J" userId="518e19de838fc018" providerId="LiveId" clId="{D4A68A3E-FE1A-4A55-B6FB-135564680771}" dt="2023-05-18T14:00:37.510" v="792" actId="14100"/>
          <ac:spMkLst>
            <pc:docMk/>
            <pc:sldMk cId="1208519033" sldId="461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12:53:27.081" v="1786" actId="207"/>
          <ac:spMkLst>
            <pc:docMk/>
            <pc:sldMk cId="1208519033" sldId="461"/>
            <ac:spMk id="43" creationId="{ACC420FA-66B0-4826-A12E-AC2BFF72C759}"/>
          </ac:spMkLst>
        </pc:spChg>
        <pc:spChg chg="add mod">
          <ac:chgData name="We J" userId="518e19de838fc018" providerId="LiveId" clId="{D4A68A3E-FE1A-4A55-B6FB-135564680771}" dt="2023-05-19T07:32:30.502" v="1151" actId="14100"/>
          <ac:spMkLst>
            <pc:docMk/>
            <pc:sldMk cId="1208519033" sldId="461"/>
            <ac:spMk id="44" creationId="{D85AF954-6A8C-423E-8738-96993CFA8E14}"/>
          </ac:spMkLst>
        </pc:spChg>
        <pc:spChg chg="add mod">
          <ac:chgData name="We J" userId="518e19de838fc018" providerId="LiveId" clId="{D4A68A3E-FE1A-4A55-B6FB-135564680771}" dt="2023-05-19T07:33:28.365" v="1209" actId="14100"/>
          <ac:spMkLst>
            <pc:docMk/>
            <pc:sldMk cId="1208519033" sldId="461"/>
            <ac:spMk id="45" creationId="{17F98696-41A3-4D2B-8406-F0675643C7D1}"/>
          </ac:spMkLst>
        </pc:spChg>
        <pc:spChg chg="add mod">
          <ac:chgData name="We J" userId="518e19de838fc018" providerId="LiveId" clId="{D4A68A3E-FE1A-4A55-B6FB-135564680771}" dt="2023-05-19T12:53:18.404" v="1784" actId="20577"/>
          <ac:spMkLst>
            <pc:docMk/>
            <pc:sldMk cId="1208519033" sldId="461"/>
            <ac:spMk id="48" creationId="{50037DDD-2700-42F5-95F0-2769B7AE1BBB}"/>
          </ac:spMkLst>
        </pc:spChg>
        <pc:spChg chg="add mod">
          <ac:chgData name="We J" userId="518e19de838fc018" providerId="LiveId" clId="{D4A68A3E-FE1A-4A55-B6FB-135564680771}" dt="2023-05-19T12:32:13.003" v="1736" actId="1076"/>
          <ac:spMkLst>
            <pc:docMk/>
            <pc:sldMk cId="1208519033" sldId="461"/>
            <ac:spMk id="50" creationId="{670065FC-982A-41CB-ABC6-EADB746501F7}"/>
          </ac:spMkLst>
        </pc:spChg>
        <pc:spChg chg="add del mod">
          <ac:chgData name="We J" userId="518e19de838fc018" providerId="LiveId" clId="{D4A68A3E-FE1A-4A55-B6FB-135564680771}" dt="2023-05-19T12:30:36.030" v="1710" actId="478"/>
          <ac:spMkLst>
            <pc:docMk/>
            <pc:sldMk cId="1208519033" sldId="461"/>
            <ac:spMk id="52" creationId="{0879F451-987F-4FA8-BF6A-481C710CE727}"/>
          </ac:spMkLst>
        </pc:spChg>
        <pc:spChg chg="add mod">
          <ac:chgData name="We J" userId="518e19de838fc018" providerId="LiveId" clId="{D4A68A3E-FE1A-4A55-B6FB-135564680771}" dt="2023-05-22T06:52:07.387" v="2341" actId="20577"/>
          <ac:spMkLst>
            <pc:docMk/>
            <pc:sldMk cId="1208519033" sldId="461"/>
            <ac:spMk id="54" creationId="{5649F425-D870-44DA-A8DB-048BBE499CAA}"/>
          </ac:spMkLst>
        </pc:spChg>
        <pc:spChg chg="add mod">
          <ac:chgData name="We J" userId="518e19de838fc018" providerId="LiveId" clId="{D4A68A3E-FE1A-4A55-B6FB-135564680771}" dt="2023-05-19T12:53:12.635" v="1783" actId="20577"/>
          <ac:spMkLst>
            <pc:docMk/>
            <pc:sldMk cId="1208519033" sldId="461"/>
            <ac:spMk id="56" creationId="{99101050-87E4-48D6-B950-5D5CC6510998}"/>
          </ac:spMkLst>
        </pc:spChg>
        <pc:spChg chg="add mod">
          <ac:chgData name="We J" userId="518e19de838fc018" providerId="LiveId" clId="{D4A68A3E-FE1A-4A55-B6FB-135564680771}" dt="2023-05-21T12:23:26.647" v="2187" actId="14100"/>
          <ac:spMkLst>
            <pc:docMk/>
            <pc:sldMk cId="1208519033" sldId="461"/>
            <ac:spMk id="57" creationId="{09A18DD5-452F-4309-B2D6-B524659D0788}"/>
          </ac:spMkLst>
        </pc:spChg>
        <pc:spChg chg="add mod">
          <ac:chgData name="We J" userId="518e19de838fc018" providerId="LiveId" clId="{D4A68A3E-FE1A-4A55-B6FB-135564680771}" dt="2023-05-21T12:24:06.956" v="2250" actId="1076"/>
          <ac:spMkLst>
            <pc:docMk/>
            <pc:sldMk cId="1208519033" sldId="461"/>
            <ac:spMk id="58" creationId="{92330F11-AF66-41F7-A29E-6001D3B872C1}"/>
          </ac:spMkLst>
        </pc:spChg>
        <pc:spChg chg="add del mod">
          <ac:chgData name="We J" userId="518e19de838fc018" providerId="LiveId" clId="{D4A68A3E-FE1A-4A55-B6FB-135564680771}" dt="2023-05-19T12:50:16.538" v="1773" actId="22"/>
          <ac:spMkLst>
            <pc:docMk/>
            <pc:sldMk cId="1208519033" sldId="461"/>
            <ac:spMk id="59" creationId="{68D20A26-6196-4FEA-B750-336CB8AC3C96}"/>
          </ac:spMkLst>
        </pc:spChg>
        <pc:spChg chg="add mod">
          <ac:chgData name="We J" userId="518e19de838fc018" providerId="LiveId" clId="{D4A68A3E-FE1A-4A55-B6FB-135564680771}" dt="2023-05-19T13:11:32.086" v="1892"/>
          <ac:spMkLst>
            <pc:docMk/>
            <pc:sldMk cId="1208519033" sldId="461"/>
            <ac:spMk id="60" creationId="{658BA3EF-4E9F-4476-918F-B421A6D9677E}"/>
          </ac:spMkLst>
        </pc:spChg>
        <pc:spChg chg="add mod">
          <ac:chgData name="We J" userId="518e19de838fc018" providerId="LiveId" clId="{D4A68A3E-FE1A-4A55-B6FB-135564680771}" dt="2023-05-19T13:11:47.121" v="1895" actId="1076"/>
          <ac:spMkLst>
            <pc:docMk/>
            <pc:sldMk cId="1208519033" sldId="461"/>
            <ac:spMk id="61" creationId="{0BD8C0CC-5A07-4515-A077-CD883F21CDD7}"/>
          </ac:spMkLst>
        </pc:spChg>
        <pc:spChg chg="add mod">
          <ac:chgData name="We J" userId="518e19de838fc018" providerId="LiveId" clId="{D4A68A3E-FE1A-4A55-B6FB-135564680771}" dt="2023-05-22T06:51:07.535" v="2265" actId="1076"/>
          <ac:spMkLst>
            <pc:docMk/>
            <pc:sldMk cId="1208519033" sldId="461"/>
            <ac:spMk id="62" creationId="{ECCF5596-9FE7-453D-82A5-FE91780513E3}"/>
          </ac:spMkLst>
        </pc:spChg>
        <pc:spChg chg="add mod">
          <ac:chgData name="We J" userId="518e19de838fc018" providerId="LiveId" clId="{D4A68A3E-FE1A-4A55-B6FB-135564680771}" dt="2023-05-22T06:51:01.300" v="2263" actId="1076"/>
          <ac:spMkLst>
            <pc:docMk/>
            <pc:sldMk cId="1208519033" sldId="461"/>
            <ac:spMk id="63" creationId="{697B6541-1CD0-4DBC-9BBD-682BF2047422}"/>
          </ac:spMkLst>
        </pc:spChg>
        <pc:spChg chg="add mod">
          <ac:chgData name="We J" userId="518e19de838fc018" providerId="LiveId" clId="{D4A68A3E-FE1A-4A55-B6FB-135564680771}" dt="2023-05-22T06:51:03.490" v="2264" actId="1076"/>
          <ac:spMkLst>
            <pc:docMk/>
            <pc:sldMk cId="1208519033" sldId="461"/>
            <ac:spMk id="64" creationId="{805781F6-9356-4DF2-8C52-7FBC9FEC0143}"/>
          </ac:spMkLst>
        </pc:spChg>
        <pc:spChg chg="add mod">
          <ac:chgData name="We J" userId="518e19de838fc018" providerId="LiveId" clId="{D4A68A3E-FE1A-4A55-B6FB-135564680771}" dt="2023-05-22T06:51:56.965" v="2339" actId="14100"/>
          <ac:spMkLst>
            <pc:docMk/>
            <pc:sldMk cId="1208519033" sldId="461"/>
            <ac:spMk id="65" creationId="{8709BFFD-77C3-437E-88FF-8D90499C120A}"/>
          </ac:spMkLst>
        </pc:spChg>
        <pc:spChg chg="add mod">
          <ac:chgData name="We J" userId="518e19de838fc018" providerId="LiveId" clId="{D4A68A3E-FE1A-4A55-B6FB-135564680771}" dt="2023-05-19T13:13:57.863" v="1935" actId="14100"/>
          <ac:spMkLst>
            <pc:docMk/>
            <pc:sldMk cId="1208519033" sldId="461"/>
            <ac:spMk id="66" creationId="{C73F730B-7112-43D0-B5B1-6345E16F9D6B}"/>
          </ac:spMkLst>
        </pc:spChg>
        <pc:spChg chg="add del mod">
          <ac:chgData name="We J" userId="518e19de838fc018" providerId="LiveId" clId="{D4A68A3E-FE1A-4A55-B6FB-135564680771}" dt="2023-05-22T06:51:33.862" v="2307"/>
          <ac:spMkLst>
            <pc:docMk/>
            <pc:sldMk cId="1208519033" sldId="461"/>
            <ac:spMk id="67" creationId="{B59B17F0-AC50-44C9-8CCB-0D5C78B9F37A}"/>
          </ac:spMkLst>
        </pc:spChg>
        <pc:spChg chg="add mod">
          <ac:chgData name="We J" userId="518e19de838fc018" providerId="LiveId" clId="{D4A68A3E-FE1A-4A55-B6FB-135564680771}" dt="2023-05-22T06:51:39.658" v="2309" actId="1076"/>
          <ac:spMkLst>
            <pc:docMk/>
            <pc:sldMk cId="1208519033" sldId="461"/>
            <ac:spMk id="68" creationId="{1407B49F-EAB1-4DEB-B77D-3830647ACE80}"/>
          </ac:spMkLst>
        </pc:spChg>
        <pc:picChg chg="add mod">
          <ac:chgData name="We J" userId="518e19de838fc018" providerId="LiveId" clId="{D4A68A3E-FE1A-4A55-B6FB-135564680771}" dt="2023-05-22T06:46:13.777" v="2257" actId="1076"/>
          <ac:picMkLst>
            <pc:docMk/>
            <pc:sldMk cId="1208519033" sldId="461"/>
            <ac:picMk id="5" creationId="{40FABFD8-4DF2-4FDC-9A8B-4BCDEB505BDE}"/>
          </ac:picMkLst>
        </pc:picChg>
      </pc:sldChg>
      <pc:sldChg chg="addSp modSp add del mod ord">
        <pc:chgData name="We J" userId="518e19de838fc018" providerId="LiveId" clId="{D4A68A3E-FE1A-4A55-B6FB-135564680771}" dt="2023-05-19T13:14:19.910" v="1936" actId="47"/>
        <pc:sldMkLst>
          <pc:docMk/>
          <pc:sldMk cId="490465450" sldId="462"/>
        </pc:sldMkLst>
        <pc:spChg chg="mod">
          <ac:chgData name="We J" userId="518e19de838fc018" providerId="LiveId" clId="{D4A68A3E-FE1A-4A55-B6FB-135564680771}" dt="2023-05-19T01:40:17.039" v="915" actId="1076"/>
          <ac:spMkLst>
            <pc:docMk/>
            <pc:sldMk cId="490465450" sldId="462"/>
            <ac:spMk id="41" creationId="{7A1953BE-5D92-48E4-98F3-8CC24EA0A038}"/>
          </ac:spMkLst>
        </pc:spChg>
        <pc:spChg chg="add mod">
          <ac:chgData name="We J" userId="518e19de838fc018" providerId="LiveId" clId="{D4A68A3E-FE1A-4A55-B6FB-135564680771}" dt="2023-05-19T01:41:47.157" v="1096"/>
          <ac:spMkLst>
            <pc:docMk/>
            <pc:sldMk cId="490465450" sldId="462"/>
            <ac:spMk id="42" creationId="{8D60E3A4-3466-4223-99BE-B81256DF2457}"/>
          </ac:spMkLst>
        </pc:spChg>
      </pc:sldChg>
      <pc:sldChg chg="add del">
        <pc:chgData name="We J" userId="518e19de838fc018" providerId="LiveId" clId="{D4A68A3E-FE1A-4A55-B6FB-135564680771}" dt="2023-05-19T13:14:22.872" v="1937" actId="47"/>
        <pc:sldMkLst>
          <pc:docMk/>
          <pc:sldMk cId="1111657198" sldId="463"/>
        </pc:sldMkLst>
      </pc:sldChg>
      <pc:sldChg chg="addSp delSp add mod ord">
        <pc:chgData name="We J" userId="518e19de838fc018" providerId="LiveId" clId="{D4A68A3E-FE1A-4A55-B6FB-135564680771}" dt="2023-05-22T06:49:07.369" v="2259" actId="22"/>
        <pc:sldMkLst>
          <pc:docMk/>
          <pc:sldMk cId="3457021710" sldId="464"/>
        </pc:sldMkLst>
        <pc:picChg chg="add del">
          <ac:chgData name="We J" userId="518e19de838fc018" providerId="LiveId" clId="{D4A68A3E-FE1A-4A55-B6FB-135564680771}" dt="2023-05-22T06:49:07.369" v="2259" actId="22"/>
          <ac:picMkLst>
            <pc:docMk/>
            <pc:sldMk cId="3457021710" sldId="464"/>
            <ac:picMk id="3" creationId="{2BA170AF-FB26-44F4-954B-087F05DFDA94}"/>
          </ac:picMkLst>
        </pc:picChg>
      </pc:sldChg>
      <pc:sldChg chg="addSp modSp add mod ord">
        <pc:chgData name="We J" userId="518e19de838fc018" providerId="LiveId" clId="{D4A68A3E-FE1A-4A55-B6FB-135564680771}" dt="2023-05-21T06:43:35.899" v="2153" actId="207"/>
        <pc:sldMkLst>
          <pc:docMk/>
          <pc:sldMk cId="3300899123" sldId="465"/>
        </pc:sldMkLst>
        <pc:spChg chg="add mod">
          <ac:chgData name="We J" userId="518e19de838fc018" providerId="LiveId" clId="{D4A68A3E-FE1A-4A55-B6FB-135564680771}" dt="2023-05-19T11:59:45.645" v="1533" actId="1076"/>
          <ac:spMkLst>
            <pc:docMk/>
            <pc:sldMk cId="3300899123" sldId="465"/>
            <ac:spMk id="40" creationId="{F054693A-3504-4CF6-BBA7-15DB44D44E71}"/>
          </ac:spMkLst>
        </pc:spChg>
        <pc:spChg chg="add mod">
          <ac:chgData name="We J" userId="518e19de838fc018" providerId="LiveId" clId="{D4A68A3E-FE1A-4A55-B6FB-135564680771}" dt="2023-05-19T12:01:38.109" v="1544" actId="1076"/>
          <ac:spMkLst>
            <pc:docMk/>
            <pc:sldMk cId="3300899123" sldId="465"/>
            <ac:spMk id="42" creationId="{8DFB2E16-D531-4EDE-9AAC-75282376E74C}"/>
          </ac:spMkLst>
        </pc:spChg>
        <pc:spChg chg="add mod">
          <ac:chgData name="We J" userId="518e19de838fc018" providerId="LiveId" clId="{D4A68A3E-FE1A-4A55-B6FB-135564680771}" dt="2023-05-19T13:00:07.767" v="1803" actId="20577"/>
          <ac:spMkLst>
            <pc:docMk/>
            <pc:sldMk cId="3300899123" sldId="465"/>
            <ac:spMk id="44" creationId="{9DBDE98D-C73B-4C19-8BBB-83EE76BC6B99}"/>
          </ac:spMkLst>
        </pc:spChg>
        <pc:spChg chg="add mod">
          <ac:chgData name="We J" userId="518e19de838fc018" providerId="LiveId" clId="{D4A68A3E-FE1A-4A55-B6FB-135564680771}" dt="2023-05-19T12:09:03.592" v="1634" actId="20577"/>
          <ac:spMkLst>
            <pc:docMk/>
            <pc:sldMk cId="3300899123" sldId="465"/>
            <ac:spMk id="47" creationId="{B9574C15-8573-4499-BB13-D9EF86E04473}"/>
          </ac:spMkLst>
        </pc:spChg>
        <pc:spChg chg="add mod">
          <ac:chgData name="We J" userId="518e19de838fc018" providerId="LiveId" clId="{D4A68A3E-FE1A-4A55-B6FB-135564680771}" dt="2023-05-19T12:09:55.169" v="1648" actId="1076"/>
          <ac:spMkLst>
            <pc:docMk/>
            <pc:sldMk cId="3300899123" sldId="465"/>
            <ac:spMk id="48" creationId="{AA62D406-A3B7-416B-B0B2-A0F175C40432}"/>
          </ac:spMkLst>
        </pc:spChg>
        <pc:spChg chg="add mod">
          <ac:chgData name="We J" userId="518e19de838fc018" providerId="LiveId" clId="{D4A68A3E-FE1A-4A55-B6FB-135564680771}" dt="2023-05-19T12:34:28.450" v="1756" actId="1076"/>
          <ac:spMkLst>
            <pc:docMk/>
            <pc:sldMk cId="3300899123" sldId="465"/>
            <ac:spMk id="54" creationId="{976A6955-6765-4133-823A-28D58398865F}"/>
          </ac:spMkLst>
        </pc:spChg>
        <pc:spChg chg="add mod">
          <ac:chgData name="We J" userId="518e19de838fc018" providerId="LiveId" clId="{D4A68A3E-FE1A-4A55-B6FB-135564680771}" dt="2023-05-21T06:43:35.899" v="2153" actId="207"/>
          <ac:spMkLst>
            <pc:docMk/>
            <pc:sldMk cId="3300899123" sldId="465"/>
            <ac:spMk id="55" creationId="{C128F261-2DD0-491B-B57F-F38D4F350A44}"/>
          </ac:spMkLst>
        </pc:spChg>
        <pc:spChg chg="add mod">
          <ac:chgData name="We J" userId="518e19de838fc018" providerId="LiveId" clId="{D4A68A3E-FE1A-4A55-B6FB-135564680771}" dt="2023-05-19T12:34:33.292" v="1758" actId="14100"/>
          <ac:spMkLst>
            <pc:docMk/>
            <pc:sldMk cId="3300899123" sldId="465"/>
            <ac:spMk id="56" creationId="{8C4C56F8-608A-4405-8918-1A39E5726E38}"/>
          </ac:spMkLst>
        </pc:spChg>
        <pc:spChg chg="add mod">
          <ac:chgData name="We J" userId="518e19de838fc018" providerId="LiveId" clId="{D4A68A3E-FE1A-4A55-B6FB-135564680771}" dt="2023-05-19T13:00:22.316" v="1806" actId="1076"/>
          <ac:spMkLst>
            <pc:docMk/>
            <pc:sldMk cId="3300899123" sldId="465"/>
            <ac:spMk id="60" creationId="{DA1DF750-5515-413A-A417-827F822AD14B}"/>
          </ac:spMkLst>
        </pc:spChg>
        <pc:spChg chg="add mod">
          <ac:chgData name="We J" userId="518e19de838fc018" providerId="LiveId" clId="{D4A68A3E-FE1A-4A55-B6FB-135564680771}" dt="2023-05-19T13:00:34.971" v="1809" actId="1076"/>
          <ac:spMkLst>
            <pc:docMk/>
            <pc:sldMk cId="3300899123" sldId="465"/>
            <ac:spMk id="62" creationId="{52559D02-907C-450A-A53A-022E2D720EFC}"/>
          </ac:spMkLst>
        </pc:sp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7" creationId="{57353FDE-D9D6-4953-BC4D-408C59DB8E61}"/>
          </ac:picMkLst>
        </pc:picChg>
        <pc:picChg chg="add mod">
          <ac:chgData name="We J" userId="518e19de838fc018" providerId="LiveId" clId="{D4A68A3E-FE1A-4A55-B6FB-135564680771}" dt="2023-05-19T12:34:28.450" v="1756" actId="1076"/>
          <ac:picMkLst>
            <pc:docMk/>
            <pc:sldMk cId="3300899123" sldId="465"/>
            <ac:picMk id="9" creationId="{54D95BA9-26B1-46BF-8AB9-435CE60C94B2}"/>
          </ac:picMkLst>
        </pc:picChg>
        <pc:picChg chg="add mod">
          <ac:chgData name="We J" userId="518e19de838fc018" providerId="LiveId" clId="{D4A68A3E-FE1A-4A55-B6FB-135564680771}" dt="2023-05-19T12:59:48.955" v="1800" actId="1076"/>
          <ac:picMkLst>
            <pc:docMk/>
            <pc:sldMk cId="3300899123" sldId="465"/>
            <ac:picMk id="13" creationId="{AB0841CC-CC60-4520-B30A-FAB960F2D682}"/>
          </ac:picMkLst>
        </pc:picChg>
        <pc:picChg chg="add mod">
          <ac:chgData name="We J" userId="518e19de838fc018" providerId="LiveId" clId="{D4A68A3E-FE1A-4A55-B6FB-135564680771}" dt="2023-05-19T13:04:29.788" v="1813" actId="1076"/>
          <ac:picMkLst>
            <pc:docMk/>
            <pc:sldMk cId="3300899123" sldId="465"/>
            <ac:picMk id="17" creationId="{EC30742A-38FD-4A1B-BF68-6F574F3E2856}"/>
          </ac:picMkLst>
        </pc:pic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J We" userId="518e19de838fc018" providerId="LiveId" clId="{FBA03C8B-3373-4560-98D6-08D34F48D16F}"/>
    <pc:docChg chg="undo custSel addSld delSld modSld sldOrd">
      <pc:chgData name="J We" userId="518e19de838fc018" providerId="LiveId" clId="{FBA03C8B-3373-4560-98D6-08D34F48D16F}" dt="2023-03-24T12:56:25.390" v="1867" actId="20577"/>
      <pc:docMkLst>
        <pc:docMk/>
      </pc:docMkLst>
      <pc:sldChg chg="modSp mod">
        <pc:chgData name="J We" userId="518e19de838fc018" providerId="LiveId" clId="{FBA03C8B-3373-4560-98D6-08D34F48D16F}" dt="2023-03-24T01:15:27.483" v="1776" actId="122"/>
        <pc:sldMkLst>
          <pc:docMk/>
          <pc:sldMk cId="3312810205" sldId="290"/>
        </pc:sldMkLst>
        <pc:spChg chg="mod">
          <ac:chgData name="J We" userId="518e19de838fc018" providerId="LiveId" clId="{FBA03C8B-3373-4560-98D6-08D34F48D16F}" dt="2023-03-24T01:14:39.460" v="1769" actId="14100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FBA03C8B-3373-4560-98D6-08D34F48D16F}" dt="2023-03-24T01:15:00.429" v="1771" actId="14100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FBA03C8B-3373-4560-98D6-08D34F48D16F}" dt="2023-03-24T01:14:49.558" v="177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FBA03C8B-3373-4560-98D6-08D34F48D16F}" dt="2023-03-24T01:15:27.483" v="1776" actId="122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J We" userId="518e19de838fc018" providerId="LiveId" clId="{FBA03C8B-3373-4560-98D6-08D34F48D16F}" dt="2023-03-23T01:46:00.879" v="185" actId="47"/>
        <pc:sldMkLst>
          <pc:docMk/>
          <pc:sldMk cId="182405913" sldId="380"/>
        </pc:sldMkLst>
      </pc:sldChg>
      <pc:sldChg chg="addSp delSp modSp mod ord">
        <pc:chgData name="J We" userId="518e19de838fc018" providerId="LiveId" clId="{FBA03C8B-3373-4560-98D6-08D34F48D16F}" dt="2023-03-24T01:08:38.189" v="1749" actId="1076"/>
        <pc:sldMkLst>
          <pc:docMk/>
          <pc:sldMk cId="3187244672" sldId="412"/>
        </pc:sldMkLst>
        <pc:spChg chg="add mod">
          <ac:chgData name="J We" userId="518e19de838fc018" providerId="LiveId" clId="{FBA03C8B-3373-4560-98D6-08D34F48D16F}" dt="2023-03-24T01:08:38.189" v="1749" actId="1076"/>
          <ac:spMkLst>
            <pc:docMk/>
            <pc:sldMk cId="3187244672" sldId="412"/>
            <ac:spMk id="2" creationId="{79EF9464-271E-4144-9C97-8ADE3BF04BC5}"/>
          </ac:spMkLst>
        </pc:spChg>
        <pc:spChg chg="del mod">
          <ac:chgData name="J We" userId="518e19de838fc018" providerId="LiveId" clId="{FBA03C8B-3373-4560-98D6-08D34F48D16F}" dt="2023-03-24T01:07:50.633" v="1724" actId="478"/>
          <ac:spMkLst>
            <pc:docMk/>
            <pc:sldMk cId="3187244672" sldId="412"/>
            <ac:spMk id="18" creationId="{73C12328-CE9C-4F36-B015-437F1BFCFA3E}"/>
          </ac:spMkLst>
        </pc:spChg>
        <pc:spChg chg="add del mod">
          <ac:chgData name="J We" userId="518e19de838fc018" providerId="LiveId" clId="{FBA03C8B-3373-4560-98D6-08D34F48D16F}" dt="2023-03-24T01:08:33.273" v="1748" actId="478"/>
          <ac:spMkLst>
            <pc:docMk/>
            <pc:sldMk cId="3187244672" sldId="412"/>
            <ac:spMk id="52" creationId="{064BE7BE-DA6C-458F-B82C-11C9C30ACEAD}"/>
          </ac:spMkLst>
        </pc:spChg>
      </pc:sldChg>
      <pc:sldChg chg="delSp del mod">
        <pc:chgData name="J We" userId="518e19de838fc018" providerId="LiveId" clId="{FBA03C8B-3373-4560-98D6-08D34F48D16F}" dt="2023-03-23T08:59:42.344" v="1498" actId="47"/>
        <pc:sldMkLst>
          <pc:docMk/>
          <pc:sldMk cId="497894900" sldId="426"/>
        </pc:sldMkLst>
        <pc:spChg chg="del">
          <ac:chgData name="J We" userId="518e19de838fc018" providerId="LiveId" clId="{FBA03C8B-3373-4560-98D6-08D34F48D16F}" dt="2023-03-23T08:59:22.296" v="1494" actId="21"/>
          <ac:spMkLst>
            <pc:docMk/>
            <pc:sldMk cId="497894900" sldId="426"/>
            <ac:spMk id="86" creationId="{FC94C61B-7561-4C99-94D7-02007BB2BC18}"/>
          </ac:spMkLst>
        </pc:spChg>
      </pc:sldChg>
      <pc:sldChg chg="del ord">
        <pc:chgData name="J We" userId="518e19de838fc018" providerId="LiveId" clId="{FBA03C8B-3373-4560-98D6-08D34F48D16F}" dt="2023-03-23T08:59:09.446" v="1491" actId="47"/>
        <pc:sldMkLst>
          <pc:docMk/>
          <pc:sldMk cId="2765608750" sldId="435"/>
        </pc:sldMkLst>
      </pc:sldChg>
      <pc:sldChg chg="addSp delSp modSp mod">
        <pc:chgData name="J We" userId="518e19de838fc018" providerId="LiveId" clId="{FBA03C8B-3373-4560-98D6-08D34F48D16F}" dt="2023-03-23T09:26:21.343" v="1536"/>
        <pc:sldMkLst>
          <pc:docMk/>
          <pc:sldMk cId="3609628229" sldId="436"/>
        </pc:sldMkLst>
        <pc:spChg chg="del">
          <ac:chgData name="J We" userId="518e19de838fc018" providerId="LiveId" clId="{FBA03C8B-3373-4560-98D6-08D34F48D16F}" dt="2023-03-23T06:56:41.281" v="734" actId="478"/>
          <ac:spMkLst>
            <pc:docMk/>
            <pc:sldMk cId="3609628229" sldId="436"/>
            <ac:spMk id="47" creationId="{747DE409-60A2-4AB8-900C-30A598C53A7E}"/>
          </ac:spMkLst>
        </pc:spChg>
        <pc:spChg chg="del">
          <ac:chgData name="J We" userId="518e19de838fc018" providerId="LiveId" clId="{FBA03C8B-3373-4560-98D6-08D34F48D16F}" dt="2023-03-23T04:14:24.063" v="612" actId="478"/>
          <ac:spMkLst>
            <pc:docMk/>
            <pc:sldMk cId="3609628229" sldId="436"/>
            <ac:spMk id="48" creationId="{A56C1F2C-D94B-476D-89FD-63ADE5F29E1F}"/>
          </ac:spMkLst>
        </pc:spChg>
        <pc:spChg chg="del">
          <ac:chgData name="J We" userId="518e19de838fc018" providerId="LiveId" clId="{FBA03C8B-3373-4560-98D6-08D34F48D16F}" dt="2023-03-23T06:56:46.303" v="735" actId="478"/>
          <ac:spMkLst>
            <pc:docMk/>
            <pc:sldMk cId="3609628229" sldId="436"/>
            <ac:spMk id="49" creationId="{29B37B30-D835-4BAE-ABFF-5184FBDC9C2D}"/>
          </ac:spMkLst>
        </pc:spChg>
        <pc:spChg chg="del">
          <ac:chgData name="J We" userId="518e19de838fc018" providerId="LiveId" clId="{FBA03C8B-3373-4560-98D6-08D34F48D16F}" dt="2023-03-23T06:56:48.704" v="737" actId="478"/>
          <ac:spMkLst>
            <pc:docMk/>
            <pc:sldMk cId="3609628229" sldId="436"/>
            <ac:spMk id="50" creationId="{0D362587-82A3-4E30-BAF7-9FA377CF1290}"/>
          </ac:spMkLst>
        </pc:spChg>
        <pc:spChg chg="del">
          <ac:chgData name="J We" userId="518e19de838fc018" providerId="LiveId" clId="{FBA03C8B-3373-4560-98D6-08D34F48D16F}" dt="2023-03-23T06:56:50.290" v="739" actId="478"/>
          <ac:spMkLst>
            <pc:docMk/>
            <pc:sldMk cId="3609628229" sldId="436"/>
            <ac:spMk id="51" creationId="{2DEABF58-EC16-4333-A0B5-BFBED3849428}"/>
          </ac:spMkLst>
        </pc:spChg>
        <pc:spChg chg="add mod">
          <ac:chgData name="J We" userId="518e19de838fc018" providerId="LiveId" clId="{FBA03C8B-3373-4560-98D6-08D34F48D16F}" dt="2023-03-23T07:43:04.287" v="1375"/>
          <ac:spMkLst>
            <pc:docMk/>
            <pc:sldMk cId="3609628229" sldId="436"/>
            <ac:spMk id="56" creationId="{58EF4EF3-8D2D-4F78-B2C2-9427CDAD4439}"/>
          </ac:spMkLst>
        </pc:spChg>
        <pc:spChg chg="add mod">
          <ac:chgData name="J We" userId="518e19de838fc018" providerId="LiveId" clId="{FBA03C8B-3373-4560-98D6-08D34F48D16F}" dt="2023-03-23T07:33:07.923" v="1114"/>
          <ac:spMkLst>
            <pc:docMk/>
            <pc:sldMk cId="3609628229" sldId="436"/>
            <ac:spMk id="57" creationId="{2A4A5C7B-0728-4588-94E2-19E582A5F022}"/>
          </ac:spMkLst>
        </pc:spChg>
        <pc:spChg chg="add mod">
          <ac:chgData name="J We" userId="518e19de838fc018" providerId="LiveId" clId="{FBA03C8B-3373-4560-98D6-08D34F48D16F}" dt="2023-03-23T09:26:21.343" v="1536"/>
          <ac:spMkLst>
            <pc:docMk/>
            <pc:sldMk cId="3609628229" sldId="436"/>
            <ac:spMk id="58" creationId="{BC45E606-5D38-45DD-BC2C-BB531F8478DF}"/>
          </ac:spMkLst>
        </pc:spChg>
        <pc:spChg chg="add mod">
          <ac:chgData name="J We" userId="518e19de838fc018" providerId="LiveId" clId="{FBA03C8B-3373-4560-98D6-08D34F48D16F}" dt="2023-03-23T07:42:05.291" v="1352" actId="1076"/>
          <ac:spMkLst>
            <pc:docMk/>
            <pc:sldMk cId="3609628229" sldId="436"/>
            <ac:spMk id="59" creationId="{D8D58F63-3CFE-4A27-9EDC-67A08CD6CDC4}"/>
          </ac:spMkLst>
        </pc:spChg>
        <pc:graphicFrameChg chg="add del mod">
          <ac:chgData name="J We" userId="518e19de838fc018" providerId="LiveId" clId="{FBA03C8B-3373-4560-98D6-08D34F48D16F}" dt="2023-03-23T04:14:42.697" v="615"/>
          <ac:graphicFrameMkLst>
            <pc:docMk/>
            <pc:sldMk cId="3609628229" sldId="436"/>
            <ac:graphicFrameMk id="2" creationId="{22E214E4-5167-423B-B117-677680EC598E}"/>
          </ac:graphicFrameMkLst>
        </pc:graphicFrameChg>
        <pc:picChg chg="add mod">
          <ac:chgData name="J We" userId="518e19de838fc018" providerId="LiveId" clId="{FBA03C8B-3373-4560-98D6-08D34F48D16F}" dt="2023-03-23T07:35:11.840" v="1118" actId="1076"/>
          <ac:picMkLst>
            <pc:docMk/>
            <pc:sldMk cId="3609628229" sldId="436"/>
            <ac:picMk id="3" creationId="{E881F3F4-A86B-47BE-B131-FFDF72B47535}"/>
          </ac:picMkLst>
        </pc:picChg>
        <pc:picChg chg="del">
          <ac:chgData name="J We" userId="518e19de838fc018" providerId="LiveId" clId="{FBA03C8B-3373-4560-98D6-08D34F48D16F}" dt="2023-03-23T01:12:43.339" v="76" actId="478"/>
          <ac:picMkLst>
            <pc:docMk/>
            <pc:sldMk cId="3609628229" sldId="436"/>
            <ac:picMk id="4" creationId="{E5CF0871-3609-4D70-A73C-CFFCDE598D57}"/>
          </ac:picMkLst>
        </pc:picChg>
        <pc:picChg chg="add del mod">
          <ac:chgData name="J We" userId="518e19de838fc018" providerId="LiveId" clId="{FBA03C8B-3373-4560-98D6-08D34F48D16F}" dt="2023-03-23T04:14:20.712" v="611" actId="478"/>
          <ac:picMkLst>
            <pc:docMk/>
            <pc:sldMk cId="3609628229" sldId="436"/>
            <ac:picMk id="54" creationId="{5F529A83-78AA-4FD0-96A6-6C361CD3B779}"/>
          </ac:picMkLst>
        </pc:picChg>
        <pc:picChg chg="add del mod">
          <ac:chgData name="J We" userId="518e19de838fc018" providerId="LiveId" clId="{FBA03C8B-3373-4560-98D6-08D34F48D16F}" dt="2023-03-23T07:12:54.198" v="757"/>
          <ac:picMkLst>
            <pc:docMk/>
            <pc:sldMk cId="3609628229" sldId="436"/>
            <ac:picMk id="55" creationId="{294339BB-D889-4750-A5D0-048C244F2EC7}"/>
          </ac:picMkLst>
        </pc:picChg>
        <pc:cxnChg chg="del">
          <ac:chgData name="J We" userId="518e19de838fc018" providerId="LiveId" clId="{FBA03C8B-3373-4560-98D6-08D34F48D16F}" dt="2023-03-23T06:56:47.050" v="736" actId="478"/>
          <ac:cxnSpMkLst>
            <pc:docMk/>
            <pc:sldMk cId="3609628229" sldId="436"/>
            <ac:cxnSpMk id="52" creationId="{6C692F15-0C30-43DF-A9C2-47EB5E9E8FC4}"/>
          </ac:cxnSpMkLst>
        </pc:cxnChg>
        <pc:cxnChg chg="del">
          <ac:chgData name="J We" userId="518e19de838fc018" providerId="LiveId" clId="{FBA03C8B-3373-4560-98D6-08D34F48D16F}" dt="2023-03-23T06:56:49.417" v="738" actId="478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FBA03C8B-3373-4560-98D6-08D34F48D16F}" dt="2023-03-24T12:56:25.390" v="1867" actId="20577"/>
        <pc:sldMkLst>
          <pc:docMk/>
          <pc:sldMk cId="622390646" sldId="437"/>
        </pc:sldMkLst>
        <pc:spChg chg="del">
          <ac:chgData name="J We" userId="518e19de838fc018" providerId="LiveId" clId="{FBA03C8B-3373-4560-98D6-08D34F48D16F}" dt="2023-03-23T01:01:12.670" v="12" actId="478"/>
          <ac:spMkLst>
            <pc:docMk/>
            <pc:sldMk cId="622390646" sldId="437"/>
            <ac:spMk id="41" creationId="{D34AAFB7-9346-4E9C-BAFE-6A33AE3533DD}"/>
          </ac:spMkLst>
        </pc:spChg>
        <pc:spChg chg="del">
          <ac:chgData name="J We" userId="518e19de838fc018" providerId="LiveId" clId="{FBA03C8B-3373-4560-98D6-08D34F48D16F}" dt="2023-03-23T01:01:23.863" v="16" actId="478"/>
          <ac:spMkLst>
            <pc:docMk/>
            <pc:sldMk cId="622390646" sldId="437"/>
            <ac:spMk id="43" creationId="{8F910AD6-DB18-446B-A7C1-0BFC815CEE94}"/>
          </ac:spMkLst>
        </pc:spChg>
        <pc:spChg chg="del">
          <ac:chgData name="J We" userId="518e19de838fc018" providerId="LiveId" clId="{FBA03C8B-3373-4560-98D6-08D34F48D16F}" dt="2023-03-23T01:01:16.499" v="14" actId="478"/>
          <ac:spMkLst>
            <pc:docMk/>
            <pc:sldMk cId="622390646" sldId="437"/>
            <ac:spMk id="44" creationId="{3CD7BB1B-ED29-40DF-9FE8-AB92D1719A21}"/>
          </ac:spMkLst>
        </pc:spChg>
        <pc:spChg chg="del">
          <ac:chgData name="J We" userId="518e19de838fc018" providerId="LiveId" clId="{FBA03C8B-3373-4560-98D6-08D34F48D16F}" dt="2023-03-23T01:01:15.131" v="13" actId="478"/>
          <ac:spMkLst>
            <pc:docMk/>
            <pc:sldMk cId="622390646" sldId="437"/>
            <ac:spMk id="45" creationId="{3C6AE862-D113-4821-B0BB-F761C439CA11}"/>
          </ac:spMkLst>
        </pc:spChg>
        <pc:spChg chg="del">
          <ac:chgData name="J We" userId="518e19de838fc018" providerId="LiveId" clId="{FBA03C8B-3373-4560-98D6-08D34F48D16F}" dt="2023-03-23T01:01:22.177" v="15" actId="478"/>
          <ac:spMkLst>
            <pc:docMk/>
            <pc:sldMk cId="622390646" sldId="437"/>
            <ac:spMk id="47" creationId="{5360BCEB-4B48-4B88-A1AE-692D1F61422A}"/>
          </ac:spMkLst>
        </pc:spChg>
        <pc:spChg chg="del mod">
          <ac:chgData name="J We" userId="518e19de838fc018" providerId="LiveId" clId="{FBA03C8B-3373-4560-98D6-08D34F48D16F}" dt="2023-03-23T06:16:25.684" v="682" actId="478"/>
          <ac:spMkLst>
            <pc:docMk/>
            <pc:sldMk cId="622390646" sldId="437"/>
            <ac:spMk id="49" creationId="{5C3D040F-E26C-4683-AB0A-9579BB7F64EC}"/>
          </ac:spMkLst>
        </pc:spChg>
        <pc:spChg chg="del mod">
          <ac:chgData name="J We" userId="518e19de838fc018" providerId="LiveId" clId="{FBA03C8B-3373-4560-98D6-08D34F48D16F}" dt="2023-03-23T06:16:27.144" v="683" actId="478"/>
          <ac:spMkLst>
            <pc:docMk/>
            <pc:sldMk cId="622390646" sldId="437"/>
            <ac:spMk id="50" creationId="{C8B36C43-B665-42EE-A351-4CBF0886CD4C}"/>
          </ac:spMkLst>
        </pc:spChg>
        <pc:spChg chg="del">
          <ac:chgData name="J We" userId="518e19de838fc018" providerId="LiveId" clId="{FBA03C8B-3373-4560-98D6-08D34F48D16F}" dt="2023-03-23T07:10:04.392" v="752" actId="478"/>
          <ac:spMkLst>
            <pc:docMk/>
            <pc:sldMk cId="622390646" sldId="437"/>
            <ac:spMk id="51" creationId="{4C4D132A-536A-4D3B-890D-319DBCDC0944}"/>
          </ac:spMkLst>
        </pc:spChg>
        <pc:spChg chg="del mod">
          <ac:chgData name="J We" userId="518e19de838fc018" providerId="LiveId" clId="{FBA03C8B-3373-4560-98D6-08D34F48D16F}" dt="2023-03-23T06:16:24.596" v="681" actId="478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FBA03C8B-3373-4560-98D6-08D34F48D16F}" dt="2023-03-24T12:56:25.390" v="1867" actId="20577"/>
          <ac:spMkLst>
            <pc:docMk/>
            <pc:sldMk cId="622390646" sldId="437"/>
            <ac:spMk id="53" creationId="{BA5E9615-7036-45AE-9D89-53390B2E2EA2}"/>
          </ac:spMkLst>
        </pc:spChg>
        <pc:spChg chg="add mod">
          <ac:chgData name="J We" userId="518e19de838fc018" providerId="LiveId" clId="{FBA03C8B-3373-4560-98D6-08D34F48D16F}" dt="2023-03-24T01:43:04.264" v="1841"/>
          <ac:spMkLst>
            <pc:docMk/>
            <pc:sldMk cId="622390646" sldId="437"/>
            <ac:spMk id="54" creationId="{31B15854-31EF-463A-9BE3-2C398899B4CA}"/>
          </ac:spMkLst>
        </pc:spChg>
        <pc:spChg chg="del">
          <ac:chgData name="J We" userId="518e19de838fc018" providerId="LiveId" clId="{FBA03C8B-3373-4560-98D6-08D34F48D16F}" dt="2023-03-23T03:59:42.505" v="573" actId="478"/>
          <ac:spMkLst>
            <pc:docMk/>
            <pc:sldMk cId="622390646" sldId="437"/>
            <ac:spMk id="55" creationId="{093B7B29-DBB0-4973-9A78-5547B08943A6}"/>
          </ac:spMkLst>
        </pc:spChg>
        <pc:spChg chg="add mod">
          <ac:chgData name="J We" userId="518e19de838fc018" providerId="LiveId" clId="{FBA03C8B-3373-4560-98D6-08D34F48D16F}" dt="2023-03-23T09:08:18.891" v="1512" actId="1076"/>
          <ac:spMkLst>
            <pc:docMk/>
            <pc:sldMk cId="622390646" sldId="437"/>
            <ac:spMk id="56" creationId="{AB931058-5C8B-4C5A-9F7B-B1628FEED35A}"/>
          </ac:spMkLst>
        </pc:spChg>
        <pc:spChg chg="add del mod">
          <ac:chgData name="J We" userId="518e19de838fc018" providerId="LiveId" clId="{FBA03C8B-3373-4560-98D6-08D34F48D16F}" dt="2023-03-23T06:46:25.374" v="691" actId="478"/>
          <ac:spMkLst>
            <pc:docMk/>
            <pc:sldMk cId="622390646" sldId="437"/>
            <ac:spMk id="57" creationId="{9B484181-ADED-4803-B646-9F109DF8C41F}"/>
          </ac:spMkLst>
        </pc:spChg>
        <pc:spChg chg="add del mod">
          <ac:chgData name="J We" userId="518e19de838fc018" providerId="LiveId" clId="{FBA03C8B-3373-4560-98D6-08D34F48D16F}" dt="2023-03-23T01:40:11.165" v="168"/>
          <ac:spMkLst>
            <pc:docMk/>
            <pc:sldMk cId="622390646" sldId="437"/>
            <ac:spMk id="59" creationId="{A9928F69-8B57-4BCF-9A13-B5BA566A9B4A}"/>
          </ac:spMkLst>
        </pc:spChg>
        <pc:spChg chg="add del mod">
          <ac:chgData name="J We" userId="518e19de838fc018" providerId="LiveId" clId="{FBA03C8B-3373-4560-98D6-08D34F48D16F}" dt="2023-03-23T03:39:52.696" v="416"/>
          <ac:spMkLst>
            <pc:docMk/>
            <pc:sldMk cId="622390646" sldId="437"/>
            <ac:spMk id="61" creationId="{7E739F04-24A9-4D83-B41F-DCB482E06821}"/>
          </ac:spMkLst>
        </pc:spChg>
        <pc:spChg chg="add del mod">
          <ac:chgData name="J We" userId="518e19de838fc018" providerId="LiveId" clId="{FBA03C8B-3373-4560-98D6-08D34F48D16F}" dt="2023-03-23T03:50:46.076" v="539" actId="478"/>
          <ac:spMkLst>
            <pc:docMk/>
            <pc:sldMk cId="622390646" sldId="437"/>
            <ac:spMk id="63" creationId="{DFA42C5E-FF10-411C-948F-549F71C84838}"/>
          </ac:spMkLst>
        </pc:spChg>
        <pc:spChg chg="add del">
          <ac:chgData name="J We" userId="518e19de838fc018" providerId="LiveId" clId="{FBA03C8B-3373-4560-98D6-08D34F48D16F}" dt="2023-03-23T04:02:35.341" v="590"/>
          <ac:spMkLst>
            <pc:docMk/>
            <pc:sldMk cId="622390646" sldId="437"/>
            <ac:spMk id="65" creationId="{E9F96B7A-A10E-41E4-BD82-F904CA1976B5}"/>
          </ac:spMkLst>
        </pc:spChg>
        <pc:spChg chg="add del mod">
          <ac:chgData name="J We" userId="518e19de838fc018" providerId="LiveId" clId="{FBA03C8B-3373-4560-98D6-08D34F48D16F}" dt="2023-03-23T04:03:10.316" v="603" actId="478"/>
          <ac:spMkLst>
            <pc:docMk/>
            <pc:sldMk cId="622390646" sldId="437"/>
            <ac:spMk id="67" creationId="{FE801057-3BCB-48E2-BDC2-D61CAA6B2963}"/>
          </ac:spMkLst>
        </pc:spChg>
        <pc:spChg chg="add del mod">
          <ac:chgData name="J We" userId="518e19de838fc018" providerId="LiveId" clId="{FBA03C8B-3373-4560-98D6-08D34F48D16F}" dt="2023-03-23T07:45:11.135" v="1395"/>
          <ac:spMkLst>
            <pc:docMk/>
            <pc:sldMk cId="622390646" sldId="437"/>
            <ac:spMk id="69" creationId="{D9C67F7B-5D83-4236-943C-63B1E631E0B9}"/>
          </ac:spMkLst>
        </pc:spChg>
        <pc:spChg chg="add del mod">
          <ac:chgData name="J We" userId="518e19de838fc018" providerId="LiveId" clId="{FBA03C8B-3373-4560-98D6-08D34F48D16F}" dt="2023-03-23T06:47:55.141" v="703"/>
          <ac:spMkLst>
            <pc:docMk/>
            <pc:sldMk cId="622390646" sldId="437"/>
            <ac:spMk id="71" creationId="{9294D016-A1D5-4275-9354-71F70D8AF5FC}"/>
          </ac:spMkLst>
        </pc:spChg>
        <pc:spChg chg="add mod">
          <ac:chgData name="J We" userId="518e19de838fc018" providerId="LiveId" clId="{FBA03C8B-3373-4560-98D6-08D34F48D16F}" dt="2023-03-23T09:08:23.066" v="1513" actId="1076"/>
          <ac:spMkLst>
            <pc:docMk/>
            <pc:sldMk cId="622390646" sldId="437"/>
            <ac:spMk id="73" creationId="{8A1B215C-FDC8-48C7-B07E-E09C3AB4AA8C}"/>
          </ac:spMkLst>
        </pc:spChg>
        <pc:spChg chg="add del mod">
          <ac:chgData name="J We" userId="518e19de838fc018" providerId="LiveId" clId="{FBA03C8B-3373-4560-98D6-08D34F48D16F}" dt="2023-03-23T09:08:27.658" v="1514" actId="478"/>
          <ac:spMkLst>
            <pc:docMk/>
            <pc:sldMk cId="622390646" sldId="437"/>
            <ac:spMk id="74" creationId="{108798E8-B1A3-48BB-B2BB-3686D3BBAB8F}"/>
          </ac:spMkLst>
        </pc:spChg>
        <pc:spChg chg="add mod">
          <ac:chgData name="J We" userId="518e19de838fc018" providerId="LiveId" clId="{FBA03C8B-3373-4560-98D6-08D34F48D16F}" dt="2023-03-24T01:29:09.070" v="1793" actId="20577"/>
          <ac:spMkLst>
            <pc:docMk/>
            <pc:sldMk cId="622390646" sldId="437"/>
            <ac:spMk id="79" creationId="{85D5CD81-1724-4EAB-BCA6-3503882B6D6F}"/>
          </ac:spMkLst>
        </pc:spChg>
        <pc:spChg chg="add mod">
          <ac:chgData name="J We" userId="518e19de838fc018" providerId="LiveId" clId="{FBA03C8B-3373-4560-98D6-08D34F48D16F}" dt="2023-03-24T01:29:17.935" v="1799" actId="20577"/>
          <ac:spMkLst>
            <pc:docMk/>
            <pc:sldMk cId="622390646" sldId="437"/>
            <ac:spMk id="80" creationId="{7699AA67-89DD-456C-A059-8D8D37CE0D5F}"/>
          </ac:spMkLst>
        </pc:spChg>
        <pc:spChg chg="add mod">
          <ac:chgData name="J We" userId="518e19de838fc018" providerId="LiveId" clId="{FBA03C8B-3373-4560-98D6-08D34F48D16F}" dt="2023-03-24T01:29:20.256" v="1800" actId="20577"/>
          <ac:spMkLst>
            <pc:docMk/>
            <pc:sldMk cId="622390646" sldId="437"/>
            <ac:spMk id="81" creationId="{9DD130A7-4229-4D53-BCA3-80E1EBEE2433}"/>
          </ac:spMkLst>
        </pc:spChg>
        <pc:spChg chg="add mod">
          <ac:chgData name="J We" userId="518e19de838fc018" providerId="LiveId" clId="{FBA03C8B-3373-4560-98D6-08D34F48D16F}" dt="2023-03-24T01:39:11.179" v="1802" actId="1076"/>
          <ac:spMkLst>
            <pc:docMk/>
            <pc:sldMk cId="622390646" sldId="437"/>
            <ac:spMk id="82" creationId="{0DE0D95A-6F32-4CDE-9A4A-0423B0BB1879}"/>
          </ac:spMkLst>
        </pc:spChg>
        <pc:picChg chg="add del mod">
          <ac:chgData name="J We" userId="518e19de838fc018" providerId="LiveId" clId="{FBA03C8B-3373-4560-98D6-08D34F48D16F}" dt="2023-03-23T09:27:45.426" v="1537" actId="478"/>
          <ac:picMkLst>
            <pc:docMk/>
            <pc:sldMk cId="622390646" sldId="437"/>
            <ac:picMk id="14" creationId="{12C128E5-3A78-4DFC-A124-4F4AD0867A8E}"/>
          </ac:picMkLst>
        </pc:picChg>
        <pc:picChg chg="add del mod">
          <ac:chgData name="J We" userId="518e19de838fc018" providerId="LiveId" clId="{FBA03C8B-3373-4560-98D6-08D34F48D16F}" dt="2023-03-23T09:27:46.301" v="1538" actId="478"/>
          <ac:picMkLst>
            <pc:docMk/>
            <pc:sldMk cId="622390646" sldId="437"/>
            <ac:picMk id="76" creationId="{6BADDA3D-2104-44E8-AE2D-EA00401A5FF4}"/>
          </ac:picMkLst>
        </pc:picChg>
        <pc:picChg chg="add mod">
          <ac:chgData name="J We" userId="518e19de838fc018" providerId="LiveId" clId="{FBA03C8B-3373-4560-98D6-08D34F48D16F}" dt="2023-03-24T09:06:06.371" v="1846" actId="1076"/>
          <ac:picMkLst>
            <pc:docMk/>
            <pc:sldMk cId="622390646" sldId="437"/>
            <ac:picMk id="77" creationId="{89F930CA-DF83-4F39-8620-3291C3EF2C0F}"/>
          </ac:picMkLst>
        </pc:picChg>
      </pc:sldChg>
      <pc:sldChg chg="addSp delSp modSp mod ord">
        <pc:chgData name="J We" userId="518e19de838fc018" providerId="LiveId" clId="{FBA03C8B-3373-4560-98D6-08D34F48D16F}" dt="2023-03-24T11:55:49.255" v="1864" actId="108"/>
        <pc:sldMkLst>
          <pc:docMk/>
          <pc:sldMk cId="1547403060" sldId="438"/>
        </pc:sldMkLst>
        <pc:spChg chg="add mod">
          <ac:chgData name="J We" userId="518e19de838fc018" providerId="LiveId" clId="{FBA03C8B-3373-4560-98D6-08D34F48D16F}" dt="2023-03-24T11:55:49.255" v="1864" actId="108"/>
          <ac:spMkLst>
            <pc:docMk/>
            <pc:sldMk cId="1547403060" sldId="438"/>
            <ac:spMk id="42" creationId="{B64F18DE-97EE-4F42-98B0-7027F7C08D0F}"/>
          </ac:spMkLst>
        </pc:spChg>
        <pc:spChg chg="del">
          <ac:chgData name="J We" userId="518e19de838fc018" providerId="LiveId" clId="{FBA03C8B-3373-4560-98D6-08D34F48D16F}" dt="2023-03-23T07:02:31.741" v="751" actId="478"/>
          <ac:spMkLst>
            <pc:docMk/>
            <pc:sldMk cId="1547403060" sldId="438"/>
            <ac:spMk id="49" creationId="{2CE78CF0-67B2-4F6B-B9A8-F9A61DCD41BA}"/>
          </ac:spMkLst>
        </pc:spChg>
        <pc:spChg chg="del">
          <ac:chgData name="J We" userId="518e19de838fc018" providerId="LiveId" clId="{FBA03C8B-3373-4560-98D6-08D34F48D16F}" dt="2023-03-23T07:02:30.086" v="750" actId="478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FBA03C8B-3373-4560-98D6-08D34F48D16F}" dt="2023-03-24T08:40:36.571" v="1845" actId="1076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J We" userId="518e19de838fc018" providerId="LiveId" clId="{FBA03C8B-3373-4560-98D6-08D34F48D16F}" dt="2023-03-23T07:02:28.727" v="749" actId="478"/>
          <ac:picMkLst>
            <pc:docMk/>
            <pc:sldMk cId="1547403060" sldId="438"/>
            <ac:picMk id="4" creationId="{1C291A17-CAE9-43D4-995E-308DCC3FA2AA}"/>
          </ac:picMkLst>
        </pc:picChg>
        <pc:picChg chg="add mod">
          <ac:chgData name="J We" userId="518e19de838fc018" providerId="LiveId" clId="{FBA03C8B-3373-4560-98D6-08D34F48D16F}" dt="2023-03-24T11:55:36.291" v="1863" actId="1076"/>
          <ac:picMkLst>
            <pc:docMk/>
            <pc:sldMk cId="1547403060" sldId="438"/>
            <ac:picMk id="4" creationId="{49FB69C9-26B6-46FD-AB26-94812FAF29C8}"/>
          </ac:picMkLst>
        </pc:picChg>
      </pc:sldChg>
      <pc:sldChg chg="del">
        <pc:chgData name="J We" userId="518e19de838fc018" providerId="LiveId" clId="{FBA03C8B-3373-4560-98D6-08D34F48D16F}" dt="2023-03-23T08:59:08.535" v="1490" actId="47"/>
        <pc:sldMkLst>
          <pc:docMk/>
          <pc:sldMk cId="2526888079" sldId="445"/>
        </pc:sldMkLst>
      </pc:sldChg>
      <pc:sldChg chg="addSp delSp modSp del mod">
        <pc:chgData name="J We" userId="518e19de838fc018" providerId="LiveId" clId="{FBA03C8B-3373-4560-98D6-08D34F48D16F}" dt="2023-03-24T01:46:07.521" v="1842" actId="47"/>
        <pc:sldMkLst>
          <pc:docMk/>
          <pc:sldMk cId="3033733409" sldId="446"/>
        </pc:sldMkLst>
        <pc:spChg chg="del">
          <ac:chgData name="J We" userId="518e19de838fc018" providerId="LiveId" clId="{FBA03C8B-3373-4560-98D6-08D34F48D16F}" dt="2023-03-24T01:02:00.978" v="1669" actId="478"/>
          <ac:spMkLst>
            <pc:docMk/>
            <pc:sldMk cId="3033733409" sldId="446"/>
            <ac:spMk id="40" creationId="{5EA67E5B-E0F3-4A02-B6EE-50F10F00EB9B}"/>
          </ac:spMkLst>
        </pc:spChg>
        <pc:graphicFrameChg chg="add del mod">
          <ac:chgData name="J We" userId="518e19de838fc018" providerId="LiveId" clId="{FBA03C8B-3373-4560-98D6-08D34F48D16F}" dt="2023-03-22T01:48:14.124" v="2"/>
          <ac:graphicFrameMkLst>
            <pc:docMk/>
            <pc:sldMk cId="3033733409" sldId="446"/>
            <ac:graphicFrameMk id="2" creationId="{CDF8641B-CD2C-4020-B634-3034D6407812}"/>
          </ac:graphicFrameMkLst>
        </pc:graphicFrameChg>
        <pc:picChg chg="add del mod">
          <ac:chgData name="J We" userId="518e19de838fc018" providerId="LiveId" clId="{FBA03C8B-3373-4560-98D6-08D34F48D16F}" dt="2023-03-22T01:48:46.134" v="8" actId="21"/>
          <ac:picMkLst>
            <pc:docMk/>
            <pc:sldMk cId="3033733409" sldId="446"/>
            <ac:picMk id="3" creationId="{1445CF5B-02B5-46E8-AB6C-4D59272AFFD1}"/>
          </ac:picMkLst>
        </pc:picChg>
      </pc:sldChg>
      <pc:sldChg chg="addSp delSp modSp mod ord">
        <pc:chgData name="J We" userId="518e19de838fc018" providerId="LiveId" clId="{FBA03C8B-3373-4560-98D6-08D34F48D16F}" dt="2023-03-24T01:19:45.184" v="1789" actId="1076"/>
        <pc:sldMkLst>
          <pc:docMk/>
          <pc:sldMk cId="168183787" sldId="448"/>
        </pc:sldMkLst>
        <pc:spChg chg="add del">
          <ac:chgData name="J We" userId="518e19de838fc018" providerId="LiveId" clId="{FBA03C8B-3373-4560-98D6-08D34F48D16F}" dt="2023-03-23T02:02:36.173" v="297" actId="11529"/>
          <ac:spMkLst>
            <pc:docMk/>
            <pc:sldMk cId="168183787" sldId="448"/>
            <ac:spMk id="7" creationId="{F0BDC74B-DF66-4DDC-A6D5-F43A5AE0C25A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8" creationId="{53CDB69C-9319-4CAA-BAD4-FDFCE3CAF96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9" creationId="{0B232AB7-D4D3-4428-8310-67E51AACE623}"/>
          </ac:spMkLst>
        </pc:spChg>
        <pc:spChg chg="del mod">
          <ac:chgData name="J We" userId="518e19de838fc018" providerId="LiveId" clId="{FBA03C8B-3373-4560-98D6-08D34F48D16F}" dt="2023-03-23T02:07:07.936" v="321"/>
          <ac:spMkLst>
            <pc:docMk/>
            <pc:sldMk cId="168183787" sldId="448"/>
            <ac:spMk id="11" creationId="{0A639FE8-E053-45FE-8781-808C09E5D9A0}"/>
          </ac:spMkLst>
        </pc:spChg>
        <pc:spChg chg="del">
          <ac:chgData name="J We" userId="518e19de838fc018" providerId="LiveId" clId="{FBA03C8B-3373-4560-98D6-08D34F48D16F}" dt="2023-03-23T01:50:42.445" v="197" actId="478"/>
          <ac:spMkLst>
            <pc:docMk/>
            <pc:sldMk cId="168183787" sldId="448"/>
            <ac:spMk id="40" creationId="{5EA67E5B-E0F3-4A02-B6EE-50F10F00EB9B}"/>
          </ac:spMkLst>
        </pc:spChg>
        <pc:spChg chg="del">
          <ac:chgData name="J We" userId="518e19de838fc018" providerId="LiveId" clId="{FBA03C8B-3373-4560-98D6-08D34F48D16F}" dt="2023-03-23T01:50:39.149" v="195" actId="478"/>
          <ac:spMkLst>
            <pc:docMk/>
            <pc:sldMk cId="168183787" sldId="448"/>
            <ac:spMk id="43" creationId="{3545DC7C-7DB1-41DE-8724-749B198A72FB}"/>
          </ac:spMkLst>
        </pc:spChg>
        <pc:spChg chg="del">
          <ac:chgData name="J We" userId="518e19de838fc018" providerId="LiveId" clId="{FBA03C8B-3373-4560-98D6-08D34F48D16F}" dt="2023-03-23T01:50:41.056" v="196" actId="478"/>
          <ac:spMkLst>
            <pc:docMk/>
            <pc:sldMk cId="168183787" sldId="448"/>
            <ac:spMk id="44" creationId="{40FCB567-8CA7-4EC9-9912-69F6F4D2685F}"/>
          </ac:spMkLst>
        </pc:spChg>
        <pc:spChg chg="add mod">
          <ac:chgData name="J We" userId="518e19de838fc018" providerId="LiveId" clId="{FBA03C8B-3373-4560-98D6-08D34F48D16F}" dt="2023-03-23T02:10:21.791" v="360" actId="1076"/>
          <ac:spMkLst>
            <pc:docMk/>
            <pc:sldMk cId="168183787" sldId="448"/>
            <ac:spMk id="45" creationId="{97F38D5B-E131-46CC-B596-6216E1FD164E}"/>
          </ac:spMkLst>
        </pc:spChg>
        <pc:spChg chg="add mod">
          <ac:chgData name="J We" userId="518e19de838fc018" providerId="LiveId" clId="{FBA03C8B-3373-4560-98D6-08D34F48D16F}" dt="2023-03-24T01:19:35.927" v="1785" actId="21"/>
          <ac:spMkLst>
            <pc:docMk/>
            <pc:sldMk cId="168183787" sldId="448"/>
            <ac:spMk id="47" creationId="{2B4C6D32-A9C7-49FF-8D27-2F44CADE21DA}"/>
          </ac:spMkLst>
        </pc:spChg>
        <pc:spChg chg="add mod">
          <ac:chgData name="J We" userId="518e19de838fc018" providerId="LiveId" clId="{FBA03C8B-3373-4560-98D6-08D34F48D16F}" dt="2023-03-24T01:19:02.140" v="1783" actId="1076"/>
          <ac:spMkLst>
            <pc:docMk/>
            <pc:sldMk cId="168183787" sldId="448"/>
            <ac:spMk id="53" creationId="{9D4D7072-D38E-4804-9604-A6C9CD14DDA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4" creationId="{A316432E-36D6-40B4-9132-393103AA40F5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5" creationId="{233C6F0B-03F0-448B-A308-7ECFFD11D004}"/>
          </ac:spMkLst>
        </pc:spChg>
        <pc:spChg chg="add mod">
          <ac:chgData name="J We" userId="518e19de838fc018" providerId="LiveId" clId="{FBA03C8B-3373-4560-98D6-08D34F48D16F}" dt="2023-03-23T02:07:15.780" v="325" actId="1076"/>
          <ac:spMkLst>
            <pc:docMk/>
            <pc:sldMk cId="168183787" sldId="448"/>
            <ac:spMk id="59" creationId="{91D78835-9BAC-4D6E-955D-F59BB9FE6970}"/>
          </ac:spMkLst>
        </pc:spChg>
        <pc:spChg chg="add mod">
          <ac:chgData name="J We" userId="518e19de838fc018" providerId="LiveId" clId="{FBA03C8B-3373-4560-98D6-08D34F48D16F}" dt="2023-03-23T02:07:24.046" v="329" actId="1076"/>
          <ac:spMkLst>
            <pc:docMk/>
            <pc:sldMk cId="168183787" sldId="448"/>
            <ac:spMk id="61" creationId="{AD9220F8-D1AD-4A8C-A435-8B198174BAAA}"/>
          </ac:spMkLst>
        </pc:spChg>
        <pc:spChg chg="add mod">
          <ac:chgData name="J We" userId="518e19de838fc018" providerId="LiveId" clId="{FBA03C8B-3373-4560-98D6-08D34F48D16F}" dt="2023-03-24T01:19:07.644" v="1784" actId="1076"/>
          <ac:spMkLst>
            <pc:docMk/>
            <pc:sldMk cId="168183787" sldId="448"/>
            <ac:spMk id="62" creationId="{1CF1B5E2-01C4-4A8C-A44B-3F2BF31640E4}"/>
          </ac:spMkLst>
        </pc:spChg>
        <pc:spChg chg="add mod">
          <ac:chgData name="J We" userId="518e19de838fc018" providerId="LiveId" clId="{FBA03C8B-3373-4560-98D6-08D34F48D16F}" dt="2023-03-23T02:07:34.590" v="333" actId="1076"/>
          <ac:spMkLst>
            <pc:docMk/>
            <pc:sldMk cId="168183787" sldId="448"/>
            <ac:spMk id="63" creationId="{85032464-A941-4979-B44B-F5133892CF53}"/>
          </ac:spMkLst>
        </pc:spChg>
        <pc:spChg chg="add mod">
          <ac:chgData name="J We" userId="518e19de838fc018" providerId="LiveId" clId="{FBA03C8B-3373-4560-98D6-08D34F48D16F}" dt="2023-03-23T02:07:39.418" v="335" actId="1076"/>
          <ac:spMkLst>
            <pc:docMk/>
            <pc:sldMk cId="168183787" sldId="448"/>
            <ac:spMk id="64" creationId="{86E867DD-6B0C-46D7-B77A-A805478372B6}"/>
          </ac:spMkLst>
        </pc:spChg>
        <pc:spChg chg="add mod">
          <ac:chgData name="J We" userId="518e19de838fc018" providerId="LiveId" clId="{FBA03C8B-3373-4560-98D6-08D34F48D16F}" dt="2023-03-23T02:07:43.689" v="337" actId="1076"/>
          <ac:spMkLst>
            <pc:docMk/>
            <pc:sldMk cId="168183787" sldId="448"/>
            <ac:spMk id="65" creationId="{73394BCC-4B50-42E1-B9E6-E23719F1516D}"/>
          </ac:spMkLst>
        </pc:spChg>
        <pc:spChg chg="add mod">
          <ac:chgData name="J We" userId="518e19de838fc018" providerId="LiveId" clId="{FBA03C8B-3373-4560-98D6-08D34F48D16F}" dt="2023-03-23T02:07:47.196" v="339" actId="1076"/>
          <ac:spMkLst>
            <pc:docMk/>
            <pc:sldMk cId="168183787" sldId="448"/>
            <ac:spMk id="66" creationId="{4DDB9D26-7F3E-4DFB-A134-4CCF158728B3}"/>
          </ac:spMkLst>
        </pc:spChg>
        <pc:spChg chg="add mod">
          <ac:chgData name="J We" userId="518e19de838fc018" providerId="LiveId" clId="{FBA03C8B-3373-4560-98D6-08D34F48D16F}" dt="2023-03-23T02:08:29.048" v="343" actId="1076"/>
          <ac:spMkLst>
            <pc:docMk/>
            <pc:sldMk cId="168183787" sldId="448"/>
            <ac:spMk id="68" creationId="{F62F0200-6727-4A7D-B70A-77C347F998BA}"/>
          </ac:spMkLst>
        </pc:spChg>
        <pc:spChg chg="add del mod">
          <ac:chgData name="J We" userId="518e19de838fc018" providerId="LiveId" clId="{FBA03C8B-3373-4560-98D6-08D34F48D16F}" dt="2023-03-23T02:08:58.784" v="345"/>
          <ac:spMkLst>
            <pc:docMk/>
            <pc:sldMk cId="168183787" sldId="448"/>
            <ac:spMk id="69" creationId="{6E47F7E4-750B-4FC3-8F71-30CB346A0CF4}"/>
          </ac:spMkLst>
        </pc:spChg>
        <pc:spChg chg="add del mod">
          <ac:chgData name="J We" userId="518e19de838fc018" providerId="LiveId" clId="{FBA03C8B-3373-4560-98D6-08D34F48D16F}" dt="2023-03-23T02:09:03.229" v="347"/>
          <ac:spMkLst>
            <pc:docMk/>
            <pc:sldMk cId="168183787" sldId="448"/>
            <ac:spMk id="70" creationId="{30F0B969-2F96-41FB-8BC6-CCB1B7CE0795}"/>
          </ac:spMkLst>
        </pc:spChg>
        <pc:spChg chg="add mod">
          <ac:chgData name="J We" userId="518e19de838fc018" providerId="LiveId" clId="{FBA03C8B-3373-4560-98D6-08D34F48D16F}" dt="2023-03-23T02:10:02.027" v="359" actId="1076"/>
          <ac:spMkLst>
            <pc:docMk/>
            <pc:sldMk cId="168183787" sldId="448"/>
            <ac:spMk id="74" creationId="{A7361C5E-4C79-4AD9-905B-C268CD63A857}"/>
          </ac:spMkLst>
        </pc:spChg>
        <pc:spChg chg="add mod">
          <ac:chgData name="J We" userId="518e19de838fc018" providerId="LiveId" clId="{FBA03C8B-3373-4560-98D6-08D34F48D16F}" dt="2023-03-24T01:17:39.084" v="1777" actId="14100"/>
          <ac:spMkLst>
            <pc:docMk/>
            <pc:sldMk cId="168183787" sldId="448"/>
            <ac:spMk id="75" creationId="{B541F1EB-966C-489A-8656-5932FD197500}"/>
          </ac:spMkLst>
        </pc:spChg>
        <pc:spChg chg="add mod">
          <ac:chgData name="J We" userId="518e19de838fc018" providerId="LiveId" clId="{FBA03C8B-3373-4560-98D6-08D34F48D16F}" dt="2023-03-23T08:37:43.351" v="1489" actId="1076"/>
          <ac:spMkLst>
            <pc:docMk/>
            <pc:sldMk cId="168183787" sldId="448"/>
            <ac:spMk id="80" creationId="{88999EC7-B6FA-478D-8323-C631C0F2DC33}"/>
          </ac:spMkLst>
        </pc:spChg>
        <pc:spChg chg="add mod">
          <ac:chgData name="J We" userId="518e19de838fc018" providerId="LiveId" clId="{FBA03C8B-3373-4560-98D6-08D34F48D16F}" dt="2023-03-24T01:19:45.184" v="1789" actId="1076"/>
          <ac:spMkLst>
            <pc:docMk/>
            <pc:sldMk cId="168183787" sldId="448"/>
            <ac:spMk id="82" creationId="{CEC8E52F-B481-4402-AB6E-FB4E38355AA4}"/>
          </ac:spMkLst>
        </pc:spChg>
        <pc:grpChg chg="add mod">
          <ac:chgData name="J We" userId="518e19de838fc018" providerId="LiveId" clId="{FBA03C8B-3373-4560-98D6-08D34F48D16F}" dt="2023-03-23T02:04:11.606" v="312" actId="1076"/>
          <ac:grpSpMkLst>
            <pc:docMk/>
            <pc:sldMk cId="168183787" sldId="448"/>
            <ac:grpSpMk id="10" creationId="{4BAF620F-8C49-41DA-96FF-EB7164365187}"/>
          </ac:grpSpMkLst>
        </pc:grpChg>
        <pc:picChg chg="del">
          <ac:chgData name="J We" userId="518e19de838fc018" providerId="LiveId" clId="{FBA03C8B-3373-4560-98D6-08D34F48D16F}" dt="2023-03-23T01:50:37.445" v="194" actId="478"/>
          <ac:picMkLst>
            <pc:docMk/>
            <pc:sldMk cId="168183787" sldId="448"/>
            <ac:picMk id="2" creationId="{EFB287BA-8723-4866-935B-F16A5C48E088}"/>
          </ac:picMkLst>
        </pc:picChg>
        <pc:picChg chg="add del mod">
          <ac:chgData name="J We" userId="518e19de838fc018" providerId="LiveId" clId="{FBA03C8B-3373-4560-98D6-08D34F48D16F}" dt="2023-03-23T02:09:44.862" v="353" actId="478"/>
          <ac:picMkLst>
            <pc:docMk/>
            <pc:sldMk cId="168183787" sldId="448"/>
            <ac:picMk id="4" creationId="{C4CA78B4-2E85-4EBB-8383-C3B16ABDD7BC}"/>
          </ac:picMkLst>
        </pc:picChg>
        <pc:picChg chg="add mod">
          <ac:chgData name="J We" userId="518e19de838fc018" providerId="LiveId" clId="{FBA03C8B-3373-4560-98D6-08D34F48D16F}" dt="2023-03-23T02:00:03.365" v="290" actId="1076"/>
          <ac:picMkLst>
            <pc:docMk/>
            <pc:sldMk cId="168183787" sldId="448"/>
            <ac:picMk id="5" creationId="{4E374C21-3DC3-42F6-AF94-25B23260BD9D}"/>
          </ac:picMkLst>
        </pc:picChg>
        <pc:picChg chg="add mod">
          <ac:chgData name="J We" userId="518e19de838fc018" providerId="LiveId" clId="{FBA03C8B-3373-4560-98D6-08D34F48D16F}" dt="2023-03-23T02:00:29.344" v="295" actId="14100"/>
          <ac:picMkLst>
            <pc:docMk/>
            <pc:sldMk cId="168183787" sldId="448"/>
            <ac:picMk id="6" creationId="{9086775C-35CC-46AA-8740-1471B2766466}"/>
          </ac:picMkLst>
        </pc:picChg>
        <pc:picChg chg="add mod">
          <ac:chgData name="J We" userId="518e19de838fc018" providerId="LiveId" clId="{FBA03C8B-3373-4560-98D6-08D34F48D16F}" dt="2023-03-23T02:09:23.157" v="351" actId="1076"/>
          <ac:picMkLst>
            <pc:docMk/>
            <pc:sldMk cId="168183787" sldId="448"/>
            <ac:picMk id="15" creationId="{51E72262-67E0-42FF-A181-BE62DEC8C406}"/>
          </ac:picMkLst>
        </pc:picChg>
        <pc:picChg chg="add mod">
          <ac:chgData name="J We" userId="518e19de838fc018" providerId="LiveId" clId="{FBA03C8B-3373-4560-98D6-08D34F48D16F}" dt="2023-03-23T02:09:49.504" v="355" actId="14100"/>
          <ac:picMkLst>
            <pc:docMk/>
            <pc:sldMk cId="168183787" sldId="448"/>
            <ac:picMk id="16" creationId="{F1996469-8215-41E9-ADA5-883791BA57E2}"/>
          </ac:picMkLst>
        </pc:picChg>
        <pc:picChg chg="add mod">
          <ac:chgData name="J We" userId="518e19de838fc018" providerId="LiveId" clId="{FBA03C8B-3373-4560-98D6-08D34F48D16F}" dt="2023-03-23T08:35:42.142" v="1400" actId="1076"/>
          <ac:picMkLst>
            <pc:docMk/>
            <pc:sldMk cId="168183787" sldId="448"/>
            <ac:picMk id="18" creationId="{67939D59-5842-4A9D-B73E-9E5CF7D44C1E}"/>
          </ac:picMkLst>
        </pc:picChg>
        <pc:picChg chg="add mod">
          <ac:chgData name="J We" userId="518e19de838fc018" providerId="LiveId" clId="{FBA03C8B-3373-4560-98D6-08D34F48D16F}" dt="2023-03-23T08:36:05.178" v="1402" actId="1076"/>
          <ac:picMkLst>
            <pc:docMk/>
            <pc:sldMk cId="168183787" sldId="448"/>
            <ac:picMk id="19" creationId="{EF04E56C-83EB-4DCA-9C09-C6D23D1ED7A1}"/>
          </ac:picMkLst>
        </pc:picChg>
        <pc:picChg chg="add mod">
          <ac:chgData name="J We" userId="518e19de838fc018" providerId="LiveId" clId="{FBA03C8B-3373-4560-98D6-08D34F48D16F}" dt="2023-03-23T08:36:18.305" v="1404" actId="1076"/>
          <ac:picMkLst>
            <pc:docMk/>
            <pc:sldMk cId="168183787" sldId="448"/>
            <ac:picMk id="20" creationId="{B58C9582-FC9B-4F0C-91FD-2F66540517C6}"/>
          </ac:picMkLst>
        </pc:picChg>
        <pc:picChg chg="add mod">
          <ac:chgData name="J We" userId="518e19de838fc018" providerId="LiveId" clId="{FBA03C8B-3373-4560-98D6-08D34F48D16F}" dt="2023-03-23T08:36:44.259" v="1410" actId="1076"/>
          <ac:picMkLst>
            <pc:docMk/>
            <pc:sldMk cId="168183787" sldId="448"/>
            <ac:picMk id="21" creationId="{68419940-1B75-4B13-BCD7-0D798923A614}"/>
          </ac:picMkLst>
        </pc:picChg>
      </pc:sldChg>
      <pc:sldChg chg="addSp delSp modSp add del mod">
        <pc:chgData name="J We" userId="518e19de838fc018" providerId="LiveId" clId="{FBA03C8B-3373-4560-98D6-08D34F48D16F}" dt="2023-03-24T01:01:56.777" v="1668" actId="47"/>
        <pc:sldMkLst>
          <pc:docMk/>
          <pc:sldMk cId="4075232392" sldId="449"/>
        </pc:sldMkLst>
        <pc:spChg chg="add del mod">
          <ac:chgData name="J We" userId="518e19de838fc018" providerId="LiveId" clId="{FBA03C8B-3373-4560-98D6-08D34F48D16F}" dt="2023-03-23T01:43:48.965" v="180"/>
          <ac:spMkLst>
            <pc:docMk/>
            <pc:sldMk cId="4075232392" sldId="449"/>
            <ac:spMk id="42" creationId="{90289565-27DC-4B34-8786-E3795960DD20}"/>
          </ac:spMkLst>
        </pc:spChg>
        <pc:picChg chg="del">
          <ac:chgData name="J We" userId="518e19de838fc018" providerId="LiveId" clId="{FBA03C8B-3373-4560-98D6-08D34F48D16F}" dt="2023-03-22T01:48:28.295" v="5" actId="478"/>
          <ac:picMkLst>
            <pc:docMk/>
            <pc:sldMk cId="4075232392" sldId="449"/>
            <ac:picMk id="3" creationId="{B8487A4F-8822-4A79-B9BB-0322B5590F13}"/>
          </ac:picMkLst>
        </pc:picChg>
      </pc:sldChg>
      <pc:sldChg chg="addSp modSp new del mod">
        <pc:chgData name="J We" userId="518e19de838fc018" providerId="LiveId" clId="{FBA03C8B-3373-4560-98D6-08D34F48D16F}" dt="2023-03-23T08:59:41.170" v="1497" actId="47"/>
        <pc:sldMkLst>
          <pc:docMk/>
          <pc:sldMk cId="4006919641" sldId="450"/>
        </pc:sldMkLst>
        <pc:picChg chg="add mod">
          <ac:chgData name="J We" userId="518e19de838fc018" providerId="LiveId" clId="{FBA03C8B-3373-4560-98D6-08D34F48D16F}" dt="2023-03-22T01:48:53.949" v="11" actId="1076"/>
          <ac:picMkLst>
            <pc:docMk/>
            <pc:sldMk cId="4006919641" sldId="450"/>
            <ac:picMk id="2" creationId="{EC935B5F-0025-484C-9DE9-B545896D131F}"/>
          </ac:picMkLst>
        </pc:picChg>
      </pc:sldChg>
      <pc:sldChg chg="modSp add mod ord">
        <pc:chgData name="J We" userId="518e19de838fc018" providerId="LiveId" clId="{FBA03C8B-3373-4560-98D6-08D34F48D16F}" dt="2023-03-23T01:49:33.187" v="191"/>
        <pc:sldMkLst>
          <pc:docMk/>
          <pc:sldMk cId="2696225950" sldId="451"/>
        </pc:sldMkLst>
        <pc:spChg chg="mod">
          <ac:chgData name="J We" userId="518e19de838fc018" providerId="LiveId" clId="{FBA03C8B-3373-4560-98D6-08D34F48D16F}" dt="2023-03-23T01:49:33.187" v="191"/>
          <ac:spMkLst>
            <pc:docMk/>
            <pc:sldMk cId="2696225950" sldId="451"/>
            <ac:spMk id="2" creationId="{1889EFA3-0809-443D-B467-2B432F45F0F7}"/>
          </ac:spMkLst>
        </pc:spChg>
      </pc:sldChg>
      <pc:sldChg chg="add">
        <pc:chgData name="J We" userId="518e19de838fc018" providerId="LiveId" clId="{FBA03C8B-3373-4560-98D6-08D34F48D16F}" dt="2023-03-24T01:46:18.782" v="1843"/>
        <pc:sldMkLst>
          <pc:docMk/>
          <pc:sldMk cId="3957186880" sldId="452"/>
        </pc:sldMkLst>
      </pc:sldChg>
    </pc:docChg>
  </pc:docChgLst>
  <pc:docChgLst>
    <pc:chgData name="We J" userId="518e19de838fc018" providerId="LiveId" clId="{934B904B-77AD-0B45-8C92-21676D1D6E2F}"/>
    <pc:docChg chg="addSld">
      <pc:chgData name="We J" userId="518e19de838fc018" providerId="LiveId" clId="{934B904B-77AD-0B45-8C92-21676D1D6E2F}" dt="2023-12-06T07:57:22.386" v="0" actId="680"/>
      <pc:docMkLst>
        <pc:docMk/>
      </pc:docMkLst>
      <pc:sldChg chg="new">
        <pc:chgData name="We J" userId="518e19de838fc018" providerId="LiveId" clId="{934B904B-77AD-0B45-8C92-21676D1D6E2F}" dt="2023-12-06T07:57:22.386" v="0" actId="680"/>
        <pc:sldMkLst>
          <pc:docMk/>
          <pc:sldMk cId="1294490843" sldId="474"/>
        </pc:sldMkLst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 J" userId="518e19de838fc018" providerId="LiveId" clId="{40622AC1-E0DB-46AC-A4A6-E300D625EBFF}"/>
    <pc:docChg chg="undo custSel addSld delSld modSld sldOrd">
      <pc:chgData name="We J" userId="518e19de838fc018" providerId="LiveId" clId="{40622AC1-E0DB-46AC-A4A6-E300D625EBFF}" dt="2023-12-08T05:39:49.231" v="274" actId="1076"/>
      <pc:docMkLst>
        <pc:docMk/>
      </pc:docMkLst>
      <pc:sldChg chg="modSp mod">
        <pc:chgData name="We J" userId="518e19de838fc018" providerId="LiveId" clId="{40622AC1-E0DB-46AC-A4A6-E300D625EBFF}" dt="2023-12-06T08:18:34.467" v="9" actId="20577"/>
        <pc:sldMkLst>
          <pc:docMk/>
          <pc:sldMk cId="3312810205" sldId="290"/>
        </pc:sldMkLst>
        <pc:spChg chg="mod">
          <ac:chgData name="We J" userId="518e19de838fc018" providerId="LiveId" clId="{40622AC1-E0DB-46AC-A4A6-E300D625EBFF}" dt="2023-12-06T08:18:34.467" v="9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40622AC1-E0DB-46AC-A4A6-E300D625EBFF}" dt="2023-12-06T08:18:18.586" v="3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">
        <pc:chgData name="We J" userId="518e19de838fc018" providerId="LiveId" clId="{40622AC1-E0DB-46AC-A4A6-E300D625EBFF}" dt="2023-12-08T04:25:17.079" v="249" actId="20577"/>
        <pc:sldMkLst>
          <pc:docMk/>
          <pc:sldMk cId="3457021710" sldId="464"/>
        </pc:sldMkLst>
        <pc:spChg chg="mod">
          <ac:chgData name="We J" userId="518e19de838fc018" providerId="LiveId" clId="{40622AC1-E0DB-46AC-A4A6-E300D625EBFF}" dt="2023-12-08T04:25:17.079" v="249" actId="20577"/>
          <ac:spMkLst>
            <pc:docMk/>
            <pc:sldMk cId="3457021710" sldId="464"/>
            <ac:spMk id="2" creationId="{4C3F1D5E-582C-1445-E9F5-C64B03E04B2F}"/>
          </ac:spMkLst>
        </pc:spChg>
      </pc:sldChg>
      <pc:sldChg chg="addSp modSp mod ord">
        <pc:chgData name="We J" userId="518e19de838fc018" providerId="LiveId" clId="{40622AC1-E0DB-46AC-A4A6-E300D625EBFF}" dt="2023-12-08T04:22:23.966" v="103"/>
        <pc:sldMkLst>
          <pc:docMk/>
          <pc:sldMk cId="282687601" sldId="468"/>
        </pc:sldMkLst>
        <pc:picChg chg="add mod">
          <ac:chgData name="We J" userId="518e19de838fc018" providerId="LiveId" clId="{40622AC1-E0DB-46AC-A4A6-E300D625EBFF}" dt="2023-12-07T06:58:43.181" v="13" actId="1076"/>
          <ac:picMkLst>
            <pc:docMk/>
            <pc:sldMk cId="282687601" sldId="468"/>
            <ac:picMk id="2" creationId="{C9FB1CF7-4D46-4D3A-B01D-1813EBBFD88B}"/>
          </ac:picMkLst>
        </pc:picChg>
      </pc:sldChg>
      <pc:sldChg chg="addSp delSp modSp mod ord">
        <pc:chgData name="We J" userId="518e19de838fc018" providerId="LiveId" clId="{40622AC1-E0DB-46AC-A4A6-E300D625EBFF}" dt="2023-12-08T05:39:49.231" v="274" actId="1076"/>
        <pc:sldMkLst>
          <pc:docMk/>
          <pc:sldMk cId="2842772930" sldId="470"/>
        </pc:sldMkLst>
        <pc:spChg chg="add mod">
          <ac:chgData name="We J" userId="518e19de838fc018" providerId="LiveId" clId="{40622AC1-E0DB-46AC-A4A6-E300D625EBFF}" dt="2023-12-08T05:09:12.611" v="269" actId="20577"/>
          <ac:spMkLst>
            <pc:docMk/>
            <pc:sldMk cId="2842772930" sldId="470"/>
            <ac:spMk id="42" creationId="{16CBDD78-18AB-4E60-9CD5-2BB1A52550E1}"/>
          </ac:spMkLst>
        </pc:spChg>
        <pc:spChg chg="add mod">
          <ac:chgData name="We J" userId="518e19de838fc018" providerId="LiveId" clId="{40622AC1-E0DB-46AC-A4A6-E300D625EBFF}" dt="2023-12-08T04:22:05.621" v="100" actId="20577"/>
          <ac:spMkLst>
            <pc:docMk/>
            <pc:sldMk cId="2842772930" sldId="470"/>
            <ac:spMk id="43" creationId="{42134428-5719-4EA2-A7FF-19C0C633B067}"/>
          </ac:spMkLst>
        </pc:spChg>
        <pc:spChg chg="add mod">
          <ac:chgData name="We J" userId="518e19de838fc018" providerId="LiveId" clId="{40622AC1-E0DB-46AC-A4A6-E300D625EBFF}" dt="2023-12-08T05:39:47.716" v="273" actId="1076"/>
          <ac:spMkLst>
            <pc:docMk/>
            <pc:sldMk cId="2842772930" sldId="470"/>
            <ac:spMk id="45" creationId="{4B4F9004-D7A2-4948-A25F-C7E416922716}"/>
          </ac:spMkLst>
        </pc:spChg>
        <pc:picChg chg="add mod">
          <ac:chgData name="We J" userId="518e19de838fc018" providerId="LiveId" clId="{40622AC1-E0DB-46AC-A4A6-E300D625EBFF}" dt="2023-12-08T04:21:49.546" v="95" actId="1076"/>
          <ac:picMkLst>
            <pc:docMk/>
            <pc:sldMk cId="2842772930" sldId="470"/>
            <ac:picMk id="3" creationId="{8C2E593F-6930-4525-B86F-C4D5FC04ED29}"/>
          </ac:picMkLst>
        </pc:picChg>
        <pc:picChg chg="del">
          <ac:chgData name="We J" userId="518e19de838fc018" providerId="LiveId" clId="{40622AC1-E0DB-46AC-A4A6-E300D625EBFF}" dt="2023-12-07T06:58:50.593" v="14" actId="478"/>
          <ac:picMkLst>
            <pc:docMk/>
            <pc:sldMk cId="2842772930" sldId="470"/>
            <ac:picMk id="4" creationId="{B076A1CC-5D5D-2E36-FFA7-25327055F0CF}"/>
          </ac:picMkLst>
        </pc:picChg>
        <pc:picChg chg="add del mod">
          <ac:chgData name="We J" userId="518e19de838fc018" providerId="LiveId" clId="{40622AC1-E0DB-46AC-A4A6-E300D625EBFF}" dt="2023-12-08T04:51:14.477" v="261" actId="478"/>
          <ac:picMkLst>
            <pc:docMk/>
            <pc:sldMk cId="2842772930" sldId="470"/>
            <ac:picMk id="5" creationId="{76DE95D2-ED26-4FFC-9474-86332FBE9678}"/>
          </ac:picMkLst>
        </pc:picChg>
        <pc:picChg chg="add mod">
          <ac:chgData name="We J" userId="518e19de838fc018" providerId="LiveId" clId="{40622AC1-E0DB-46AC-A4A6-E300D625EBFF}" dt="2023-12-08T05:39:49.231" v="274" actId="1076"/>
          <ac:picMkLst>
            <pc:docMk/>
            <pc:sldMk cId="2842772930" sldId="470"/>
            <ac:picMk id="6" creationId="{CF4733E6-EF5B-4D44-A654-B4E74F207C24}"/>
          </ac:picMkLst>
        </pc:picChg>
      </pc:sldChg>
      <pc:sldChg chg="del">
        <pc:chgData name="We J" userId="518e19de838fc018" providerId="LiveId" clId="{40622AC1-E0DB-46AC-A4A6-E300D625EBFF}" dt="2023-12-06T13:23:32.510" v="10" actId="47"/>
        <pc:sldMkLst>
          <pc:docMk/>
          <pc:sldMk cId="509022491" sldId="472"/>
        </pc:sldMkLst>
      </pc:sldChg>
      <pc:sldChg chg="del">
        <pc:chgData name="We J" userId="518e19de838fc018" providerId="LiveId" clId="{40622AC1-E0DB-46AC-A4A6-E300D625EBFF}" dt="2023-12-06T13:23:35.467" v="11" actId="47"/>
        <pc:sldMkLst>
          <pc:docMk/>
          <pc:sldMk cId="2690150928" sldId="473"/>
        </pc:sldMkLst>
      </pc:sldChg>
      <pc:sldChg chg="addSp modSp del mod ord">
        <pc:chgData name="We J" userId="518e19de838fc018" providerId="LiveId" clId="{40622AC1-E0DB-46AC-A4A6-E300D625EBFF}" dt="2023-12-08T02:06:57.687" v="91" actId="47"/>
        <pc:sldMkLst>
          <pc:docMk/>
          <pc:sldMk cId="1294490843" sldId="474"/>
        </pc:sldMkLst>
        <pc:picChg chg="add mod">
          <ac:chgData name="We J" userId="518e19de838fc018" providerId="LiveId" clId="{40622AC1-E0DB-46AC-A4A6-E300D625EBFF}" dt="2023-12-07T14:40:53.010" v="61" actId="1076"/>
          <ac:picMkLst>
            <pc:docMk/>
            <pc:sldMk cId="1294490843" sldId="474"/>
            <ac:picMk id="2" creationId="{7FE77487-C29D-4B01-9AD8-A1DAB87FF543}"/>
          </ac:picMkLst>
        </pc:picChg>
      </pc:sldChg>
      <pc:sldChg chg="addSp delSp modSp add del mod">
        <pc:chgData name="We J" userId="518e19de838fc018" providerId="LiveId" clId="{40622AC1-E0DB-46AC-A4A6-E300D625EBFF}" dt="2023-12-08T04:59:35.501" v="262" actId="47"/>
        <pc:sldMkLst>
          <pc:docMk/>
          <pc:sldMk cId="4287359221" sldId="475"/>
        </pc:sldMkLst>
        <pc:spChg chg="del">
          <ac:chgData name="We J" userId="518e19de838fc018" providerId="LiveId" clId="{40622AC1-E0DB-46AC-A4A6-E300D625EBFF}" dt="2023-12-07T14:45:55.107" v="64" actId="478"/>
          <ac:spMkLst>
            <pc:docMk/>
            <pc:sldMk cId="4287359221" sldId="475"/>
            <ac:spMk id="42" creationId="{16CBDD78-18AB-4E60-9CD5-2BB1A52550E1}"/>
          </ac:spMkLst>
        </pc:spChg>
        <pc:spChg chg="del">
          <ac:chgData name="We J" userId="518e19de838fc018" providerId="LiveId" clId="{40622AC1-E0DB-46AC-A4A6-E300D625EBFF}" dt="2023-12-07T14:45:53.559" v="63" actId="478"/>
          <ac:spMkLst>
            <pc:docMk/>
            <pc:sldMk cId="4287359221" sldId="475"/>
            <ac:spMk id="43" creationId="{42134428-5719-4EA2-A7FF-19C0C633B067}"/>
          </ac:spMkLst>
        </pc:spChg>
        <pc:graphicFrameChg chg="add del mod">
          <ac:chgData name="We J" userId="518e19de838fc018" providerId="LiveId" clId="{40622AC1-E0DB-46AC-A4A6-E300D625EBFF}" dt="2023-12-07T14:45:58.532" v="67"/>
          <ac:graphicFrameMkLst>
            <pc:docMk/>
            <pc:sldMk cId="4287359221" sldId="475"/>
            <ac:graphicFrameMk id="2" creationId="{49F4020B-498B-44A9-A78F-5A66EA642262}"/>
          </ac:graphicFrameMkLst>
        </pc:graphicFrameChg>
      </pc:sldChg>
      <pc:sldChg chg="addSp delSp modSp add del mod">
        <pc:chgData name="We J" userId="518e19de838fc018" providerId="LiveId" clId="{40622AC1-E0DB-46AC-A4A6-E300D625EBFF}" dt="2023-12-08T04:22:15.801" v="101" actId="47"/>
        <pc:sldMkLst>
          <pc:docMk/>
          <pc:sldMk cId="1808977656" sldId="476"/>
        </pc:sldMkLst>
        <pc:spChg chg="del">
          <ac:chgData name="We J" userId="518e19de838fc018" providerId="LiveId" clId="{40622AC1-E0DB-46AC-A4A6-E300D625EBFF}" dt="2023-12-07T14:46:05.408" v="74" actId="478"/>
          <ac:spMkLst>
            <pc:docMk/>
            <pc:sldMk cId="1808977656" sldId="476"/>
            <ac:spMk id="42" creationId="{16CBDD78-18AB-4E60-9CD5-2BB1A52550E1}"/>
          </ac:spMkLst>
        </pc:spChg>
        <pc:spChg chg="del">
          <ac:chgData name="We J" userId="518e19de838fc018" providerId="LiveId" clId="{40622AC1-E0DB-46AC-A4A6-E300D625EBFF}" dt="2023-12-07T14:46:03.975" v="73" actId="478"/>
          <ac:spMkLst>
            <pc:docMk/>
            <pc:sldMk cId="1808977656" sldId="476"/>
            <ac:spMk id="43" creationId="{42134428-5719-4EA2-A7FF-19C0C633B067}"/>
          </ac:spMkLst>
        </pc:spChg>
        <pc:graphicFrameChg chg="add del mod">
          <ac:chgData name="We J" userId="518e19de838fc018" providerId="LiveId" clId="{40622AC1-E0DB-46AC-A4A6-E300D625EBFF}" dt="2023-12-07T14:45:59.298" v="71"/>
          <ac:graphicFrameMkLst>
            <pc:docMk/>
            <pc:sldMk cId="1808977656" sldId="476"/>
            <ac:graphicFrameMk id="2" creationId="{5B0B9CEC-CDE9-42E0-A1BC-BED3D5120348}"/>
          </ac:graphicFrameMkLst>
        </pc:graphicFrameChg>
      </pc:sldChg>
      <pc:sldChg chg="addSp delSp modSp add mod ord">
        <pc:chgData name="We J" userId="518e19de838fc018" providerId="LiveId" clId="{40622AC1-E0DB-46AC-A4A6-E300D625EBFF}" dt="2023-12-08T04:29:29.810" v="258" actId="1076"/>
        <pc:sldMkLst>
          <pc:docMk/>
          <pc:sldMk cId="412651352" sldId="477"/>
        </pc:sldMkLst>
        <pc:spChg chg="del">
          <ac:chgData name="We J" userId="518e19de838fc018" providerId="LiveId" clId="{40622AC1-E0DB-46AC-A4A6-E300D625EBFF}" dt="2023-12-07T14:46:12.299" v="76" actId="478"/>
          <ac:spMkLst>
            <pc:docMk/>
            <pc:sldMk cId="412651352" sldId="477"/>
            <ac:spMk id="42" creationId="{16CBDD78-18AB-4E60-9CD5-2BB1A52550E1}"/>
          </ac:spMkLst>
        </pc:spChg>
        <pc:spChg chg="del">
          <ac:chgData name="We J" userId="518e19de838fc018" providerId="LiveId" clId="{40622AC1-E0DB-46AC-A4A6-E300D625EBFF}" dt="2023-12-07T14:46:10.709" v="75" actId="478"/>
          <ac:spMkLst>
            <pc:docMk/>
            <pc:sldMk cId="412651352" sldId="477"/>
            <ac:spMk id="43" creationId="{42134428-5719-4EA2-A7FF-19C0C633B067}"/>
          </ac:spMkLst>
        </pc:spChg>
        <pc:graphicFrameChg chg="add del mod">
          <ac:chgData name="We J" userId="518e19de838fc018" providerId="LiveId" clId="{40622AC1-E0DB-46AC-A4A6-E300D625EBFF}" dt="2023-12-07T14:46:24.347" v="79"/>
          <ac:graphicFrameMkLst>
            <pc:docMk/>
            <pc:sldMk cId="412651352" sldId="477"/>
            <ac:graphicFrameMk id="2" creationId="{8BC4DBF1-23C9-4EB1-90E3-2567BD19F1D4}"/>
          </ac:graphicFrameMkLst>
        </pc:graphicFrameChg>
        <pc:graphicFrameChg chg="add del mod">
          <ac:chgData name="We J" userId="518e19de838fc018" providerId="LiveId" clId="{40622AC1-E0DB-46AC-A4A6-E300D625EBFF}" dt="2023-12-08T04:29:17.493" v="252"/>
          <ac:graphicFrameMkLst>
            <pc:docMk/>
            <pc:sldMk cId="412651352" sldId="477"/>
            <ac:graphicFrameMk id="4" creationId="{91080EB0-6B7E-4603-92C2-07D61880AA7C}"/>
          </ac:graphicFrameMkLst>
        </pc:graphicFrameChg>
        <pc:picChg chg="add mod">
          <ac:chgData name="We J" userId="518e19de838fc018" providerId="LiveId" clId="{40622AC1-E0DB-46AC-A4A6-E300D625EBFF}" dt="2023-12-08T01:06:52.039" v="86" actId="1076"/>
          <ac:picMkLst>
            <pc:docMk/>
            <pc:sldMk cId="412651352" sldId="477"/>
            <ac:picMk id="3" creationId="{4F93996A-7EC7-4D48-925B-D683407FF593}"/>
          </ac:picMkLst>
        </pc:picChg>
        <pc:picChg chg="add mod">
          <ac:chgData name="We J" userId="518e19de838fc018" providerId="LiveId" clId="{40622AC1-E0DB-46AC-A4A6-E300D625EBFF}" dt="2023-12-08T04:29:29.810" v="258" actId="1076"/>
          <ac:picMkLst>
            <pc:docMk/>
            <pc:sldMk cId="412651352" sldId="477"/>
            <ac:picMk id="5" creationId="{52B4BBA7-DF9F-49F5-A52B-4EFC526DF5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3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4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9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5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1B9EA-F06A-441F-8F1D-20FA1DCA9A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1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9.wmf"/><Relationship Id="rId24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0.wmf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6595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19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610207" y="4359430"/>
            <a:ext cx="897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08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2814969" y="2526417"/>
            <a:ext cx="680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双向车道下无人机辅助车辆网络的能量效率：联合无人机轨迹优化和</a:t>
            </a:r>
            <a:r>
              <a:rPr lang="zh-CN" altLang="en-US"/>
              <a:t>基金好</a:t>
            </a:r>
            <a:r>
              <a:rPr lang="zh-CN" altLang="en-US" dirty="0"/>
              <a:t>定价的鲁棒功率控制方法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0325C9-D080-FD93-5CFE-CC880CBA1328}"/>
              </a:ext>
            </a:extLst>
          </p:cNvPr>
          <p:cNvSpPr txBox="1"/>
          <p:nvPr/>
        </p:nvSpPr>
        <p:spPr>
          <a:xfrm>
            <a:off x="3254907" y="3302681"/>
            <a:ext cx="6174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Energy-Efficient for UAV-Assisted Vehicular Networks Under the Two-ways Street: Joint UAV Trajectory Optimization and Pricing-Based Robust Power Control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06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/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路边单元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𝑅𝑆𝑈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1348E30-BA72-B1DB-BF7B-04B79107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" y="4673668"/>
                <a:ext cx="2217915" cy="369332"/>
              </a:xfrm>
              <a:prstGeom prst="rect">
                <a:avLst/>
              </a:prstGeom>
              <a:blipFill>
                <a:blip r:embed="rId7"/>
                <a:stretch>
                  <a:fillRect l="-2198" t="-15000" r="-24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/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828B10-8C35-20CB-1AC7-0DBB6091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40" y="4673668"/>
                <a:ext cx="1311769" cy="276999"/>
              </a:xfrm>
              <a:prstGeom prst="rect">
                <a:avLst/>
              </a:prstGeom>
              <a:blipFill>
                <a:blip r:embed="rId8"/>
                <a:stretch>
                  <a:fillRect l="-37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/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通信过程被离散的划分为足够多等间隔的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个时隙，每个时隙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被认为是足够小的，即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zh-CN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2170927-5142-A134-0DEE-43246F89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0" y="2554617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 l="-800" t="-6604" r="-70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9FD4DA8-797E-BD2A-9D2F-171E4F17C80A}"/>
              </a:ext>
            </a:extLst>
          </p:cNvPr>
          <p:cNvSpPr txBox="1"/>
          <p:nvPr/>
        </p:nvSpPr>
        <p:spPr>
          <a:xfrm>
            <a:off x="568433" y="3354923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时隙的集合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30FCA85-DD9A-97FB-09FE-24A797277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2890"/>
              </p:ext>
            </p:extLst>
          </p:nvPr>
        </p:nvGraphicFramePr>
        <p:xfrm>
          <a:off x="2333492" y="3377674"/>
          <a:ext cx="2185852" cy="32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203040" progId="Equation.DSMT4">
                  <p:embed/>
                </p:oleObj>
              </mc:Choice>
              <mc:Fallback>
                <p:oleObj name="Equation" r:id="rId10" imgW="137160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30FCA85-DD9A-97FB-09FE-24A7972778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33492" y="3377674"/>
                        <a:ext cx="2185852" cy="32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/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无人机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𝑈𝐴𝑉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4ECAD0-DEC1-478C-0838-D0711AA38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162935"/>
                <a:ext cx="2185852" cy="369332"/>
              </a:xfrm>
              <a:prstGeom prst="rect">
                <a:avLst/>
              </a:prstGeom>
              <a:blipFill>
                <a:blip r:embed="rId12"/>
                <a:stretch>
                  <a:fillRect l="-2228" t="-14754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/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64756C-0AFC-B006-87A0-EA25D80D2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162935"/>
                <a:ext cx="2217915" cy="276999"/>
              </a:xfrm>
              <a:prstGeom prst="rect">
                <a:avLst/>
              </a:prstGeom>
              <a:blipFill>
                <a:blip r:embed="rId13"/>
                <a:stretch>
                  <a:fillRect l="-19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940E9A-B451-8BE5-5C0D-64E8F45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10074"/>
              </p:ext>
            </p:extLst>
          </p:nvPr>
        </p:nvGraphicFramePr>
        <p:xfrm>
          <a:off x="2333492" y="4071107"/>
          <a:ext cx="2110257" cy="29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203040" progId="Equation.DSMT4">
                  <p:embed/>
                </p:oleObj>
              </mc:Choice>
              <mc:Fallback>
                <p:oleObj name="Equation" r:id="rId14" imgW="143496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4940E9A-B451-8BE5-5C0D-64E8F45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3492" y="4071107"/>
                        <a:ext cx="2110257" cy="29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0E4E535-188A-1341-2932-BD84EDC7AF3F}"/>
              </a:ext>
            </a:extLst>
          </p:cNvPr>
          <p:cNvSpPr txBox="1"/>
          <p:nvPr/>
        </p:nvSpPr>
        <p:spPr>
          <a:xfrm>
            <a:off x="568433" y="3965695"/>
            <a:ext cx="145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车俩的集合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/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的位置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1A097E-F5C8-538E-DCA3-6B526B1C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3" y="5669979"/>
                <a:ext cx="2185852" cy="369332"/>
              </a:xfrm>
              <a:prstGeom prst="rect">
                <a:avLst/>
              </a:prstGeom>
              <a:blipFill>
                <a:blip r:embed="rId16"/>
                <a:stretch>
                  <a:fillRect l="-2228" t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/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1F3CC4-3687-944E-6B7F-DCFF84BD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39" y="5652202"/>
                <a:ext cx="1945213" cy="276999"/>
              </a:xfrm>
              <a:prstGeom prst="rect">
                <a:avLst/>
              </a:prstGeom>
              <a:blipFill>
                <a:blip r:embed="rId17"/>
                <a:stretch>
                  <a:fillRect l="-219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/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86FDCB-37F7-ED42-8E45-8F8656CCB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16" y="6089335"/>
                <a:ext cx="221791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646EB89-5F2C-60E7-D44F-D748CE51B11D}"/>
              </a:ext>
            </a:extLst>
          </p:cNvPr>
          <p:cNvSpPr txBox="1"/>
          <p:nvPr/>
        </p:nvSpPr>
        <p:spPr>
          <a:xfrm>
            <a:off x="1090568" y="1432731"/>
            <a:ext cx="1386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车道索引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/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zh-CN" sz="1800" i="0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54F642-4CEC-987B-D938-8D50D667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94" y="1867962"/>
                <a:ext cx="18077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/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741836-E1B9-A635-700F-4E16E5C5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222" y="1970157"/>
                <a:ext cx="153824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/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BCC827-F3D0-4156-D657-7CF69CA7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0" y="1632699"/>
                <a:ext cx="156664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/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时隙与路边单元的距离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F46C13-0645-EB09-3D83-796E4CB4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2951883"/>
                <a:ext cx="2185852" cy="646331"/>
              </a:xfrm>
              <a:prstGeom prst="rect">
                <a:avLst/>
              </a:prstGeom>
              <a:blipFill>
                <a:blip r:embed="rId22"/>
                <a:stretch>
                  <a:fillRect l="-2514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/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7D59C4F-24BF-E796-F40C-76FF7913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31" y="3111703"/>
                <a:ext cx="1109856" cy="276999"/>
              </a:xfrm>
              <a:prstGeom prst="rect">
                <a:avLst/>
              </a:prstGeom>
              <a:blipFill>
                <a:blip r:embed="rId23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/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车辆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时隙与无人机的距离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6813A-CC47-3545-EF87-21C84BBB0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09" y="3822578"/>
                <a:ext cx="2099302" cy="646331"/>
              </a:xfrm>
              <a:prstGeom prst="rect">
                <a:avLst/>
              </a:prstGeom>
              <a:blipFill>
                <a:blip r:embed="rId24"/>
                <a:stretch>
                  <a:fillRect l="-2616" t="-6604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/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421FA6-DFF9-D32A-B262-FAA0CE25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90" y="3973537"/>
                <a:ext cx="1109856" cy="276999"/>
              </a:xfrm>
              <a:prstGeom prst="rect">
                <a:avLst/>
              </a:prstGeom>
              <a:blipFill>
                <a:blip r:embed="rId2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/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时，车辆方向向左，当</a:t>
                </a:r>
                <a14:m>
                  <m:oMath xmlns:m="http://schemas.openxmlformats.org/officeDocument/2006/math">
                    <m:r>
                      <a:rPr lang="zh-CN" altLang="zh-CN" sz="18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+mn-cs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时，车辆方向向右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ACBA7-19BA-DDE8-D2C4-8DACE959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492" y="1525153"/>
                <a:ext cx="3172364" cy="646331"/>
              </a:xfrm>
              <a:prstGeom prst="rect">
                <a:avLst/>
              </a:prstGeom>
              <a:blipFill>
                <a:blip r:embed="rId26"/>
                <a:stretch>
                  <a:fillRect l="-1731" t="-6604" r="-13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/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1B8681-C23B-DC09-02CC-D932A314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90" y="4806519"/>
                <a:ext cx="3985386" cy="6223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/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B20C4-2C15-A48E-3180-44029731E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268" y="5530708"/>
                <a:ext cx="3873881" cy="62235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8E74A7E8-DE49-E431-084E-A29481F84BF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751490" y="507052"/>
            <a:ext cx="5019860" cy="18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93996A-7EC7-4D48-925B-D683407FF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49" y="930173"/>
            <a:ext cx="11119702" cy="5140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B4BBA7-DF9F-49F5-A52B-4EFC526DF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146" y="187408"/>
            <a:ext cx="3919969" cy="22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04529DC-8F39-B7DA-BEB1-B756BD9DD761}"/>
              </a:ext>
            </a:extLst>
          </p:cNvPr>
          <p:cNvSpPr txBox="1"/>
          <p:nvPr/>
        </p:nvSpPr>
        <p:spPr>
          <a:xfrm>
            <a:off x="456898" y="576458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左向车道车辆倾向于选择距离逐渐缩短的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RSU,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RSU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距离过远车辆倾向于向无人机通信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/>
              <p:nvPr/>
            </p:nvSpPr>
            <p:spPr>
              <a:xfrm>
                <a:off x="787551" y="1467950"/>
                <a:ext cx="28867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𝑆𝑁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16E717-FD0E-0F7F-F8D9-9E7DBC47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51" y="1467950"/>
                <a:ext cx="2886752" cy="617861"/>
              </a:xfrm>
              <a:prstGeom prst="rect">
                <a:avLst/>
              </a:prstGeom>
              <a:blipFill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E41C834-8864-3682-74CC-1B36BB55E320}"/>
              </a:ext>
            </a:extLst>
          </p:cNvPr>
          <p:cNvSpPr txBox="1"/>
          <p:nvPr/>
        </p:nvSpPr>
        <p:spPr>
          <a:xfrm>
            <a:off x="787551" y="963325"/>
            <a:ext cx="552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使用信噪比判断车辆是向基站通信还是向无人机通信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0B72F9-B296-486C-D872-C9E64B189D58}"/>
              </a:ext>
            </a:extLst>
          </p:cNvPr>
          <p:cNvSpPr txBox="1"/>
          <p:nvPr/>
        </p:nvSpPr>
        <p:spPr>
          <a:xfrm>
            <a:off x="787551" y="2297459"/>
            <a:ext cx="158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无人机轨迹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1A45F3-DE97-A75D-09DB-85E02E3E0E43}"/>
              </a:ext>
            </a:extLst>
          </p:cNvPr>
          <p:cNvSpPr txBox="1"/>
          <p:nvPr/>
        </p:nvSpPr>
        <p:spPr>
          <a:xfrm>
            <a:off x="787551" y="2742700"/>
            <a:ext cx="3440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无人机在距离地面H高度平行于道路方向进行无障碍飞行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9ABC43-1546-62AB-DB2C-DC0A3283B348}"/>
              </a:ext>
            </a:extLst>
          </p:cNvPr>
          <p:cNvSpPr txBox="1"/>
          <p:nvPr/>
        </p:nvSpPr>
        <p:spPr>
          <a:xfrm>
            <a:off x="802759" y="3355491"/>
            <a:ext cx="35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无人机的可移动性约束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F86FD2-AA2F-5598-3446-6716B44BACE7}"/>
              </a:ext>
            </a:extLst>
          </p:cNvPr>
          <p:cNvSpPr txBox="1"/>
          <p:nvPr/>
        </p:nvSpPr>
        <p:spPr>
          <a:xfrm>
            <a:off x="787551" y="3742566"/>
            <a:ext cx="4198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无人机在每个时隙的最大飞行距离为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/>
              <p:nvPr/>
            </p:nvSpPr>
            <p:spPr>
              <a:xfrm>
                <a:off x="789019" y="5103534"/>
                <a:ext cx="1936363" cy="29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6C9A3E-B674-2ECE-E747-666CBEF6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9" y="5103534"/>
                <a:ext cx="1936363" cy="293927"/>
              </a:xfrm>
              <a:prstGeom prst="rect">
                <a:avLst/>
              </a:prstGeom>
              <a:blipFill>
                <a:blip r:embed="rId8"/>
                <a:stretch>
                  <a:fillRect l="-1258" t="-2083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E7D79F16-3A30-F138-980F-93B6D3ED9142}"/>
              </a:ext>
            </a:extLst>
          </p:cNvPr>
          <p:cNvSpPr txBox="1"/>
          <p:nvPr/>
        </p:nvSpPr>
        <p:spPr>
          <a:xfrm>
            <a:off x="763561" y="4561549"/>
            <a:ext cx="330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无人机的实际飞行距离为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/>
              <p:nvPr/>
            </p:nvSpPr>
            <p:spPr>
              <a:xfrm>
                <a:off x="941768" y="4111898"/>
                <a:ext cx="1185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8451079-B750-2E3E-AA2A-A638FCAD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68" y="4111898"/>
                <a:ext cx="1185902" cy="276999"/>
              </a:xfrm>
              <a:prstGeom prst="rect">
                <a:avLst/>
              </a:prstGeom>
              <a:blipFill>
                <a:blip r:embed="rId9"/>
                <a:stretch>
                  <a:fillRect l="-5641" r="-51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/>
              <p:nvPr/>
            </p:nvSpPr>
            <p:spPr>
              <a:xfrm>
                <a:off x="3520114" y="3355491"/>
                <a:ext cx="1098699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0AB56-B4DE-A4F0-84C9-B4B5D500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14" y="3355491"/>
                <a:ext cx="1098699" cy="284117"/>
              </a:xfrm>
              <a:prstGeom prst="rect">
                <a:avLst/>
              </a:prstGeom>
              <a:blipFill>
                <a:blip r:embed="rId10"/>
                <a:stretch>
                  <a:fillRect l="-3315" r="-55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C348AB0-81F9-5B41-31F0-32020CFD505D}"/>
              </a:ext>
            </a:extLst>
          </p:cNvPr>
          <p:cNvSpPr txBox="1"/>
          <p:nvPr/>
        </p:nvSpPr>
        <p:spPr>
          <a:xfrm>
            <a:off x="3674303" y="1431552"/>
            <a:ext cx="271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表示车辆需要向基站通信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BD8CE3-DEC6-E676-2AAC-0AE33CEFA0E5}"/>
              </a:ext>
            </a:extLst>
          </p:cNvPr>
          <p:cNvSpPr txBox="1"/>
          <p:nvPr/>
        </p:nvSpPr>
        <p:spPr>
          <a:xfrm>
            <a:off x="3674303" y="1717153"/>
            <a:ext cx="293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表示车辆需要与无人机通信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7D30D6-2005-B53C-6971-0F9155550713}"/>
                  </a:ext>
                </a:extLst>
              </p:cNvPr>
              <p:cNvSpPr txBox="1"/>
              <p:nvPr/>
            </p:nvSpPr>
            <p:spPr>
              <a:xfrm>
                <a:off x="8087619" y="960773"/>
                <a:ext cx="3421381" cy="87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7D30D6-2005-B53C-6971-0F915555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9" y="960773"/>
                <a:ext cx="3421381" cy="871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BFC41E-543D-3D66-ECB0-58DE91ACA161}"/>
                  </a:ext>
                </a:extLst>
              </p:cNvPr>
              <p:cNvSpPr txBox="1"/>
              <p:nvPr/>
            </p:nvSpPr>
            <p:spPr>
              <a:xfrm>
                <a:off x="8087619" y="2078482"/>
                <a:ext cx="4304392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BFC41E-543D-3D66-ECB0-58DE91AC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619" y="2078482"/>
                <a:ext cx="4304392" cy="381515"/>
              </a:xfrm>
              <a:prstGeom prst="rect">
                <a:avLst/>
              </a:prstGeom>
              <a:blipFill>
                <a:blip r:embed="rId12"/>
                <a:stretch>
                  <a:fillRect t="-114286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2244459-BE6A-6AE0-BA76-43342D435E9C}"/>
              </a:ext>
            </a:extLst>
          </p:cNvPr>
          <p:cNvSpPr txBox="1"/>
          <p:nvPr/>
        </p:nvSpPr>
        <p:spPr>
          <a:xfrm>
            <a:off x="6607201" y="3915218"/>
            <a:ext cx="5143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每个方向的车辆以不同的速度行驶，其分布范围为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νmin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νmax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的截断高斯分布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3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4C3F1D5E-582C-1445-E9F5-C64B03E04B2F}"/>
                  </a:ext>
                </a:extLst>
              </p:cNvPr>
              <p:cNvSpPr txBox="1"/>
              <p:nvPr/>
            </p:nvSpPr>
            <p:spPr>
              <a:xfrm>
                <a:off x="1081088" y="1549400"/>
                <a:ext cx="5273675" cy="8683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𝐸𝐸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4C3F1D5E-582C-1445-E9F5-C64B03E0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8" y="1549400"/>
                <a:ext cx="5273675" cy="868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2536C6-1707-D7CB-060A-F55B3B8EA0C4}"/>
                  </a:ext>
                </a:extLst>
              </p:cNvPr>
              <p:cNvSpPr txBox="1"/>
              <p:nvPr/>
            </p:nvSpPr>
            <p:spPr>
              <a:xfrm>
                <a:off x="897045" y="4024509"/>
                <a:ext cx="2515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b="0" i="0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2536C6-1707-D7CB-060A-F55B3B8E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4024509"/>
                <a:ext cx="251568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68C8E13-80FA-F367-2A99-6A33C1C8CEB9}"/>
                  </a:ext>
                </a:extLst>
              </p:cNvPr>
              <p:cNvSpPr txBox="1"/>
              <p:nvPr/>
            </p:nvSpPr>
            <p:spPr>
              <a:xfrm>
                <a:off x="3512185" y="4070675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68C8E13-80FA-F367-2A99-6A33C1C8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5" y="4070675"/>
                <a:ext cx="588303" cy="276999"/>
              </a:xfrm>
              <a:prstGeom prst="rect">
                <a:avLst/>
              </a:prstGeom>
              <a:blipFill>
                <a:blip r:embed="rId9"/>
                <a:stretch>
                  <a:fillRect l="-7216" r="-618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F6923-A325-C920-F84F-1CFC3674287E}"/>
                  </a:ext>
                </a:extLst>
              </p:cNvPr>
              <p:cNvSpPr txBox="1"/>
              <p:nvPr/>
            </p:nvSpPr>
            <p:spPr>
              <a:xfrm>
                <a:off x="897045" y="2747172"/>
                <a:ext cx="6677235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zh-CN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0F6923-A325-C920-F84F-1CFC3674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2747172"/>
                <a:ext cx="6677235" cy="403637"/>
              </a:xfrm>
              <a:prstGeom prst="rect">
                <a:avLst/>
              </a:prstGeom>
              <a:blipFill>
                <a:blip r:embed="rId10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35A30B-967B-3E17-C7D6-615A2F30E6F5}"/>
                  </a:ext>
                </a:extLst>
              </p:cNvPr>
              <p:cNvSpPr txBox="1"/>
              <p:nvPr/>
            </p:nvSpPr>
            <p:spPr>
              <a:xfrm>
                <a:off x="7101205" y="2854696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35A30B-967B-3E17-C7D6-615A2F30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05" y="2854696"/>
                <a:ext cx="404726" cy="276999"/>
              </a:xfrm>
              <a:prstGeom prst="rect">
                <a:avLst/>
              </a:prstGeom>
              <a:blipFill>
                <a:blip r:embed="rId11"/>
                <a:stretch>
                  <a:fillRect l="-12121" r="-757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6B55A-ECD5-42D3-2BE3-00009E6CFD8E}"/>
                  </a:ext>
                </a:extLst>
              </p:cNvPr>
              <p:cNvSpPr txBox="1"/>
              <p:nvPr/>
            </p:nvSpPr>
            <p:spPr>
              <a:xfrm>
                <a:off x="1169237" y="3412642"/>
                <a:ext cx="2342948" cy="37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A16B55A-ECD5-42D3-2BE3-00009E6CF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7" y="3412642"/>
                <a:ext cx="2342948" cy="375937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2493C9-D5CC-20F8-0721-BBDF1607FEB4}"/>
                  </a:ext>
                </a:extLst>
              </p:cNvPr>
              <p:cNvSpPr txBox="1"/>
              <p:nvPr/>
            </p:nvSpPr>
            <p:spPr>
              <a:xfrm>
                <a:off x="903638" y="3429000"/>
                <a:ext cx="464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kern="100" dirty="0">
                    <a:solidFill>
                      <a:srgbClr val="4472C4"/>
                    </a:solidFill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2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2493C9-D5CC-20F8-0721-BBDF1607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38" y="3429000"/>
                <a:ext cx="464185" cy="369332"/>
              </a:xfrm>
              <a:prstGeom prst="rect">
                <a:avLst/>
              </a:prstGeom>
              <a:blipFill>
                <a:blip r:embed="rId13"/>
                <a:stretch>
                  <a:fillRect t="-10000" r="-197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BE23E4-429A-66F9-B477-3AE3960CBC31}"/>
                  </a:ext>
                </a:extLst>
              </p:cNvPr>
              <p:cNvSpPr txBox="1"/>
              <p:nvPr/>
            </p:nvSpPr>
            <p:spPr>
              <a:xfrm>
                <a:off x="3512185" y="3488316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BBE23E4-429A-66F9-B477-3AE3960C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5" y="3488316"/>
                <a:ext cx="588303" cy="276999"/>
              </a:xfrm>
              <a:prstGeom prst="rect">
                <a:avLst/>
              </a:prstGeom>
              <a:blipFill>
                <a:blip r:embed="rId14"/>
                <a:stretch>
                  <a:fillRect l="-7216" r="-618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818802-76A7-B573-E983-2FE35DD06CC3}"/>
                  </a:ext>
                </a:extLst>
              </p:cNvPr>
              <p:cNvSpPr txBox="1"/>
              <p:nvPr/>
            </p:nvSpPr>
            <p:spPr>
              <a:xfrm>
                <a:off x="897045" y="4599271"/>
                <a:ext cx="2515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800" kern="100" dirty="0">
                    <a:solidFill>
                      <a:srgbClr val="4472C4"/>
                    </a:solidFill>
                    <a:effectLst/>
                    <a:latin typeface="Wingdings2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CN" sz="1800" b="0" i="0" kern="100" smtClean="0">
                        <a:solidFill>
                          <a:srgbClr val="4472C4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4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818802-76A7-B573-E983-2FE35DD06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45" y="4599271"/>
                <a:ext cx="2515688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DB3998-3AF4-A6AB-522A-2B35B3D6C1FA}"/>
                  </a:ext>
                </a:extLst>
              </p:cNvPr>
              <p:cNvSpPr txBox="1"/>
              <p:nvPr/>
            </p:nvSpPr>
            <p:spPr>
              <a:xfrm>
                <a:off x="3512184" y="46573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1DB3998-3AF4-A6AB-522A-2B35B3D6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84" y="4657308"/>
                <a:ext cx="588303" cy="276999"/>
              </a:xfrm>
              <a:prstGeom prst="rect">
                <a:avLst/>
              </a:prstGeom>
              <a:blipFill>
                <a:blip r:embed="rId9"/>
                <a:stretch>
                  <a:fillRect l="-7216" r="-618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49F24E-B966-83C2-5E60-4C9C6360F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8" y="391947"/>
            <a:ext cx="11453769" cy="573881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9FB1CF7-4D46-4D3A-B01D-1813EBBFD8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801"/>
            <a:ext cx="12192000" cy="65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16CBDD78-18AB-4E60-9CD5-2BB1A52550E1}"/>
              </a:ext>
            </a:extLst>
          </p:cNvPr>
          <p:cNvSpPr txBox="1"/>
          <p:nvPr/>
        </p:nvSpPr>
        <p:spPr>
          <a:xfrm>
            <a:off x="1090568" y="1283407"/>
            <a:ext cx="3766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无人机固定轨迹悬浮方案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2134428-5719-4EA2-A7FF-19C0C633B067}"/>
              </a:ext>
            </a:extLst>
          </p:cNvPr>
          <p:cNvSpPr txBox="1"/>
          <p:nvPr/>
        </p:nvSpPr>
        <p:spPr>
          <a:xfrm>
            <a:off x="1090568" y="2098537"/>
            <a:ext cx="3766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单向车道场景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2E593F-6930-4525-B86F-C4D5FC04E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465" y="1047417"/>
            <a:ext cx="5249008" cy="476316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B4F9004-D7A2-4948-A25F-C7E416922716}"/>
              </a:ext>
            </a:extLst>
          </p:cNvPr>
          <p:cNvSpPr txBox="1"/>
          <p:nvPr/>
        </p:nvSpPr>
        <p:spPr>
          <a:xfrm>
            <a:off x="1040234" y="2752368"/>
            <a:ext cx="3766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Theta</a:t>
            </a:r>
            <a:r>
              <a:rPr lang="zh-CN" altLang="en-US" dirty="0"/>
              <a:t>表示权重系数，较大的系数意味着更加关注无人机的能耗问题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4733E6-EF5B-4D44-A654-B4E74F207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626" y="3398699"/>
            <a:ext cx="3529391" cy="31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EF9464-271E-4144-9C97-8ADE3BF04BC5}"/>
              </a:ext>
            </a:extLst>
          </p:cNvPr>
          <p:cNvSpPr/>
          <p:nvPr/>
        </p:nvSpPr>
        <p:spPr>
          <a:xfrm>
            <a:off x="4612496" y="30586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23968</TotalTime>
  <Words>431</Words>
  <Application>Microsoft Office PowerPoint</Application>
  <PresentationFormat>宽屏</PresentationFormat>
  <Paragraphs>65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Wingdings2</vt:lpstr>
      <vt:lpstr>等线</vt:lpstr>
      <vt:lpstr>等线 Light</vt:lpstr>
      <vt:lpstr>黑体</vt:lpstr>
      <vt:lpstr>微软雅黑</vt:lpstr>
      <vt:lpstr>微软雅黑 Light</vt:lpstr>
      <vt:lpstr>Arial</vt:lpstr>
      <vt:lpstr>Cambria Math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 J</cp:lastModifiedBy>
  <cp:revision>464</cp:revision>
  <cp:lastPrinted>2022-06-30T01:39:02Z</cp:lastPrinted>
  <dcterms:created xsi:type="dcterms:W3CDTF">2021-10-03T10:12:28Z</dcterms:created>
  <dcterms:modified xsi:type="dcterms:W3CDTF">2023-12-08T05:39:51Z</dcterms:modified>
</cp:coreProperties>
</file>