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5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BDAB-FC4A-41D2-A8BF-A48D88601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32EA5-E469-42C8-B706-B813E8FD8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B5DB-6D31-4A9D-BEB8-865B0D64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6F59-236E-41EE-94B2-FEBB3EC5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47D5-49E4-4BBB-99A7-97516C6B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2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43F2-FB11-40DD-BBD2-CE00F15A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C130-6176-4F80-A781-F9DC248FB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AFC2-1DF7-4F8D-9A7A-BF962225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D6CD-BA2D-4823-BF43-1381FE6B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79E0-84DC-430A-96B6-A91F3A70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98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D365E-7C5C-4476-8514-85A04B1F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8DC27-F612-4390-9247-404581A7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D308C-AA83-46B2-B8A3-DE363210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78B79-ADF7-4D47-BAEC-A161DCE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331C-4855-438D-A037-50CBFBD6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EBAA-04B6-4D57-8168-9B2CECE1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ED80-2F7C-4607-A121-EE9044F6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BFB5-0E35-4D42-B97C-7DA78FEB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841D-FDAB-4AAE-8123-4EAAC6E0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CB2B-7E6C-463C-AF69-AFD438A4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A8C2-C7F8-4A09-B7C3-EE84027F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D716-B0FC-4A8A-A829-532E1279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A87B-83DF-4C4C-8445-28705FC5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687C-FAA0-440C-9027-EECB124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D8AB-0D65-41AF-B663-99C25A0C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3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75B9-F6E9-47A0-84B5-3E1FFF4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0576-AA03-4996-AF85-0571BAA79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16879-9C11-49E1-9971-3A079DB3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68D1-82D0-4542-8413-2F487B26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6C0F-2FA9-4577-A148-C4E08309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048B-0263-457D-BA77-2BF257F5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B31A-9CD8-4E0F-8DEC-45CDC9C0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85CE-876A-41B2-AFAE-F371D864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EF90-9862-42F5-BC98-87D83CD07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9D64E-FB38-457B-8A50-5ADA6720D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B57D2-4596-4779-B53E-C4AC6377F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243E9-2C16-4E47-9F70-C0AF89EF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7E632-4425-49D4-B709-7273B715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1B4FF-4662-4109-AC93-6F5ACC15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A2F5-4C57-4015-8D38-0A808DEB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DC35F-4637-4520-8E7F-5420E87D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F27C4-9EF9-442F-AD75-AF2AE2F3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FC51E-A7EF-4999-B98A-F71AE48A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6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A003E-567A-4C21-B884-C9C9289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BA94C-0283-4370-AC67-5D36A88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21F0-C30E-4A45-A4DF-F55C0D81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2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9E28-78F2-4003-8454-1801C224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ED0-0D61-4B5D-8001-2B40BBE5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10FF-5DF5-4502-A7ED-044DCEA9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50AC0-7B55-49AA-846D-F388C4ED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8106-BAD5-4353-B723-89AD3C3C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5024-A562-4EE7-B773-C6B590FE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44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1581-800C-4B8B-B67A-AC43E2D1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178F8-D6F2-4CED-9DBD-648F1BA93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54060-F66C-4539-AD47-31C0017F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309FA-8732-410F-8E67-33F467DB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EFAAB-825B-4EE7-BAA4-183F051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AA17-9731-4A5D-9ACD-6A4BC408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20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89CED-298E-42E3-B0E5-E8AF6EFF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AEA2-B31B-4F8D-9F60-F21FA141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A233-BCA4-44D3-8C54-E6D38724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3388-CE28-41A5-8206-96382B8C40F7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9F4F-EE8E-44F1-A011-09501D1FB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B897-2D79-4242-AE4D-8F7D2ED91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E0D8-5C15-4C8B-B7CC-E40F7439E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1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781E-0ABC-41FF-A144-AE145D2A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7991"/>
            <a:ext cx="9144000" cy="864417"/>
          </a:xfrm>
        </p:spPr>
        <p:txBody>
          <a:bodyPr>
            <a:normAutofit fontScale="90000"/>
          </a:bodyPr>
          <a:lstStyle/>
          <a:p>
            <a:r>
              <a:rPr lang="en-GB" dirty="0"/>
              <a:t>Modelling Rotating Black Holes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1C12-1812-4926-86DC-F7E8AD421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Joseph Sweeney – Supervised by Kasper </a:t>
            </a:r>
            <a:r>
              <a:rPr lang="en-GB" dirty="0" err="1"/>
              <a:t>Peeters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7E34-A353-47BD-A632-BFB965E6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6CC18E-AA19-4AB2-9453-83BB75DD1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10908"/>
              </p:ext>
            </p:extLst>
          </p:nvPr>
        </p:nvGraphicFramePr>
        <p:xfrm>
          <a:off x="1882065" y="1825625"/>
          <a:ext cx="8123070" cy="4351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7690">
                  <a:extLst>
                    <a:ext uri="{9D8B030D-6E8A-4147-A177-3AD203B41FA5}">
                      <a16:colId xmlns:a16="http://schemas.microsoft.com/office/drawing/2014/main" val="738094993"/>
                    </a:ext>
                  </a:extLst>
                </a:gridCol>
                <a:gridCol w="2707690">
                  <a:extLst>
                    <a:ext uri="{9D8B030D-6E8A-4147-A177-3AD203B41FA5}">
                      <a16:colId xmlns:a16="http://schemas.microsoft.com/office/drawing/2014/main" val="2141304942"/>
                    </a:ext>
                  </a:extLst>
                </a:gridCol>
                <a:gridCol w="2707690">
                  <a:extLst>
                    <a:ext uri="{9D8B030D-6E8A-4147-A177-3AD203B41FA5}">
                      <a16:colId xmlns:a16="http://schemas.microsoft.com/office/drawing/2014/main" val="3347697226"/>
                    </a:ext>
                  </a:extLst>
                </a:gridCol>
              </a:tblGrid>
              <a:tr h="1450446">
                <a:tc>
                  <a:txBody>
                    <a:bodyPr/>
                    <a:lstStyle/>
                    <a:p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sz="2800" dirty="0">
                          <a:solidFill>
                            <a:sysClr val="windowText" lastClr="000000"/>
                          </a:solidFill>
                        </a:rPr>
                        <a:t>Charge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sz="2800" dirty="0">
                          <a:solidFill>
                            <a:sysClr val="windowText" lastClr="000000"/>
                          </a:solidFill>
                        </a:rPr>
                        <a:t>No Charge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737778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sz="2800" b="1" dirty="0">
                          <a:solidFill>
                            <a:sysClr val="windowText" lastClr="000000"/>
                          </a:solidFill>
                        </a:rPr>
                        <a:t>Spin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i="0" dirty="0">
                        <a:solidFill>
                          <a:srgbClr val="2B2B2B"/>
                        </a:solidFill>
                        <a:effectLst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GB" b="0" i="0" dirty="0">
                        <a:solidFill>
                          <a:srgbClr val="2B2B2B"/>
                        </a:solidFill>
                        <a:effectLst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dirty="0"/>
                        <a:t>Kerr-Newman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Kerr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771959"/>
                  </a:ext>
                </a:extLst>
              </a:tr>
              <a:tr h="14504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GB" sz="2800" b="1" dirty="0">
                          <a:solidFill>
                            <a:sysClr val="windowText" lastClr="000000"/>
                          </a:solidFill>
                        </a:rPr>
                        <a:t>No Spin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0" dirty="0" err="1">
                          <a:solidFill>
                            <a:srgbClr val="2B2B2B"/>
                          </a:solidFill>
                          <a:effectLst/>
                          <a:cs typeface="Calibri" panose="020F0502020204030204" pitchFamily="34" charset="0"/>
                        </a:rPr>
                        <a:t>Reissner-Nordström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dirty="0"/>
                        <a:t>Schwarzschild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46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E5B-9FE1-4E4B-9344-EF8DBC38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Kerr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9E2F-D7F7-4C3C-A34C-8DFC8A1B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Event Horizon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Ergoregion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62B64-512B-4032-B20F-D2D5B4F6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2" y="3670408"/>
            <a:ext cx="11857376" cy="1656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0287-9DD7-48F3-B65E-7BE3DAAB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Modelling Photon Orbits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C6462-17FC-4A36-9104-A54ADA23C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85" y="1275825"/>
            <a:ext cx="8172128" cy="54090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6F6A9D-2D55-4486-8AAB-C7439185B1B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20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3BF8-9C61-461C-84F6-448D6F57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Imaging the shadow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F10CF9-E9B5-4365-AF8A-A2FC22A207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9089986-47B7-4EA7-B589-DCDD1ED9A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6039"/>
          <a:stretch/>
        </p:blipFill>
        <p:spPr bwMode="auto">
          <a:xfrm>
            <a:off x="1153166" y="1374776"/>
            <a:ext cx="975105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3369C-227C-48EA-A93C-B7FD2D9A8434}"/>
              </a:ext>
            </a:extLst>
          </p:cNvPr>
          <p:cNvSpPr txBox="1"/>
          <p:nvPr/>
        </p:nvSpPr>
        <p:spPr>
          <a:xfrm>
            <a:off x="1291590" y="6408420"/>
            <a:ext cx="9608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https://www.youtube.com/watch?v=qg7OP0uFJ8U&amp;ab_channel=VadymKoliada</a:t>
            </a:r>
          </a:p>
        </p:txBody>
      </p:sp>
    </p:spTree>
    <p:extLst>
      <p:ext uri="{BB962C8B-B14F-4D97-AF65-F5344CB8AC3E}">
        <p14:creationId xmlns:p14="http://schemas.microsoft.com/office/powerpoint/2010/main" val="282700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1523-D384-4A5D-8BF0-0E60D2BF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3A2B-2CF6-4D5E-8479-49820DA4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accretion discs</a:t>
            </a:r>
          </a:p>
          <a:p>
            <a:endParaRPr lang="en-GB" dirty="0"/>
          </a:p>
          <a:p>
            <a:r>
              <a:rPr lang="en-GB" dirty="0"/>
              <a:t>Account for gravitational redshift</a:t>
            </a:r>
          </a:p>
          <a:p>
            <a:endParaRPr lang="en-GB" dirty="0"/>
          </a:p>
          <a:p>
            <a:r>
              <a:rPr lang="en-GB" dirty="0"/>
              <a:t>Deal more appropriately with the ergoregion</a:t>
            </a:r>
          </a:p>
        </p:txBody>
      </p:sp>
    </p:spTree>
    <p:extLst>
      <p:ext uri="{BB962C8B-B14F-4D97-AF65-F5344CB8AC3E}">
        <p14:creationId xmlns:p14="http://schemas.microsoft.com/office/powerpoint/2010/main" val="268840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2833</TotalTime>
  <Words>69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Modelling Rotating Black Holes</vt:lpstr>
      <vt:lpstr>Introduction</vt:lpstr>
      <vt:lpstr>Kerr Metric</vt:lpstr>
      <vt:lpstr>Modelling Photon Orbits</vt:lpstr>
      <vt:lpstr>Imaging the shadow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 Geodesics in the Kerr Metric</dc:title>
  <dc:creator>jsweeney0709@gmail.com</dc:creator>
  <cp:lastModifiedBy>jsweeney0709@gmail.com</cp:lastModifiedBy>
  <cp:revision>14</cp:revision>
  <dcterms:created xsi:type="dcterms:W3CDTF">2022-01-27T16:21:30Z</dcterms:created>
  <dcterms:modified xsi:type="dcterms:W3CDTF">2022-02-07T17:30:14Z</dcterms:modified>
</cp:coreProperties>
</file>