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37"/>
  </p:normalViewPr>
  <p:slideViewPr>
    <p:cSldViewPr snapToGrid="0" snapToObjects="1">
      <p:cViewPr varScale="1">
        <p:scale>
          <a:sx n="84" d="100"/>
          <a:sy n="84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adelinesieglinger\Desktop\Cumulative%20tes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adelinesieglinger\Desktop\Cumulative%20tes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adelinesieglinger\Desktop\Cumulative%20tes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adelinesieglinger\Desktop\Cumulative%20tes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adelinesieglinger\Desktop\Cumulative%20tes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adelinesieglinger\Desktop\Cumulative%20tes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adelinesieglinger\Desktop\Cumulative%20tes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Tests</a:t>
            </a:r>
            <a:r>
              <a:rPr lang="en-US" baseline="0"/>
              <a:t> Per 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Sheet1!$D$2:$D$93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Sheet1!$E$2:$E$93</c:f>
              <c:numCache>
                <c:formatCode>General</c:formatCode>
                <c:ptCount val="92"/>
                <c:pt idx="0">
                  <c:v>431</c:v>
                </c:pt>
                <c:pt idx="1">
                  <c:v>435</c:v>
                </c:pt>
                <c:pt idx="2">
                  <c:v>432</c:v>
                </c:pt>
                <c:pt idx="3">
                  <c:v>659</c:v>
                </c:pt>
                <c:pt idx="4">
                  <c:v>249</c:v>
                </c:pt>
                <c:pt idx="5">
                  <c:v>653</c:v>
                </c:pt>
                <c:pt idx="6">
                  <c:v>674</c:v>
                </c:pt>
                <c:pt idx="7">
                  <c:v>441</c:v>
                </c:pt>
                <c:pt idx="8">
                  <c:v>1941</c:v>
                </c:pt>
                <c:pt idx="9">
                  <c:v>1780</c:v>
                </c:pt>
                <c:pt idx="10">
                  <c:v>1109</c:v>
                </c:pt>
                <c:pt idx="11">
                  <c:v>1423</c:v>
                </c:pt>
                <c:pt idx="12">
                  <c:v>1559</c:v>
                </c:pt>
                <c:pt idx="13">
                  <c:v>717</c:v>
                </c:pt>
                <c:pt idx="14">
                  <c:v>2412</c:v>
                </c:pt>
                <c:pt idx="15">
                  <c:v>1984</c:v>
                </c:pt>
                <c:pt idx="16">
                  <c:v>1963</c:v>
                </c:pt>
                <c:pt idx="17">
                  <c:v>1752</c:v>
                </c:pt>
                <c:pt idx="18">
                  <c:v>1798</c:v>
                </c:pt>
                <c:pt idx="19">
                  <c:v>2102</c:v>
                </c:pt>
                <c:pt idx="20">
                  <c:v>1955</c:v>
                </c:pt>
                <c:pt idx="21">
                  <c:v>2398</c:v>
                </c:pt>
                <c:pt idx="22">
                  <c:v>1800</c:v>
                </c:pt>
                <c:pt idx="23">
                  <c:v>1546</c:v>
                </c:pt>
                <c:pt idx="24">
                  <c:v>196</c:v>
                </c:pt>
                <c:pt idx="25">
                  <c:v>11</c:v>
                </c:pt>
                <c:pt idx="26">
                  <c:v>8</c:v>
                </c:pt>
                <c:pt idx="27">
                  <c:v>2438</c:v>
                </c:pt>
                <c:pt idx="28">
                  <c:v>2034</c:v>
                </c:pt>
                <c:pt idx="29">
                  <c:v>1609</c:v>
                </c:pt>
                <c:pt idx="30">
                  <c:v>1640</c:v>
                </c:pt>
                <c:pt idx="31">
                  <c:v>159</c:v>
                </c:pt>
                <c:pt idx="32">
                  <c:v>1492</c:v>
                </c:pt>
                <c:pt idx="33">
                  <c:v>1611</c:v>
                </c:pt>
                <c:pt idx="34">
                  <c:v>1789</c:v>
                </c:pt>
                <c:pt idx="35">
                  <c:v>1608</c:v>
                </c:pt>
                <c:pt idx="36">
                  <c:v>1636</c:v>
                </c:pt>
                <c:pt idx="37">
                  <c:v>71</c:v>
                </c:pt>
                <c:pt idx="38">
                  <c:v>1468</c:v>
                </c:pt>
                <c:pt idx="39">
                  <c:v>1560</c:v>
                </c:pt>
                <c:pt idx="40">
                  <c:v>1935</c:v>
                </c:pt>
                <c:pt idx="41">
                  <c:v>1413</c:v>
                </c:pt>
                <c:pt idx="42">
                  <c:v>1561</c:v>
                </c:pt>
                <c:pt idx="43">
                  <c:v>1504</c:v>
                </c:pt>
                <c:pt idx="44">
                  <c:v>1380</c:v>
                </c:pt>
                <c:pt idx="45">
                  <c:v>1670</c:v>
                </c:pt>
                <c:pt idx="46">
                  <c:v>1986</c:v>
                </c:pt>
                <c:pt idx="47">
                  <c:v>1344</c:v>
                </c:pt>
                <c:pt idx="48">
                  <c:v>1673</c:v>
                </c:pt>
                <c:pt idx="49">
                  <c:v>1789</c:v>
                </c:pt>
                <c:pt idx="50">
                  <c:v>2063</c:v>
                </c:pt>
                <c:pt idx="51">
                  <c:v>1828</c:v>
                </c:pt>
                <c:pt idx="52">
                  <c:v>947</c:v>
                </c:pt>
                <c:pt idx="53">
                  <c:v>1680</c:v>
                </c:pt>
                <c:pt idx="54">
                  <c:v>1638</c:v>
                </c:pt>
                <c:pt idx="55">
                  <c:v>2157</c:v>
                </c:pt>
                <c:pt idx="56">
                  <c:v>1642</c:v>
                </c:pt>
                <c:pt idx="57">
                  <c:v>1140</c:v>
                </c:pt>
                <c:pt idx="58">
                  <c:v>1691</c:v>
                </c:pt>
                <c:pt idx="59">
                  <c:v>1793</c:v>
                </c:pt>
                <c:pt idx="60">
                  <c:v>1923</c:v>
                </c:pt>
                <c:pt idx="61">
                  <c:v>1737</c:v>
                </c:pt>
                <c:pt idx="62">
                  <c:v>1525</c:v>
                </c:pt>
                <c:pt idx="63">
                  <c:v>187</c:v>
                </c:pt>
                <c:pt idx="64">
                  <c:v>1854</c:v>
                </c:pt>
                <c:pt idx="65">
                  <c:v>1990</c:v>
                </c:pt>
                <c:pt idx="66">
                  <c:v>2373</c:v>
                </c:pt>
                <c:pt idx="67">
                  <c:v>1661</c:v>
                </c:pt>
                <c:pt idx="68">
                  <c:v>1514</c:v>
                </c:pt>
                <c:pt idx="69">
                  <c:v>2221</c:v>
                </c:pt>
                <c:pt idx="70">
                  <c:v>1647</c:v>
                </c:pt>
                <c:pt idx="71">
                  <c:v>1807</c:v>
                </c:pt>
                <c:pt idx="72">
                  <c:v>1796</c:v>
                </c:pt>
                <c:pt idx="73">
                  <c:v>1661</c:v>
                </c:pt>
                <c:pt idx="74">
                  <c:v>2180</c:v>
                </c:pt>
                <c:pt idx="75">
                  <c:v>1705</c:v>
                </c:pt>
                <c:pt idx="76">
                  <c:v>2073</c:v>
                </c:pt>
                <c:pt idx="77">
                  <c:v>1906</c:v>
                </c:pt>
                <c:pt idx="78">
                  <c:v>1709</c:v>
                </c:pt>
                <c:pt idx="79">
                  <c:v>2351</c:v>
                </c:pt>
                <c:pt idx="80">
                  <c:v>1554</c:v>
                </c:pt>
                <c:pt idx="81">
                  <c:v>2258</c:v>
                </c:pt>
                <c:pt idx="82">
                  <c:v>2179</c:v>
                </c:pt>
                <c:pt idx="83">
                  <c:v>2244</c:v>
                </c:pt>
                <c:pt idx="84">
                  <c:v>405</c:v>
                </c:pt>
                <c:pt idx="85">
                  <c:v>645</c:v>
                </c:pt>
                <c:pt idx="86">
                  <c:v>2846</c:v>
                </c:pt>
                <c:pt idx="87">
                  <c:v>915</c:v>
                </c:pt>
                <c:pt idx="88">
                  <c:v>1195</c:v>
                </c:pt>
                <c:pt idx="89">
                  <c:v>876</c:v>
                </c:pt>
                <c:pt idx="90">
                  <c:v>919</c:v>
                </c:pt>
                <c:pt idx="91">
                  <c:v>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47-4F4C-8592-80244A7D9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0116431"/>
        <c:axId val="1030118079"/>
      </c:barChart>
      <c:dateAx>
        <c:axId val="1030116431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118079"/>
        <c:crosses val="autoZero"/>
        <c:auto val="1"/>
        <c:lblOffset val="100"/>
        <c:baseTimeUnit val="days"/>
      </c:dateAx>
      <c:valAx>
        <c:axId val="1030118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116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Testing for Greek House Members</a:t>
            </a:r>
            <a:r>
              <a:rPr lang="en-US" baseline="0"/>
              <a:t> Through Dec 3, 2020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Sheet5!$D$1</c:f>
              <c:strCache>
                <c:ptCount val="1"/>
                <c:pt idx="0">
                  <c:v>total testing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Sheet5!$C$2:$C$39</c:f>
              <c:strCache>
                <c:ptCount val="38"/>
                <c:pt idx="0">
                  <c:v>Alpha Chi Omega</c:v>
                </c:pt>
                <c:pt idx="1">
                  <c:v>Alpha Delta Chi</c:v>
                </c:pt>
                <c:pt idx="2">
                  <c:v>Alpha Delta Pi</c:v>
                </c:pt>
                <c:pt idx="3">
                  <c:v>Alpha Epsilon Pi</c:v>
                </c:pt>
                <c:pt idx="4">
                  <c:v>Alpha Gamma Delta</c:v>
                </c:pt>
                <c:pt idx="5">
                  <c:v>Alpha Phi</c:v>
                </c:pt>
                <c:pt idx="6">
                  <c:v>Alpha Sigma Phi</c:v>
                </c:pt>
                <c:pt idx="7">
                  <c:v>Alpha Tau Omega</c:v>
                </c:pt>
                <c:pt idx="8">
                  <c:v>Alpha Xi Delta</c:v>
                </c:pt>
                <c:pt idx="9">
                  <c:v>Beta Theta Pi</c:v>
                </c:pt>
                <c:pt idx="10">
                  <c:v>Chi Phi</c:v>
                </c:pt>
                <c:pt idx="11">
                  <c:v>Chi Psi</c:v>
                </c:pt>
                <c:pt idx="12">
                  <c:v>Delta Chi</c:v>
                </c:pt>
                <c:pt idx="13">
                  <c:v>Delta Sigma Phi</c:v>
                </c:pt>
                <c:pt idx="14">
                  <c:v>Delta Tau Delta</c:v>
                </c:pt>
                <c:pt idx="15">
                  <c:v>Delta Upsilon</c:v>
                </c:pt>
                <c:pt idx="16">
                  <c:v>Kappa Alpha</c:v>
                </c:pt>
                <c:pt idx="17">
                  <c:v>Kappa Alpha Theta</c:v>
                </c:pt>
                <c:pt idx="18">
                  <c:v>Kappa Sigma</c:v>
                </c:pt>
                <c:pt idx="19">
                  <c:v>Lambda Chi Alpha</c:v>
                </c:pt>
                <c:pt idx="20">
                  <c:v>Phi Delta Theta</c:v>
                </c:pt>
                <c:pt idx="21">
                  <c:v>Phi Gamma Delta</c:v>
                </c:pt>
                <c:pt idx="22">
                  <c:v>Phi Kappa Sigma</c:v>
                </c:pt>
                <c:pt idx="23">
                  <c:v>Phi Kappa Tau</c:v>
                </c:pt>
                <c:pt idx="24">
                  <c:v>Phi Kappa Theta</c:v>
                </c:pt>
                <c:pt idx="25">
                  <c:v>Phi Mu</c:v>
                </c:pt>
                <c:pt idx="26">
                  <c:v>Phi Sigma Kappa</c:v>
                </c:pt>
                <c:pt idx="27">
                  <c:v>Pi Kappa Alpha</c:v>
                </c:pt>
                <c:pt idx="28">
                  <c:v>Pi Kappa Phi</c:v>
                </c:pt>
                <c:pt idx="29">
                  <c:v>Psi Upsilon</c:v>
                </c:pt>
                <c:pt idx="30">
                  <c:v>Sigma Alpha Epsilon</c:v>
                </c:pt>
                <c:pt idx="31">
                  <c:v>Sigma Chi</c:v>
                </c:pt>
                <c:pt idx="32">
                  <c:v>Sigma Nu</c:v>
                </c:pt>
                <c:pt idx="33">
                  <c:v>Sigma Phi Epsilon</c:v>
                </c:pt>
                <c:pt idx="34">
                  <c:v>Tau Kappa Epsilon</c:v>
                </c:pt>
                <c:pt idx="35">
                  <c:v>Theta Chi</c:v>
                </c:pt>
                <c:pt idx="36">
                  <c:v>Zeta Beta Tau</c:v>
                </c:pt>
                <c:pt idx="37">
                  <c:v>Zeta Tau Alpha</c:v>
                </c:pt>
              </c:strCache>
            </c:strRef>
          </c:cat>
          <c:val>
            <c:numRef>
              <c:f>Sheet5!$D$2:$D$39</c:f>
              <c:numCache>
                <c:formatCode>General</c:formatCode>
                <c:ptCount val="38"/>
                <c:pt idx="0">
                  <c:v>532</c:v>
                </c:pt>
                <c:pt idx="1">
                  <c:v>207</c:v>
                </c:pt>
                <c:pt idx="2">
                  <c:v>304</c:v>
                </c:pt>
                <c:pt idx="3">
                  <c:v>327</c:v>
                </c:pt>
                <c:pt idx="4">
                  <c:v>643</c:v>
                </c:pt>
                <c:pt idx="5">
                  <c:v>528</c:v>
                </c:pt>
                <c:pt idx="6">
                  <c:v>247</c:v>
                </c:pt>
                <c:pt idx="7">
                  <c:v>232</c:v>
                </c:pt>
                <c:pt idx="8">
                  <c:v>242</c:v>
                </c:pt>
                <c:pt idx="9">
                  <c:v>434</c:v>
                </c:pt>
                <c:pt idx="10">
                  <c:v>407</c:v>
                </c:pt>
                <c:pt idx="11">
                  <c:v>234</c:v>
                </c:pt>
                <c:pt idx="12">
                  <c:v>969</c:v>
                </c:pt>
                <c:pt idx="13">
                  <c:v>471</c:v>
                </c:pt>
                <c:pt idx="14">
                  <c:v>362</c:v>
                </c:pt>
                <c:pt idx="15">
                  <c:v>618</c:v>
                </c:pt>
                <c:pt idx="16">
                  <c:v>139</c:v>
                </c:pt>
                <c:pt idx="17">
                  <c:v>462</c:v>
                </c:pt>
                <c:pt idx="18">
                  <c:v>197</c:v>
                </c:pt>
                <c:pt idx="19">
                  <c:v>537</c:v>
                </c:pt>
                <c:pt idx="20">
                  <c:v>427</c:v>
                </c:pt>
                <c:pt idx="21">
                  <c:v>292</c:v>
                </c:pt>
                <c:pt idx="22">
                  <c:v>225</c:v>
                </c:pt>
                <c:pt idx="23">
                  <c:v>411</c:v>
                </c:pt>
                <c:pt idx="24">
                  <c:v>345</c:v>
                </c:pt>
                <c:pt idx="25">
                  <c:v>492</c:v>
                </c:pt>
                <c:pt idx="26">
                  <c:v>346</c:v>
                </c:pt>
                <c:pt idx="27">
                  <c:v>132</c:v>
                </c:pt>
                <c:pt idx="28">
                  <c:v>142</c:v>
                </c:pt>
                <c:pt idx="29">
                  <c:v>218</c:v>
                </c:pt>
                <c:pt idx="30">
                  <c:v>133</c:v>
                </c:pt>
                <c:pt idx="31">
                  <c:v>121</c:v>
                </c:pt>
                <c:pt idx="32">
                  <c:v>140</c:v>
                </c:pt>
                <c:pt idx="33">
                  <c:v>194</c:v>
                </c:pt>
                <c:pt idx="34">
                  <c:v>352</c:v>
                </c:pt>
                <c:pt idx="35">
                  <c:v>748</c:v>
                </c:pt>
                <c:pt idx="36">
                  <c:v>180</c:v>
                </c:pt>
                <c:pt idx="37">
                  <c:v>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F-5245-A4AA-2DC00A8C0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6945055"/>
        <c:axId val="736946703"/>
      </c:barChart>
      <c:catAx>
        <c:axId val="73694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946703"/>
        <c:crosses val="autoZero"/>
        <c:auto val="1"/>
        <c:lblAlgn val="ctr"/>
        <c:lblOffset val="100"/>
        <c:noMultiLvlLbl val="0"/>
      </c:catAx>
      <c:valAx>
        <c:axId val="73694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945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Testing for On Campus Residents Through</a:t>
            </a:r>
            <a:r>
              <a:rPr lang="en-US" baseline="0"/>
              <a:t> Dec 3, 2020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Sheet6!$E$2</c:f>
              <c:strCache>
                <c:ptCount val="1"/>
                <c:pt idx="0">
                  <c:v>total testing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Sheet6!$D$3:$D$50</c:f>
              <c:strCache>
                <c:ptCount val="48"/>
                <c:pt idx="0">
                  <c:v>Armstrong (Honors)</c:v>
                </c:pt>
                <c:pt idx="1">
                  <c:v>Brown</c:v>
                </c:pt>
                <c:pt idx="2">
                  <c:v>Caldwell (Explorer)</c:v>
                </c:pt>
                <c:pt idx="3">
                  <c:v>Center Street North</c:v>
                </c:pt>
                <c:pt idx="4">
                  <c:v>Center Street South</c:v>
                </c:pt>
                <c:pt idx="5">
                  <c:v>Cloudman (GR Challenges)</c:v>
                </c:pt>
                <c:pt idx="6">
                  <c:v>Crecine</c:v>
                </c:pt>
                <c:pt idx="7">
                  <c:v>Eighth Street East</c:v>
                </c:pt>
                <c:pt idx="8">
                  <c:v>Eighth Street South</c:v>
                </c:pt>
                <c:pt idx="9">
                  <c:v>Eighth Street West</c:v>
                </c:pt>
                <c:pt idx="10">
                  <c:v>Field (Impact)</c:v>
                </c:pt>
                <c:pt idx="11">
                  <c:v>Fitten</c:v>
                </c:pt>
                <c:pt idx="12">
                  <c:v>Folk (Explorer)</c:v>
                </c:pt>
                <c:pt idx="13">
                  <c:v>Freeman</c:v>
                </c:pt>
                <c:pt idx="14">
                  <c:v>Fulmer</c:v>
                </c:pt>
                <c:pt idx="15">
                  <c:v>Glenn</c:v>
                </c:pt>
                <c:pt idx="16">
                  <c:v>Goldin House</c:v>
                </c:pt>
                <c:pt idx="17">
                  <c:v>Graduate Living Center</c:v>
                </c:pt>
                <c:pt idx="18">
                  <c:v>Gray (formerly FSA)</c:v>
                </c:pt>
                <c:pt idx="19">
                  <c:v>Hanson</c:v>
                </c:pt>
                <c:pt idx="20">
                  <c:v>Harris</c:v>
                </c:pt>
                <c:pt idx="21">
                  <c:v>Harrison</c:v>
                </c:pt>
                <c:pt idx="22">
                  <c:v>Hayes House</c:v>
                </c:pt>
                <c:pt idx="23">
                  <c:v>Hefner (Honors)</c:v>
                </c:pt>
                <c:pt idx="24">
                  <c:v>Hopkins</c:v>
                </c:pt>
                <c:pt idx="25">
                  <c:v>Howell (GR Challenges)</c:v>
                </c:pt>
                <c:pt idx="26">
                  <c:v>Matheson</c:v>
                </c:pt>
                <c:pt idx="27">
                  <c:v>Maulding</c:v>
                </c:pt>
                <c:pt idx="28">
                  <c:v>Montag</c:v>
                </c:pt>
                <c:pt idx="29">
                  <c:v>Nelson-Shell (ULC)</c:v>
                </c:pt>
                <c:pt idx="30">
                  <c:v>North Avenue East</c:v>
                </c:pt>
                <c:pt idx="31">
                  <c:v>North Avenue North</c:v>
                </c:pt>
                <c:pt idx="32">
                  <c:v>North Avenue South</c:v>
                </c:pt>
                <c:pt idx="33">
                  <c:v>North Avenue West</c:v>
                </c:pt>
                <c:pt idx="34">
                  <c:v>Perry</c:v>
                </c:pt>
                <c:pt idx="35">
                  <c:v>Smith</c:v>
                </c:pt>
                <c:pt idx="36">
                  <c:v>Stein House</c:v>
                </c:pt>
                <c:pt idx="37">
                  <c:v>Tenth and Home A</c:v>
                </c:pt>
                <c:pt idx="38">
                  <c:v>Tenth and Home B</c:v>
                </c:pt>
                <c:pt idx="39">
                  <c:v>Tenth and Home C</c:v>
                </c:pt>
                <c:pt idx="40">
                  <c:v>Tenth and Home D</c:v>
                </c:pt>
                <c:pt idx="41">
                  <c:v>Tenth and Home E</c:v>
                </c:pt>
                <c:pt idx="42">
                  <c:v>Tenth and Home F</c:v>
                </c:pt>
                <c:pt idx="43">
                  <c:v>Tenth and Home G</c:v>
                </c:pt>
                <c:pt idx="44">
                  <c:v>Towers</c:v>
                </c:pt>
                <c:pt idx="45">
                  <c:v>Woodruff North</c:v>
                </c:pt>
                <c:pt idx="46">
                  <c:v>Woodruff South</c:v>
                </c:pt>
                <c:pt idx="47">
                  <c:v>Zbar (SSA)</c:v>
                </c:pt>
              </c:strCache>
            </c:strRef>
          </c:cat>
          <c:val>
            <c:numRef>
              <c:f>Sheet6!$E$3:$E$50</c:f>
              <c:numCache>
                <c:formatCode>General</c:formatCode>
                <c:ptCount val="48"/>
                <c:pt idx="0">
                  <c:v>820</c:v>
                </c:pt>
                <c:pt idx="1">
                  <c:v>635</c:v>
                </c:pt>
                <c:pt idx="2">
                  <c:v>1048</c:v>
                </c:pt>
                <c:pt idx="3">
                  <c:v>931</c:v>
                </c:pt>
                <c:pt idx="4">
                  <c:v>1348</c:v>
                </c:pt>
                <c:pt idx="5">
                  <c:v>810</c:v>
                </c:pt>
                <c:pt idx="6">
                  <c:v>2261</c:v>
                </c:pt>
                <c:pt idx="7">
                  <c:v>1590</c:v>
                </c:pt>
                <c:pt idx="8">
                  <c:v>1345</c:v>
                </c:pt>
                <c:pt idx="9">
                  <c:v>1550</c:v>
                </c:pt>
                <c:pt idx="10">
                  <c:v>696</c:v>
                </c:pt>
                <c:pt idx="11">
                  <c:v>1050</c:v>
                </c:pt>
                <c:pt idx="12">
                  <c:v>874</c:v>
                </c:pt>
                <c:pt idx="13">
                  <c:v>955</c:v>
                </c:pt>
                <c:pt idx="14">
                  <c:v>179</c:v>
                </c:pt>
                <c:pt idx="15">
                  <c:v>2759</c:v>
                </c:pt>
                <c:pt idx="16">
                  <c:v>117</c:v>
                </c:pt>
                <c:pt idx="17">
                  <c:v>1456</c:v>
                </c:pt>
                <c:pt idx="18">
                  <c:v>131</c:v>
                </c:pt>
                <c:pt idx="19">
                  <c:v>470</c:v>
                </c:pt>
                <c:pt idx="20">
                  <c:v>450</c:v>
                </c:pt>
                <c:pt idx="21">
                  <c:v>834</c:v>
                </c:pt>
                <c:pt idx="22">
                  <c:v>140</c:v>
                </c:pt>
                <c:pt idx="23">
                  <c:v>709</c:v>
                </c:pt>
                <c:pt idx="24">
                  <c:v>833</c:v>
                </c:pt>
                <c:pt idx="25">
                  <c:v>1247</c:v>
                </c:pt>
                <c:pt idx="26">
                  <c:v>842</c:v>
                </c:pt>
                <c:pt idx="27">
                  <c:v>1818</c:v>
                </c:pt>
                <c:pt idx="28">
                  <c:v>861</c:v>
                </c:pt>
                <c:pt idx="29">
                  <c:v>2932</c:v>
                </c:pt>
                <c:pt idx="30">
                  <c:v>4981</c:v>
                </c:pt>
                <c:pt idx="31">
                  <c:v>4297</c:v>
                </c:pt>
                <c:pt idx="32">
                  <c:v>3968</c:v>
                </c:pt>
                <c:pt idx="33">
                  <c:v>935</c:v>
                </c:pt>
                <c:pt idx="34">
                  <c:v>842</c:v>
                </c:pt>
                <c:pt idx="35">
                  <c:v>1134</c:v>
                </c:pt>
                <c:pt idx="36">
                  <c:v>106</c:v>
                </c:pt>
                <c:pt idx="37">
                  <c:v>658</c:v>
                </c:pt>
                <c:pt idx="38">
                  <c:v>315</c:v>
                </c:pt>
                <c:pt idx="39">
                  <c:v>159</c:v>
                </c:pt>
                <c:pt idx="40">
                  <c:v>5</c:v>
                </c:pt>
                <c:pt idx="41">
                  <c:v>233</c:v>
                </c:pt>
                <c:pt idx="42">
                  <c:v>139</c:v>
                </c:pt>
                <c:pt idx="43">
                  <c:v>374</c:v>
                </c:pt>
                <c:pt idx="44">
                  <c:v>2112</c:v>
                </c:pt>
                <c:pt idx="45">
                  <c:v>1014</c:v>
                </c:pt>
                <c:pt idx="46">
                  <c:v>497</c:v>
                </c:pt>
                <c:pt idx="47">
                  <c:v>1663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B-FA4F-938A-C44A422DB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6526927"/>
        <c:axId val="736528575"/>
      </c:barChart>
      <c:catAx>
        <c:axId val="73652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528575"/>
        <c:crosses val="autoZero"/>
        <c:auto val="1"/>
        <c:lblAlgn val="ctr"/>
        <c:lblOffset val="100"/>
        <c:noMultiLvlLbl val="0"/>
      </c:catAx>
      <c:valAx>
        <c:axId val="736528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526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Dorm</a:t>
            </a:r>
            <a:r>
              <a:rPr lang="en-US" baseline="0"/>
              <a:t> Testing by Date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'Dorms testing by day'!$C$2</c:f>
              <c:strCache>
                <c:ptCount val="1"/>
                <c:pt idx="0">
                  <c:v>Armstrong (Honors)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day'!$D$2:$CQ$2</c:f>
              <c:numCache>
                <c:formatCode>General</c:formatCode>
                <c:ptCount val="92"/>
                <c:pt idx="0">
                  <c:v>7</c:v>
                </c:pt>
                <c:pt idx="1">
                  <c:v>4</c:v>
                </c:pt>
                <c:pt idx="2">
                  <c:v>10</c:v>
                </c:pt>
                <c:pt idx="3">
                  <c:v>20</c:v>
                </c:pt>
                <c:pt idx="4">
                  <c:v>7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15</c:v>
                </c:pt>
                <c:pt idx="9">
                  <c:v>10</c:v>
                </c:pt>
                <c:pt idx="10">
                  <c:v>2</c:v>
                </c:pt>
                <c:pt idx="11">
                  <c:v>4</c:v>
                </c:pt>
                <c:pt idx="12">
                  <c:v>9</c:v>
                </c:pt>
                <c:pt idx="13">
                  <c:v>3</c:v>
                </c:pt>
                <c:pt idx="14">
                  <c:v>19</c:v>
                </c:pt>
                <c:pt idx="15">
                  <c:v>25</c:v>
                </c:pt>
                <c:pt idx="16">
                  <c:v>1</c:v>
                </c:pt>
                <c:pt idx="17">
                  <c:v>3</c:v>
                </c:pt>
                <c:pt idx="18">
                  <c:v>8</c:v>
                </c:pt>
                <c:pt idx="19">
                  <c:v>10</c:v>
                </c:pt>
                <c:pt idx="20">
                  <c:v>12</c:v>
                </c:pt>
                <c:pt idx="21">
                  <c:v>18</c:v>
                </c:pt>
                <c:pt idx="22">
                  <c:v>8</c:v>
                </c:pt>
                <c:pt idx="23">
                  <c:v>8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16</c:v>
                </c:pt>
                <c:pt idx="28">
                  <c:v>16</c:v>
                </c:pt>
                <c:pt idx="29">
                  <c:v>2</c:v>
                </c:pt>
                <c:pt idx="30">
                  <c:v>6</c:v>
                </c:pt>
                <c:pt idx="31">
                  <c:v>0</c:v>
                </c:pt>
                <c:pt idx="32">
                  <c:v>15</c:v>
                </c:pt>
                <c:pt idx="33">
                  <c:v>6</c:v>
                </c:pt>
                <c:pt idx="34">
                  <c:v>6</c:v>
                </c:pt>
                <c:pt idx="35">
                  <c:v>12</c:v>
                </c:pt>
                <c:pt idx="36">
                  <c:v>12</c:v>
                </c:pt>
                <c:pt idx="37">
                  <c:v>2</c:v>
                </c:pt>
                <c:pt idx="38">
                  <c:v>9</c:v>
                </c:pt>
                <c:pt idx="39">
                  <c:v>14</c:v>
                </c:pt>
                <c:pt idx="40">
                  <c:v>9</c:v>
                </c:pt>
                <c:pt idx="41">
                  <c:v>2</c:v>
                </c:pt>
                <c:pt idx="42">
                  <c:v>11</c:v>
                </c:pt>
                <c:pt idx="43">
                  <c:v>12</c:v>
                </c:pt>
                <c:pt idx="44">
                  <c:v>7</c:v>
                </c:pt>
                <c:pt idx="45">
                  <c:v>6</c:v>
                </c:pt>
                <c:pt idx="46">
                  <c:v>10</c:v>
                </c:pt>
                <c:pt idx="47">
                  <c:v>7</c:v>
                </c:pt>
                <c:pt idx="48">
                  <c:v>17</c:v>
                </c:pt>
                <c:pt idx="49">
                  <c:v>7</c:v>
                </c:pt>
                <c:pt idx="50">
                  <c:v>16</c:v>
                </c:pt>
                <c:pt idx="51">
                  <c:v>6</c:v>
                </c:pt>
                <c:pt idx="52">
                  <c:v>3</c:v>
                </c:pt>
                <c:pt idx="53">
                  <c:v>15</c:v>
                </c:pt>
                <c:pt idx="54">
                  <c:v>7</c:v>
                </c:pt>
                <c:pt idx="55">
                  <c:v>19</c:v>
                </c:pt>
                <c:pt idx="56">
                  <c:v>2</c:v>
                </c:pt>
                <c:pt idx="57">
                  <c:v>1</c:v>
                </c:pt>
                <c:pt idx="58">
                  <c:v>14</c:v>
                </c:pt>
                <c:pt idx="59">
                  <c:v>10</c:v>
                </c:pt>
                <c:pt idx="60">
                  <c:v>8</c:v>
                </c:pt>
                <c:pt idx="61">
                  <c:v>13</c:v>
                </c:pt>
                <c:pt idx="62">
                  <c:v>10</c:v>
                </c:pt>
                <c:pt idx="63">
                  <c:v>1</c:v>
                </c:pt>
                <c:pt idx="64">
                  <c:v>17</c:v>
                </c:pt>
                <c:pt idx="65">
                  <c:v>13</c:v>
                </c:pt>
                <c:pt idx="66">
                  <c:v>10</c:v>
                </c:pt>
                <c:pt idx="67">
                  <c:v>5</c:v>
                </c:pt>
                <c:pt idx="68">
                  <c:v>8</c:v>
                </c:pt>
                <c:pt idx="69">
                  <c:v>23</c:v>
                </c:pt>
                <c:pt idx="70">
                  <c:v>15</c:v>
                </c:pt>
                <c:pt idx="71">
                  <c:v>2</c:v>
                </c:pt>
                <c:pt idx="72">
                  <c:v>9</c:v>
                </c:pt>
                <c:pt idx="73">
                  <c:v>8</c:v>
                </c:pt>
                <c:pt idx="74">
                  <c:v>14</c:v>
                </c:pt>
                <c:pt idx="75">
                  <c:v>9</c:v>
                </c:pt>
                <c:pt idx="76">
                  <c:v>13</c:v>
                </c:pt>
                <c:pt idx="77">
                  <c:v>7</c:v>
                </c:pt>
                <c:pt idx="78">
                  <c:v>10</c:v>
                </c:pt>
                <c:pt idx="79">
                  <c:v>19</c:v>
                </c:pt>
                <c:pt idx="80">
                  <c:v>10</c:v>
                </c:pt>
                <c:pt idx="81">
                  <c:v>8</c:v>
                </c:pt>
                <c:pt idx="82">
                  <c:v>15</c:v>
                </c:pt>
                <c:pt idx="83">
                  <c:v>24</c:v>
                </c:pt>
                <c:pt idx="84">
                  <c:v>9</c:v>
                </c:pt>
                <c:pt idx="85">
                  <c:v>5</c:v>
                </c:pt>
                <c:pt idx="86">
                  <c:v>12</c:v>
                </c:pt>
                <c:pt idx="87">
                  <c:v>2</c:v>
                </c:pt>
                <c:pt idx="88">
                  <c:v>3</c:v>
                </c:pt>
                <c:pt idx="89">
                  <c:v>1</c:v>
                </c:pt>
                <c:pt idx="90">
                  <c:v>2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E2-DE4C-AECE-09C78688DACA}"/>
            </c:ext>
          </c:extLst>
        </c:ser>
        <c:ser>
          <c:idx val="1"/>
          <c:order val="1"/>
          <c:tx>
            <c:strRef>
              <c:f>'Dorms testing by day'!$C$3</c:f>
              <c:strCache>
                <c:ptCount val="1"/>
                <c:pt idx="0">
                  <c:v>Brown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day'!$D$3:$CQ$3</c:f>
              <c:numCache>
                <c:formatCode>General</c:formatCode>
                <c:ptCount val="92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15</c:v>
                </c:pt>
                <c:pt idx="4">
                  <c:v>3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11</c:v>
                </c:pt>
                <c:pt idx="9">
                  <c:v>8</c:v>
                </c:pt>
                <c:pt idx="10">
                  <c:v>2</c:v>
                </c:pt>
                <c:pt idx="11">
                  <c:v>15</c:v>
                </c:pt>
                <c:pt idx="12">
                  <c:v>11</c:v>
                </c:pt>
                <c:pt idx="13">
                  <c:v>2</c:v>
                </c:pt>
                <c:pt idx="14">
                  <c:v>25</c:v>
                </c:pt>
                <c:pt idx="15">
                  <c:v>15</c:v>
                </c:pt>
                <c:pt idx="16">
                  <c:v>1</c:v>
                </c:pt>
                <c:pt idx="17">
                  <c:v>10</c:v>
                </c:pt>
                <c:pt idx="18">
                  <c:v>15</c:v>
                </c:pt>
                <c:pt idx="19">
                  <c:v>8</c:v>
                </c:pt>
                <c:pt idx="20">
                  <c:v>10</c:v>
                </c:pt>
                <c:pt idx="21">
                  <c:v>11</c:v>
                </c:pt>
                <c:pt idx="22">
                  <c:v>10</c:v>
                </c:pt>
                <c:pt idx="23">
                  <c:v>5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18</c:v>
                </c:pt>
                <c:pt idx="28">
                  <c:v>7</c:v>
                </c:pt>
                <c:pt idx="29">
                  <c:v>6</c:v>
                </c:pt>
                <c:pt idx="30">
                  <c:v>3</c:v>
                </c:pt>
                <c:pt idx="31">
                  <c:v>3</c:v>
                </c:pt>
                <c:pt idx="32">
                  <c:v>8</c:v>
                </c:pt>
                <c:pt idx="33">
                  <c:v>14</c:v>
                </c:pt>
                <c:pt idx="34">
                  <c:v>5</c:v>
                </c:pt>
                <c:pt idx="35">
                  <c:v>10</c:v>
                </c:pt>
                <c:pt idx="36">
                  <c:v>5</c:v>
                </c:pt>
                <c:pt idx="37">
                  <c:v>2</c:v>
                </c:pt>
                <c:pt idx="38">
                  <c:v>5</c:v>
                </c:pt>
                <c:pt idx="39">
                  <c:v>6</c:v>
                </c:pt>
                <c:pt idx="40">
                  <c:v>8</c:v>
                </c:pt>
                <c:pt idx="41">
                  <c:v>3</c:v>
                </c:pt>
                <c:pt idx="42">
                  <c:v>8</c:v>
                </c:pt>
                <c:pt idx="43">
                  <c:v>6</c:v>
                </c:pt>
                <c:pt idx="44">
                  <c:v>7</c:v>
                </c:pt>
                <c:pt idx="45">
                  <c:v>11</c:v>
                </c:pt>
                <c:pt idx="46">
                  <c:v>10</c:v>
                </c:pt>
                <c:pt idx="47">
                  <c:v>6</c:v>
                </c:pt>
                <c:pt idx="48">
                  <c:v>3</c:v>
                </c:pt>
                <c:pt idx="49">
                  <c:v>12</c:v>
                </c:pt>
                <c:pt idx="50">
                  <c:v>2</c:v>
                </c:pt>
                <c:pt idx="51">
                  <c:v>11</c:v>
                </c:pt>
                <c:pt idx="52">
                  <c:v>5</c:v>
                </c:pt>
                <c:pt idx="53">
                  <c:v>6</c:v>
                </c:pt>
                <c:pt idx="54">
                  <c:v>13</c:v>
                </c:pt>
                <c:pt idx="55">
                  <c:v>5</c:v>
                </c:pt>
                <c:pt idx="56">
                  <c:v>9</c:v>
                </c:pt>
                <c:pt idx="57">
                  <c:v>9</c:v>
                </c:pt>
                <c:pt idx="58">
                  <c:v>10</c:v>
                </c:pt>
                <c:pt idx="59">
                  <c:v>8</c:v>
                </c:pt>
                <c:pt idx="60">
                  <c:v>7</c:v>
                </c:pt>
                <c:pt idx="61">
                  <c:v>6</c:v>
                </c:pt>
                <c:pt idx="62">
                  <c:v>1</c:v>
                </c:pt>
                <c:pt idx="63">
                  <c:v>0</c:v>
                </c:pt>
                <c:pt idx="64">
                  <c:v>7</c:v>
                </c:pt>
                <c:pt idx="65">
                  <c:v>8</c:v>
                </c:pt>
                <c:pt idx="66">
                  <c:v>2</c:v>
                </c:pt>
                <c:pt idx="67">
                  <c:v>6</c:v>
                </c:pt>
                <c:pt idx="68">
                  <c:v>3</c:v>
                </c:pt>
                <c:pt idx="69">
                  <c:v>10</c:v>
                </c:pt>
                <c:pt idx="70">
                  <c:v>11</c:v>
                </c:pt>
                <c:pt idx="71">
                  <c:v>6</c:v>
                </c:pt>
                <c:pt idx="72">
                  <c:v>13</c:v>
                </c:pt>
                <c:pt idx="73">
                  <c:v>5</c:v>
                </c:pt>
                <c:pt idx="74">
                  <c:v>8</c:v>
                </c:pt>
                <c:pt idx="75">
                  <c:v>6</c:v>
                </c:pt>
                <c:pt idx="76">
                  <c:v>5</c:v>
                </c:pt>
                <c:pt idx="77">
                  <c:v>11</c:v>
                </c:pt>
                <c:pt idx="78">
                  <c:v>4</c:v>
                </c:pt>
                <c:pt idx="79">
                  <c:v>11</c:v>
                </c:pt>
                <c:pt idx="80">
                  <c:v>12</c:v>
                </c:pt>
                <c:pt idx="81">
                  <c:v>7</c:v>
                </c:pt>
                <c:pt idx="82">
                  <c:v>5</c:v>
                </c:pt>
                <c:pt idx="83">
                  <c:v>9</c:v>
                </c:pt>
                <c:pt idx="84">
                  <c:v>3</c:v>
                </c:pt>
                <c:pt idx="85">
                  <c:v>9</c:v>
                </c:pt>
                <c:pt idx="86">
                  <c:v>6</c:v>
                </c:pt>
                <c:pt idx="87">
                  <c:v>3</c:v>
                </c:pt>
                <c:pt idx="88">
                  <c:v>0</c:v>
                </c:pt>
                <c:pt idx="89">
                  <c:v>1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E2-DE4C-AECE-09C78688DACA}"/>
            </c:ext>
          </c:extLst>
        </c:ser>
        <c:ser>
          <c:idx val="2"/>
          <c:order val="2"/>
          <c:tx>
            <c:strRef>
              <c:f>'Dorms testing by day'!$C$4</c:f>
              <c:strCache>
                <c:ptCount val="1"/>
                <c:pt idx="0">
                  <c:v>Caldwell (Explorer)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day'!$D$4:$CQ$4</c:f>
              <c:numCache>
                <c:formatCode>General</c:formatCode>
                <c:ptCount val="92"/>
                <c:pt idx="0">
                  <c:v>6</c:v>
                </c:pt>
                <c:pt idx="1">
                  <c:v>16</c:v>
                </c:pt>
                <c:pt idx="2">
                  <c:v>11</c:v>
                </c:pt>
                <c:pt idx="3">
                  <c:v>23</c:v>
                </c:pt>
                <c:pt idx="4">
                  <c:v>4</c:v>
                </c:pt>
                <c:pt idx="5">
                  <c:v>8</c:v>
                </c:pt>
                <c:pt idx="6">
                  <c:v>6</c:v>
                </c:pt>
                <c:pt idx="7">
                  <c:v>8</c:v>
                </c:pt>
                <c:pt idx="8">
                  <c:v>11</c:v>
                </c:pt>
                <c:pt idx="9">
                  <c:v>27</c:v>
                </c:pt>
                <c:pt idx="10">
                  <c:v>7</c:v>
                </c:pt>
                <c:pt idx="11">
                  <c:v>5</c:v>
                </c:pt>
                <c:pt idx="12">
                  <c:v>14</c:v>
                </c:pt>
                <c:pt idx="13">
                  <c:v>0</c:v>
                </c:pt>
                <c:pt idx="14">
                  <c:v>35</c:v>
                </c:pt>
                <c:pt idx="15">
                  <c:v>31</c:v>
                </c:pt>
                <c:pt idx="16">
                  <c:v>3</c:v>
                </c:pt>
                <c:pt idx="17">
                  <c:v>1</c:v>
                </c:pt>
                <c:pt idx="18">
                  <c:v>14</c:v>
                </c:pt>
                <c:pt idx="19">
                  <c:v>22</c:v>
                </c:pt>
                <c:pt idx="20">
                  <c:v>20</c:v>
                </c:pt>
                <c:pt idx="21">
                  <c:v>11</c:v>
                </c:pt>
                <c:pt idx="22">
                  <c:v>13</c:v>
                </c:pt>
                <c:pt idx="23">
                  <c:v>11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31</c:v>
                </c:pt>
                <c:pt idx="28">
                  <c:v>10</c:v>
                </c:pt>
                <c:pt idx="29">
                  <c:v>8</c:v>
                </c:pt>
                <c:pt idx="30">
                  <c:v>12</c:v>
                </c:pt>
                <c:pt idx="31">
                  <c:v>0</c:v>
                </c:pt>
                <c:pt idx="32">
                  <c:v>16</c:v>
                </c:pt>
                <c:pt idx="33">
                  <c:v>12</c:v>
                </c:pt>
                <c:pt idx="34">
                  <c:v>13</c:v>
                </c:pt>
                <c:pt idx="35">
                  <c:v>10</c:v>
                </c:pt>
                <c:pt idx="36">
                  <c:v>15</c:v>
                </c:pt>
                <c:pt idx="37">
                  <c:v>1</c:v>
                </c:pt>
                <c:pt idx="38">
                  <c:v>14</c:v>
                </c:pt>
                <c:pt idx="39">
                  <c:v>17</c:v>
                </c:pt>
                <c:pt idx="40">
                  <c:v>10</c:v>
                </c:pt>
                <c:pt idx="41">
                  <c:v>9</c:v>
                </c:pt>
                <c:pt idx="42">
                  <c:v>8</c:v>
                </c:pt>
                <c:pt idx="43">
                  <c:v>12</c:v>
                </c:pt>
                <c:pt idx="44">
                  <c:v>16</c:v>
                </c:pt>
                <c:pt idx="45">
                  <c:v>6</c:v>
                </c:pt>
                <c:pt idx="46">
                  <c:v>12</c:v>
                </c:pt>
                <c:pt idx="47">
                  <c:v>8</c:v>
                </c:pt>
                <c:pt idx="48">
                  <c:v>19</c:v>
                </c:pt>
                <c:pt idx="49">
                  <c:v>13</c:v>
                </c:pt>
                <c:pt idx="50">
                  <c:v>10</c:v>
                </c:pt>
                <c:pt idx="51">
                  <c:v>9</c:v>
                </c:pt>
                <c:pt idx="52">
                  <c:v>4</c:v>
                </c:pt>
                <c:pt idx="53">
                  <c:v>14</c:v>
                </c:pt>
                <c:pt idx="54">
                  <c:v>14</c:v>
                </c:pt>
                <c:pt idx="55">
                  <c:v>13</c:v>
                </c:pt>
                <c:pt idx="56">
                  <c:v>12</c:v>
                </c:pt>
                <c:pt idx="57">
                  <c:v>5</c:v>
                </c:pt>
                <c:pt idx="58">
                  <c:v>10</c:v>
                </c:pt>
                <c:pt idx="59">
                  <c:v>13</c:v>
                </c:pt>
                <c:pt idx="60">
                  <c:v>10</c:v>
                </c:pt>
                <c:pt idx="61">
                  <c:v>11</c:v>
                </c:pt>
                <c:pt idx="62">
                  <c:v>15</c:v>
                </c:pt>
                <c:pt idx="63">
                  <c:v>0</c:v>
                </c:pt>
                <c:pt idx="64">
                  <c:v>19</c:v>
                </c:pt>
                <c:pt idx="65">
                  <c:v>19</c:v>
                </c:pt>
                <c:pt idx="66">
                  <c:v>9</c:v>
                </c:pt>
                <c:pt idx="67">
                  <c:v>11</c:v>
                </c:pt>
                <c:pt idx="68">
                  <c:v>13</c:v>
                </c:pt>
                <c:pt idx="69">
                  <c:v>18</c:v>
                </c:pt>
                <c:pt idx="70">
                  <c:v>16</c:v>
                </c:pt>
                <c:pt idx="71">
                  <c:v>9</c:v>
                </c:pt>
                <c:pt idx="72">
                  <c:v>11</c:v>
                </c:pt>
                <c:pt idx="73">
                  <c:v>12</c:v>
                </c:pt>
                <c:pt idx="74">
                  <c:v>14</c:v>
                </c:pt>
                <c:pt idx="75">
                  <c:v>15</c:v>
                </c:pt>
                <c:pt idx="76">
                  <c:v>17</c:v>
                </c:pt>
                <c:pt idx="77">
                  <c:v>8</c:v>
                </c:pt>
                <c:pt idx="78">
                  <c:v>7</c:v>
                </c:pt>
                <c:pt idx="79">
                  <c:v>22</c:v>
                </c:pt>
                <c:pt idx="80">
                  <c:v>15</c:v>
                </c:pt>
                <c:pt idx="81">
                  <c:v>9</c:v>
                </c:pt>
                <c:pt idx="82">
                  <c:v>13</c:v>
                </c:pt>
                <c:pt idx="83">
                  <c:v>17</c:v>
                </c:pt>
                <c:pt idx="84">
                  <c:v>5</c:v>
                </c:pt>
                <c:pt idx="85">
                  <c:v>8</c:v>
                </c:pt>
                <c:pt idx="86">
                  <c:v>28</c:v>
                </c:pt>
                <c:pt idx="87">
                  <c:v>2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E2-DE4C-AECE-09C78688DACA}"/>
            </c:ext>
          </c:extLst>
        </c:ser>
        <c:ser>
          <c:idx val="3"/>
          <c:order val="3"/>
          <c:tx>
            <c:strRef>
              <c:f>'Dorms testing by day'!$C$5</c:f>
              <c:strCache>
                <c:ptCount val="1"/>
                <c:pt idx="0">
                  <c:v>Center Street North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day'!$D$5:$CQ$5</c:f>
              <c:numCache>
                <c:formatCode>General</c:formatCode>
                <c:ptCount val="9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12</c:v>
                </c:pt>
                <c:pt idx="7">
                  <c:v>5</c:v>
                </c:pt>
                <c:pt idx="8">
                  <c:v>19</c:v>
                </c:pt>
                <c:pt idx="9">
                  <c:v>15</c:v>
                </c:pt>
                <c:pt idx="10">
                  <c:v>2</c:v>
                </c:pt>
                <c:pt idx="11">
                  <c:v>10</c:v>
                </c:pt>
                <c:pt idx="12">
                  <c:v>10</c:v>
                </c:pt>
                <c:pt idx="13">
                  <c:v>0</c:v>
                </c:pt>
                <c:pt idx="14">
                  <c:v>14</c:v>
                </c:pt>
                <c:pt idx="15">
                  <c:v>19</c:v>
                </c:pt>
                <c:pt idx="16">
                  <c:v>18</c:v>
                </c:pt>
                <c:pt idx="17">
                  <c:v>20</c:v>
                </c:pt>
                <c:pt idx="18">
                  <c:v>10</c:v>
                </c:pt>
                <c:pt idx="19">
                  <c:v>12</c:v>
                </c:pt>
                <c:pt idx="20">
                  <c:v>15</c:v>
                </c:pt>
                <c:pt idx="21">
                  <c:v>15</c:v>
                </c:pt>
                <c:pt idx="22">
                  <c:v>14</c:v>
                </c:pt>
                <c:pt idx="23">
                  <c:v>17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17</c:v>
                </c:pt>
                <c:pt idx="28">
                  <c:v>11</c:v>
                </c:pt>
                <c:pt idx="29">
                  <c:v>12</c:v>
                </c:pt>
                <c:pt idx="30">
                  <c:v>14</c:v>
                </c:pt>
                <c:pt idx="31">
                  <c:v>1</c:v>
                </c:pt>
                <c:pt idx="32">
                  <c:v>10</c:v>
                </c:pt>
                <c:pt idx="33">
                  <c:v>9</c:v>
                </c:pt>
                <c:pt idx="34">
                  <c:v>17</c:v>
                </c:pt>
                <c:pt idx="35">
                  <c:v>8</c:v>
                </c:pt>
                <c:pt idx="36">
                  <c:v>16</c:v>
                </c:pt>
                <c:pt idx="37">
                  <c:v>0</c:v>
                </c:pt>
                <c:pt idx="38">
                  <c:v>9</c:v>
                </c:pt>
                <c:pt idx="39">
                  <c:v>11</c:v>
                </c:pt>
                <c:pt idx="40">
                  <c:v>15</c:v>
                </c:pt>
                <c:pt idx="41">
                  <c:v>10</c:v>
                </c:pt>
                <c:pt idx="42">
                  <c:v>16</c:v>
                </c:pt>
                <c:pt idx="43">
                  <c:v>11</c:v>
                </c:pt>
                <c:pt idx="44">
                  <c:v>8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10</c:v>
                </c:pt>
                <c:pt idx="49">
                  <c:v>12</c:v>
                </c:pt>
                <c:pt idx="50">
                  <c:v>16</c:v>
                </c:pt>
                <c:pt idx="51">
                  <c:v>10</c:v>
                </c:pt>
                <c:pt idx="52">
                  <c:v>2</c:v>
                </c:pt>
                <c:pt idx="53">
                  <c:v>12</c:v>
                </c:pt>
                <c:pt idx="54">
                  <c:v>12</c:v>
                </c:pt>
                <c:pt idx="55">
                  <c:v>10</c:v>
                </c:pt>
                <c:pt idx="56">
                  <c:v>19</c:v>
                </c:pt>
                <c:pt idx="57">
                  <c:v>1</c:v>
                </c:pt>
                <c:pt idx="58">
                  <c:v>12</c:v>
                </c:pt>
                <c:pt idx="59">
                  <c:v>10</c:v>
                </c:pt>
                <c:pt idx="60">
                  <c:v>11</c:v>
                </c:pt>
                <c:pt idx="61">
                  <c:v>11</c:v>
                </c:pt>
                <c:pt idx="62">
                  <c:v>13</c:v>
                </c:pt>
                <c:pt idx="63">
                  <c:v>0</c:v>
                </c:pt>
                <c:pt idx="64">
                  <c:v>10</c:v>
                </c:pt>
                <c:pt idx="65">
                  <c:v>10</c:v>
                </c:pt>
                <c:pt idx="66">
                  <c:v>15</c:v>
                </c:pt>
                <c:pt idx="67">
                  <c:v>11</c:v>
                </c:pt>
                <c:pt idx="68">
                  <c:v>11</c:v>
                </c:pt>
                <c:pt idx="69">
                  <c:v>25</c:v>
                </c:pt>
                <c:pt idx="70">
                  <c:v>8</c:v>
                </c:pt>
                <c:pt idx="71">
                  <c:v>13</c:v>
                </c:pt>
                <c:pt idx="72">
                  <c:v>6</c:v>
                </c:pt>
                <c:pt idx="73">
                  <c:v>17</c:v>
                </c:pt>
                <c:pt idx="74">
                  <c:v>13</c:v>
                </c:pt>
                <c:pt idx="75">
                  <c:v>10</c:v>
                </c:pt>
                <c:pt idx="76">
                  <c:v>16</c:v>
                </c:pt>
                <c:pt idx="77">
                  <c:v>11</c:v>
                </c:pt>
                <c:pt idx="78">
                  <c:v>16</c:v>
                </c:pt>
                <c:pt idx="79">
                  <c:v>11</c:v>
                </c:pt>
                <c:pt idx="80">
                  <c:v>21</c:v>
                </c:pt>
                <c:pt idx="81">
                  <c:v>15</c:v>
                </c:pt>
                <c:pt idx="82">
                  <c:v>12</c:v>
                </c:pt>
                <c:pt idx="83">
                  <c:v>20</c:v>
                </c:pt>
                <c:pt idx="84">
                  <c:v>3</c:v>
                </c:pt>
                <c:pt idx="85">
                  <c:v>5</c:v>
                </c:pt>
                <c:pt idx="86">
                  <c:v>9</c:v>
                </c:pt>
                <c:pt idx="87">
                  <c:v>0</c:v>
                </c:pt>
                <c:pt idx="88">
                  <c:v>8</c:v>
                </c:pt>
                <c:pt idx="89">
                  <c:v>4</c:v>
                </c:pt>
                <c:pt idx="90">
                  <c:v>6</c:v>
                </c:pt>
                <c:pt idx="9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E2-DE4C-AECE-09C78688DACA}"/>
            </c:ext>
          </c:extLst>
        </c:ser>
        <c:ser>
          <c:idx val="4"/>
          <c:order val="4"/>
          <c:tx>
            <c:strRef>
              <c:f>'Dorms testing by day'!$C$6</c:f>
              <c:strCache>
                <c:ptCount val="1"/>
                <c:pt idx="0">
                  <c:v>Center Street South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day'!$D$6:$CQ$6</c:f>
              <c:numCache>
                <c:formatCode>General</c:formatCode>
                <c:ptCount val="92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3</c:v>
                </c:pt>
                <c:pt idx="6">
                  <c:v>5</c:v>
                </c:pt>
                <c:pt idx="7">
                  <c:v>16</c:v>
                </c:pt>
                <c:pt idx="8">
                  <c:v>23</c:v>
                </c:pt>
                <c:pt idx="9">
                  <c:v>30</c:v>
                </c:pt>
                <c:pt idx="10">
                  <c:v>10</c:v>
                </c:pt>
                <c:pt idx="11">
                  <c:v>17</c:v>
                </c:pt>
                <c:pt idx="12">
                  <c:v>10</c:v>
                </c:pt>
                <c:pt idx="13">
                  <c:v>2</c:v>
                </c:pt>
                <c:pt idx="14">
                  <c:v>15</c:v>
                </c:pt>
                <c:pt idx="15">
                  <c:v>20</c:v>
                </c:pt>
                <c:pt idx="16">
                  <c:v>27</c:v>
                </c:pt>
                <c:pt idx="17">
                  <c:v>18</c:v>
                </c:pt>
                <c:pt idx="18">
                  <c:v>17</c:v>
                </c:pt>
                <c:pt idx="19">
                  <c:v>16</c:v>
                </c:pt>
                <c:pt idx="20">
                  <c:v>29</c:v>
                </c:pt>
                <c:pt idx="21">
                  <c:v>19</c:v>
                </c:pt>
                <c:pt idx="22">
                  <c:v>20</c:v>
                </c:pt>
                <c:pt idx="23">
                  <c:v>19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27</c:v>
                </c:pt>
                <c:pt idx="28">
                  <c:v>21</c:v>
                </c:pt>
                <c:pt idx="29">
                  <c:v>17</c:v>
                </c:pt>
                <c:pt idx="30">
                  <c:v>21</c:v>
                </c:pt>
                <c:pt idx="31">
                  <c:v>1</c:v>
                </c:pt>
                <c:pt idx="32">
                  <c:v>12</c:v>
                </c:pt>
                <c:pt idx="33">
                  <c:v>13</c:v>
                </c:pt>
                <c:pt idx="34">
                  <c:v>21</c:v>
                </c:pt>
                <c:pt idx="35">
                  <c:v>11</c:v>
                </c:pt>
                <c:pt idx="36">
                  <c:v>18</c:v>
                </c:pt>
                <c:pt idx="37">
                  <c:v>2</c:v>
                </c:pt>
                <c:pt idx="38">
                  <c:v>9</c:v>
                </c:pt>
                <c:pt idx="39">
                  <c:v>21</c:v>
                </c:pt>
                <c:pt idx="40">
                  <c:v>22</c:v>
                </c:pt>
                <c:pt idx="41">
                  <c:v>16</c:v>
                </c:pt>
                <c:pt idx="42">
                  <c:v>19</c:v>
                </c:pt>
                <c:pt idx="43">
                  <c:v>10</c:v>
                </c:pt>
                <c:pt idx="44">
                  <c:v>13</c:v>
                </c:pt>
                <c:pt idx="45">
                  <c:v>12</c:v>
                </c:pt>
                <c:pt idx="46">
                  <c:v>17</c:v>
                </c:pt>
                <c:pt idx="47">
                  <c:v>12</c:v>
                </c:pt>
                <c:pt idx="48">
                  <c:v>19</c:v>
                </c:pt>
                <c:pt idx="49">
                  <c:v>12</c:v>
                </c:pt>
                <c:pt idx="50">
                  <c:v>24</c:v>
                </c:pt>
                <c:pt idx="51">
                  <c:v>15</c:v>
                </c:pt>
                <c:pt idx="52">
                  <c:v>5</c:v>
                </c:pt>
                <c:pt idx="53">
                  <c:v>20</c:v>
                </c:pt>
                <c:pt idx="54">
                  <c:v>12</c:v>
                </c:pt>
                <c:pt idx="55">
                  <c:v>16</c:v>
                </c:pt>
                <c:pt idx="56">
                  <c:v>18</c:v>
                </c:pt>
                <c:pt idx="57">
                  <c:v>5</c:v>
                </c:pt>
                <c:pt idx="58">
                  <c:v>23</c:v>
                </c:pt>
                <c:pt idx="59">
                  <c:v>19</c:v>
                </c:pt>
                <c:pt idx="60">
                  <c:v>14</c:v>
                </c:pt>
                <c:pt idx="61">
                  <c:v>24</c:v>
                </c:pt>
                <c:pt idx="62">
                  <c:v>16</c:v>
                </c:pt>
                <c:pt idx="63">
                  <c:v>0</c:v>
                </c:pt>
                <c:pt idx="64">
                  <c:v>18</c:v>
                </c:pt>
                <c:pt idx="65">
                  <c:v>15</c:v>
                </c:pt>
                <c:pt idx="66">
                  <c:v>28</c:v>
                </c:pt>
                <c:pt idx="67">
                  <c:v>18</c:v>
                </c:pt>
                <c:pt idx="68">
                  <c:v>18</c:v>
                </c:pt>
                <c:pt idx="69">
                  <c:v>17</c:v>
                </c:pt>
                <c:pt idx="70">
                  <c:v>18</c:v>
                </c:pt>
                <c:pt idx="71">
                  <c:v>28</c:v>
                </c:pt>
                <c:pt idx="72">
                  <c:v>18</c:v>
                </c:pt>
                <c:pt idx="73">
                  <c:v>18</c:v>
                </c:pt>
                <c:pt idx="74">
                  <c:v>22</c:v>
                </c:pt>
                <c:pt idx="75">
                  <c:v>18</c:v>
                </c:pt>
                <c:pt idx="76">
                  <c:v>18</c:v>
                </c:pt>
                <c:pt idx="77">
                  <c:v>11</c:v>
                </c:pt>
                <c:pt idx="78">
                  <c:v>22</c:v>
                </c:pt>
                <c:pt idx="79">
                  <c:v>29</c:v>
                </c:pt>
                <c:pt idx="80">
                  <c:v>17</c:v>
                </c:pt>
                <c:pt idx="81">
                  <c:v>23</c:v>
                </c:pt>
                <c:pt idx="82">
                  <c:v>29</c:v>
                </c:pt>
                <c:pt idx="83">
                  <c:v>24</c:v>
                </c:pt>
                <c:pt idx="84">
                  <c:v>4</c:v>
                </c:pt>
                <c:pt idx="85">
                  <c:v>4</c:v>
                </c:pt>
                <c:pt idx="86">
                  <c:v>20</c:v>
                </c:pt>
                <c:pt idx="87">
                  <c:v>5</c:v>
                </c:pt>
                <c:pt idx="88">
                  <c:v>8</c:v>
                </c:pt>
                <c:pt idx="89">
                  <c:v>6</c:v>
                </c:pt>
                <c:pt idx="90">
                  <c:v>6</c:v>
                </c:pt>
                <c:pt idx="9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E2-DE4C-AECE-09C78688DACA}"/>
            </c:ext>
          </c:extLst>
        </c:ser>
        <c:ser>
          <c:idx val="5"/>
          <c:order val="5"/>
          <c:tx>
            <c:strRef>
              <c:f>'Dorms testing by day'!$C$7</c:f>
              <c:strCache>
                <c:ptCount val="1"/>
                <c:pt idx="0">
                  <c:v>Cloudman (GR Challenges)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day'!$D$7:$CQ$7</c:f>
              <c:numCache>
                <c:formatCode>General</c:formatCode>
                <c:ptCount val="92"/>
                <c:pt idx="0">
                  <c:v>5</c:v>
                </c:pt>
                <c:pt idx="1">
                  <c:v>3</c:v>
                </c:pt>
                <c:pt idx="2">
                  <c:v>9</c:v>
                </c:pt>
                <c:pt idx="3">
                  <c:v>11</c:v>
                </c:pt>
                <c:pt idx="4">
                  <c:v>3</c:v>
                </c:pt>
                <c:pt idx="5">
                  <c:v>6</c:v>
                </c:pt>
                <c:pt idx="6">
                  <c:v>12</c:v>
                </c:pt>
                <c:pt idx="7">
                  <c:v>8</c:v>
                </c:pt>
                <c:pt idx="8">
                  <c:v>3</c:v>
                </c:pt>
                <c:pt idx="9">
                  <c:v>11</c:v>
                </c:pt>
                <c:pt idx="10">
                  <c:v>5</c:v>
                </c:pt>
                <c:pt idx="11">
                  <c:v>10</c:v>
                </c:pt>
                <c:pt idx="12">
                  <c:v>7</c:v>
                </c:pt>
                <c:pt idx="13">
                  <c:v>12</c:v>
                </c:pt>
                <c:pt idx="14">
                  <c:v>21</c:v>
                </c:pt>
                <c:pt idx="15">
                  <c:v>30</c:v>
                </c:pt>
                <c:pt idx="16">
                  <c:v>2</c:v>
                </c:pt>
                <c:pt idx="17">
                  <c:v>0</c:v>
                </c:pt>
                <c:pt idx="18">
                  <c:v>13</c:v>
                </c:pt>
                <c:pt idx="19">
                  <c:v>23</c:v>
                </c:pt>
                <c:pt idx="20">
                  <c:v>14</c:v>
                </c:pt>
                <c:pt idx="21">
                  <c:v>4</c:v>
                </c:pt>
                <c:pt idx="22">
                  <c:v>9</c:v>
                </c:pt>
                <c:pt idx="23">
                  <c:v>9</c:v>
                </c:pt>
                <c:pt idx="24">
                  <c:v>7</c:v>
                </c:pt>
                <c:pt idx="25">
                  <c:v>0</c:v>
                </c:pt>
                <c:pt idx="26">
                  <c:v>0</c:v>
                </c:pt>
                <c:pt idx="27">
                  <c:v>9</c:v>
                </c:pt>
                <c:pt idx="28">
                  <c:v>7</c:v>
                </c:pt>
                <c:pt idx="29">
                  <c:v>9</c:v>
                </c:pt>
                <c:pt idx="30">
                  <c:v>5</c:v>
                </c:pt>
                <c:pt idx="31">
                  <c:v>1</c:v>
                </c:pt>
                <c:pt idx="32">
                  <c:v>15</c:v>
                </c:pt>
                <c:pt idx="33">
                  <c:v>10</c:v>
                </c:pt>
                <c:pt idx="34">
                  <c:v>1</c:v>
                </c:pt>
                <c:pt idx="35">
                  <c:v>7</c:v>
                </c:pt>
                <c:pt idx="36">
                  <c:v>15</c:v>
                </c:pt>
                <c:pt idx="37">
                  <c:v>1</c:v>
                </c:pt>
                <c:pt idx="38">
                  <c:v>14</c:v>
                </c:pt>
                <c:pt idx="39">
                  <c:v>15</c:v>
                </c:pt>
                <c:pt idx="40">
                  <c:v>2</c:v>
                </c:pt>
                <c:pt idx="41">
                  <c:v>5</c:v>
                </c:pt>
                <c:pt idx="42">
                  <c:v>9</c:v>
                </c:pt>
                <c:pt idx="43">
                  <c:v>7</c:v>
                </c:pt>
                <c:pt idx="44">
                  <c:v>7</c:v>
                </c:pt>
                <c:pt idx="45">
                  <c:v>10</c:v>
                </c:pt>
                <c:pt idx="46">
                  <c:v>8</c:v>
                </c:pt>
                <c:pt idx="47">
                  <c:v>15</c:v>
                </c:pt>
                <c:pt idx="48">
                  <c:v>21</c:v>
                </c:pt>
                <c:pt idx="49">
                  <c:v>7</c:v>
                </c:pt>
                <c:pt idx="50">
                  <c:v>4</c:v>
                </c:pt>
                <c:pt idx="51">
                  <c:v>7</c:v>
                </c:pt>
                <c:pt idx="52">
                  <c:v>7</c:v>
                </c:pt>
                <c:pt idx="53">
                  <c:v>20</c:v>
                </c:pt>
                <c:pt idx="54">
                  <c:v>4</c:v>
                </c:pt>
                <c:pt idx="55">
                  <c:v>4</c:v>
                </c:pt>
                <c:pt idx="56">
                  <c:v>8</c:v>
                </c:pt>
                <c:pt idx="57">
                  <c:v>2</c:v>
                </c:pt>
                <c:pt idx="58">
                  <c:v>13</c:v>
                </c:pt>
                <c:pt idx="59">
                  <c:v>9</c:v>
                </c:pt>
                <c:pt idx="60">
                  <c:v>14</c:v>
                </c:pt>
                <c:pt idx="61">
                  <c:v>8</c:v>
                </c:pt>
                <c:pt idx="62">
                  <c:v>5</c:v>
                </c:pt>
                <c:pt idx="63">
                  <c:v>0</c:v>
                </c:pt>
                <c:pt idx="64">
                  <c:v>16</c:v>
                </c:pt>
                <c:pt idx="65">
                  <c:v>10</c:v>
                </c:pt>
                <c:pt idx="66">
                  <c:v>5</c:v>
                </c:pt>
                <c:pt idx="67">
                  <c:v>17</c:v>
                </c:pt>
                <c:pt idx="68">
                  <c:v>6</c:v>
                </c:pt>
                <c:pt idx="69">
                  <c:v>24</c:v>
                </c:pt>
                <c:pt idx="70">
                  <c:v>8</c:v>
                </c:pt>
                <c:pt idx="71">
                  <c:v>7</c:v>
                </c:pt>
                <c:pt idx="72">
                  <c:v>11</c:v>
                </c:pt>
                <c:pt idx="73">
                  <c:v>8</c:v>
                </c:pt>
                <c:pt idx="74">
                  <c:v>13</c:v>
                </c:pt>
                <c:pt idx="75">
                  <c:v>13</c:v>
                </c:pt>
                <c:pt idx="76">
                  <c:v>11</c:v>
                </c:pt>
                <c:pt idx="77">
                  <c:v>11</c:v>
                </c:pt>
                <c:pt idx="78">
                  <c:v>14</c:v>
                </c:pt>
                <c:pt idx="79">
                  <c:v>16</c:v>
                </c:pt>
                <c:pt idx="80">
                  <c:v>7</c:v>
                </c:pt>
                <c:pt idx="81">
                  <c:v>13</c:v>
                </c:pt>
                <c:pt idx="82">
                  <c:v>12</c:v>
                </c:pt>
                <c:pt idx="83">
                  <c:v>21</c:v>
                </c:pt>
                <c:pt idx="84">
                  <c:v>3</c:v>
                </c:pt>
                <c:pt idx="85">
                  <c:v>5</c:v>
                </c:pt>
                <c:pt idx="86">
                  <c:v>13</c:v>
                </c:pt>
                <c:pt idx="87">
                  <c:v>2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0E2-DE4C-AECE-09C78688DACA}"/>
            </c:ext>
          </c:extLst>
        </c:ser>
        <c:ser>
          <c:idx val="6"/>
          <c:order val="6"/>
          <c:tx>
            <c:strRef>
              <c:f>'Dorms testing by day'!$C$8</c:f>
              <c:strCache>
                <c:ptCount val="1"/>
                <c:pt idx="0">
                  <c:v>Crecine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day'!$D$8:$CQ$8</c:f>
              <c:numCache>
                <c:formatCode>General</c:formatCode>
                <c:ptCount val="92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6</c:v>
                </c:pt>
                <c:pt idx="6">
                  <c:v>16</c:v>
                </c:pt>
                <c:pt idx="7">
                  <c:v>8</c:v>
                </c:pt>
                <c:pt idx="8">
                  <c:v>62</c:v>
                </c:pt>
                <c:pt idx="9">
                  <c:v>28</c:v>
                </c:pt>
                <c:pt idx="10">
                  <c:v>12</c:v>
                </c:pt>
                <c:pt idx="11">
                  <c:v>27</c:v>
                </c:pt>
                <c:pt idx="12">
                  <c:v>11</c:v>
                </c:pt>
                <c:pt idx="13">
                  <c:v>1</c:v>
                </c:pt>
                <c:pt idx="14">
                  <c:v>42</c:v>
                </c:pt>
                <c:pt idx="15">
                  <c:v>36</c:v>
                </c:pt>
                <c:pt idx="16">
                  <c:v>42</c:v>
                </c:pt>
                <c:pt idx="17">
                  <c:v>29</c:v>
                </c:pt>
                <c:pt idx="18">
                  <c:v>25</c:v>
                </c:pt>
                <c:pt idx="19">
                  <c:v>45</c:v>
                </c:pt>
                <c:pt idx="20">
                  <c:v>31</c:v>
                </c:pt>
                <c:pt idx="21">
                  <c:v>42</c:v>
                </c:pt>
                <c:pt idx="22">
                  <c:v>24</c:v>
                </c:pt>
                <c:pt idx="23">
                  <c:v>22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52</c:v>
                </c:pt>
                <c:pt idx="28">
                  <c:v>31</c:v>
                </c:pt>
                <c:pt idx="29">
                  <c:v>29</c:v>
                </c:pt>
                <c:pt idx="30">
                  <c:v>23</c:v>
                </c:pt>
                <c:pt idx="31">
                  <c:v>0</c:v>
                </c:pt>
                <c:pt idx="32">
                  <c:v>36</c:v>
                </c:pt>
                <c:pt idx="33">
                  <c:v>18</c:v>
                </c:pt>
                <c:pt idx="34">
                  <c:v>25</c:v>
                </c:pt>
                <c:pt idx="35">
                  <c:v>22</c:v>
                </c:pt>
                <c:pt idx="36">
                  <c:v>35</c:v>
                </c:pt>
                <c:pt idx="37">
                  <c:v>0</c:v>
                </c:pt>
                <c:pt idx="38">
                  <c:v>36</c:v>
                </c:pt>
                <c:pt idx="39">
                  <c:v>28</c:v>
                </c:pt>
                <c:pt idx="40">
                  <c:v>18</c:v>
                </c:pt>
                <c:pt idx="41">
                  <c:v>30</c:v>
                </c:pt>
                <c:pt idx="42">
                  <c:v>35</c:v>
                </c:pt>
                <c:pt idx="43">
                  <c:v>49</c:v>
                </c:pt>
                <c:pt idx="44">
                  <c:v>23</c:v>
                </c:pt>
                <c:pt idx="45">
                  <c:v>15</c:v>
                </c:pt>
                <c:pt idx="46">
                  <c:v>33</c:v>
                </c:pt>
                <c:pt idx="47">
                  <c:v>16</c:v>
                </c:pt>
                <c:pt idx="48">
                  <c:v>48</c:v>
                </c:pt>
                <c:pt idx="49">
                  <c:v>23</c:v>
                </c:pt>
                <c:pt idx="50">
                  <c:v>28</c:v>
                </c:pt>
                <c:pt idx="51">
                  <c:v>39</c:v>
                </c:pt>
                <c:pt idx="52">
                  <c:v>10</c:v>
                </c:pt>
                <c:pt idx="53">
                  <c:v>39</c:v>
                </c:pt>
                <c:pt idx="54">
                  <c:v>17</c:v>
                </c:pt>
                <c:pt idx="55">
                  <c:v>23</c:v>
                </c:pt>
                <c:pt idx="56">
                  <c:v>29</c:v>
                </c:pt>
                <c:pt idx="57">
                  <c:v>10</c:v>
                </c:pt>
                <c:pt idx="58">
                  <c:v>39</c:v>
                </c:pt>
                <c:pt idx="59">
                  <c:v>21</c:v>
                </c:pt>
                <c:pt idx="60">
                  <c:v>25</c:v>
                </c:pt>
                <c:pt idx="61">
                  <c:v>31</c:v>
                </c:pt>
                <c:pt idx="62">
                  <c:v>26</c:v>
                </c:pt>
                <c:pt idx="63">
                  <c:v>0</c:v>
                </c:pt>
                <c:pt idx="64">
                  <c:v>48</c:v>
                </c:pt>
                <c:pt idx="65">
                  <c:v>18</c:v>
                </c:pt>
                <c:pt idx="66">
                  <c:v>33</c:v>
                </c:pt>
                <c:pt idx="67">
                  <c:v>31</c:v>
                </c:pt>
                <c:pt idx="68">
                  <c:v>26</c:v>
                </c:pt>
                <c:pt idx="69">
                  <c:v>49</c:v>
                </c:pt>
                <c:pt idx="70">
                  <c:v>19</c:v>
                </c:pt>
                <c:pt idx="71">
                  <c:v>27</c:v>
                </c:pt>
                <c:pt idx="72">
                  <c:v>25</c:v>
                </c:pt>
                <c:pt idx="73">
                  <c:v>39</c:v>
                </c:pt>
                <c:pt idx="74">
                  <c:v>40</c:v>
                </c:pt>
                <c:pt idx="75">
                  <c:v>32</c:v>
                </c:pt>
                <c:pt idx="76">
                  <c:v>27</c:v>
                </c:pt>
                <c:pt idx="77">
                  <c:v>29</c:v>
                </c:pt>
                <c:pt idx="78">
                  <c:v>32</c:v>
                </c:pt>
                <c:pt idx="79">
                  <c:v>50</c:v>
                </c:pt>
                <c:pt idx="80">
                  <c:v>24</c:v>
                </c:pt>
                <c:pt idx="81">
                  <c:v>40</c:v>
                </c:pt>
                <c:pt idx="82">
                  <c:v>44</c:v>
                </c:pt>
                <c:pt idx="83">
                  <c:v>44</c:v>
                </c:pt>
                <c:pt idx="84">
                  <c:v>9</c:v>
                </c:pt>
                <c:pt idx="85">
                  <c:v>19</c:v>
                </c:pt>
                <c:pt idx="86">
                  <c:v>48</c:v>
                </c:pt>
                <c:pt idx="87">
                  <c:v>2</c:v>
                </c:pt>
                <c:pt idx="88">
                  <c:v>10</c:v>
                </c:pt>
                <c:pt idx="89">
                  <c:v>5</c:v>
                </c:pt>
                <c:pt idx="90">
                  <c:v>8</c:v>
                </c:pt>
                <c:pt idx="9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E2-DE4C-AECE-09C78688DACA}"/>
            </c:ext>
          </c:extLst>
        </c:ser>
        <c:ser>
          <c:idx val="7"/>
          <c:order val="7"/>
          <c:tx>
            <c:strRef>
              <c:f>'Dorms testing by day'!$C$9</c:f>
              <c:strCache>
                <c:ptCount val="1"/>
                <c:pt idx="0">
                  <c:v>Eighth Street East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day'!$D$9:$CQ$9</c:f>
              <c:numCache>
                <c:formatCode>General</c:formatCode>
                <c:ptCount val="9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9</c:v>
                </c:pt>
                <c:pt idx="6">
                  <c:v>12</c:v>
                </c:pt>
                <c:pt idx="7">
                  <c:v>11</c:v>
                </c:pt>
                <c:pt idx="8">
                  <c:v>40</c:v>
                </c:pt>
                <c:pt idx="9">
                  <c:v>12</c:v>
                </c:pt>
                <c:pt idx="10">
                  <c:v>9</c:v>
                </c:pt>
                <c:pt idx="11">
                  <c:v>12</c:v>
                </c:pt>
                <c:pt idx="12">
                  <c:v>15</c:v>
                </c:pt>
                <c:pt idx="13">
                  <c:v>0</c:v>
                </c:pt>
                <c:pt idx="14">
                  <c:v>26</c:v>
                </c:pt>
                <c:pt idx="15">
                  <c:v>23</c:v>
                </c:pt>
                <c:pt idx="16">
                  <c:v>32</c:v>
                </c:pt>
                <c:pt idx="17">
                  <c:v>16</c:v>
                </c:pt>
                <c:pt idx="18">
                  <c:v>30</c:v>
                </c:pt>
                <c:pt idx="19">
                  <c:v>23</c:v>
                </c:pt>
                <c:pt idx="20">
                  <c:v>38</c:v>
                </c:pt>
                <c:pt idx="21">
                  <c:v>29</c:v>
                </c:pt>
                <c:pt idx="22">
                  <c:v>13</c:v>
                </c:pt>
                <c:pt idx="23">
                  <c:v>31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47</c:v>
                </c:pt>
                <c:pt idx="28">
                  <c:v>26</c:v>
                </c:pt>
                <c:pt idx="29">
                  <c:v>9</c:v>
                </c:pt>
                <c:pt idx="30">
                  <c:v>24</c:v>
                </c:pt>
                <c:pt idx="31">
                  <c:v>0</c:v>
                </c:pt>
                <c:pt idx="32">
                  <c:v>19</c:v>
                </c:pt>
                <c:pt idx="33">
                  <c:v>28</c:v>
                </c:pt>
                <c:pt idx="34">
                  <c:v>20</c:v>
                </c:pt>
                <c:pt idx="35">
                  <c:v>17</c:v>
                </c:pt>
                <c:pt idx="36">
                  <c:v>18</c:v>
                </c:pt>
                <c:pt idx="37">
                  <c:v>0</c:v>
                </c:pt>
                <c:pt idx="38">
                  <c:v>15</c:v>
                </c:pt>
                <c:pt idx="39">
                  <c:v>29</c:v>
                </c:pt>
                <c:pt idx="40">
                  <c:v>21</c:v>
                </c:pt>
                <c:pt idx="41">
                  <c:v>12</c:v>
                </c:pt>
                <c:pt idx="42">
                  <c:v>22</c:v>
                </c:pt>
                <c:pt idx="43">
                  <c:v>14</c:v>
                </c:pt>
                <c:pt idx="44">
                  <c:v>30</c:v>
                </c:pt>
                <c:pt idx="45">
                  <c:v>17</c:v>
                </c:pt>
                <c:pt idx="46">
                  <c:v>11</c:v>
                </c:pt>
                <c:pt idx="47">
                  <c:v>5</c:v>
                </c:pt>
                <c:pt idx="48">
                  <c:v>15</c:v>
                </c:pt>
                <c:pt idx="49">
                  <c:v>17</c:v>
                </c:pt>
                <c:pt idx="50">
                  <c:v>39</c:v>
                </c:pt>
                <c:pt idx="51">
                  <c:v>22</c:v>
                </c:pt>
                <c:pt idx="52">
                  <c:v>6</c:v>
                </c:pt>
                <c:pt idx="53">
                  <c:v>17</c:v>
                </c:pt>
                <c:pt idx="54">
                  <c:v>40</c:v>
                </c:pt>
                <c:pt idx="55">
                  <c:v>19</c:v>
                </c:pt>
                <c:pt idx="56">
                  <c:v>11</c:v>
                </c:pt>
                <c:pt idx="57">
                  <c:v>13</c:v>
                </c:pt>
                <c:pt idx="58">
                  <c:v>13</c:v>
                </c:pt>
                <c:pt idx="59">
                  <c:v>39</c:v>
                </c:pt>
                <c:pt idx="60">
                  <c:v>22</c:v>
                </c:pt>
                <c:pt idx="61">
                  <c:v>14</c:v>
                </c:pt>
                <c:pt idx="62">
                  <c:v>23</c:v>
                </c:pt>
                <c:pt idx="63">
                  <c:v>0</c:v>
                </c:pt>
                <c:pt idx="64">
                  <c:v>22</c:v>
                </c:pt>
                <c:pt idx="65">
                  <c:v>40</c:v>
                </c:pt>
                <c:pt idx="66">
                  <c:v>27</c:v>
                </c:pt>
                <c:pt idx="67">
                  <c:v>16</c:v>
                </c:pt>
                <c:pt idx="68">
                  <c:v>19</c:v>
                </c:pt>
                <c:pt idx="69">
                  <c:v>21</c:v>
                </c:pt>
                <c:pt idx="70">
                  <c:v>19</c:v>
                </c:pt>
                <c:pt idx="71">
                  <c:v>15</c:v>
                </c:pt>
                <c:pt idx="72">
                  <c:v>23</c:v>
                </c:pt>
                <c:pt idx="73">
                  <c:v>23</c:v>
                </c:pt>
                <c:pt idx="74">
                  <c:v>22</c:v>
                </c:pt>
                <c:pt idx="75">
                  <c:v>9</c:v>
                </c:pt>
                <c:pt idx="76">
                  <c:v>12</c:v>
                </c:pt>
                <c:pt idx="77">
                  <c:v>24</c:v>
                </c:pt>
                <c:pt idx="78">
                  <c:v>22</c:v>
                </c:pt>
                <c:pt idx="79">
                  <c:v>26</c:v>
                </c:pt>
                <c:pt idx="80">
                  <c:v>12</c:v>
                </c:pt>
                <c:pt idx="81">
                  <c:v>20</c:v>
                </c:pt>
                <c:pt idx="82">
                  <c:v>26</c:v>
                </c:pt>
                <c:pt idx="83">
                  <c:v>31</c:v>
                </c:pt>
                <c:pt idx="84">
                  <c:v>4</c:v>
                </c:pt>
                <c:pt idx="85">
                  <c:v>6</c:v>
                </c:pt>
                <c:pt idx="86">
                  <c:v>34</c:v>
                </c:pt>
                <c:pt idx="87">
                  <c:v>2</c:v>
                </c:pt>
                <c:pt idx="88">
                  <c:v>11</c:v>
                </c:pt>
                <c:pt idx="89">
                  <c:v>4</c:v>
                </c:pt>
                <c:pt idx="90">
                  <c:v>4</c:v>
                </c:pt>
                <c:pt idx="9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0E2-DE4C-AECE-09C78688DACA}"/>
            </c:ext>
          </c:extLst>
        </c:ser>
        <c:ser>
          <c:idx val="8"/>
          <c:order val="8"/>
          <c:tx>
            <c:strRef>
              <c:f>'Dorms testing by day'!$C$10</c:f>
              <c:strCache>
                <c:ptCount val="1"/>
                <c:pt idx="0">
                  <c:v>Eighth Street South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day'!$D$10:$CQ$10</c:f>
              <c:numCache>
                <c:formatCode>General</c:formatCode>
                <c:ptCount val="92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6">
                  <c:v>14</c:v>
                </c:pt>
                <c:pt idx="7">
                  <c:v>12</c:v>
                </c:pt>
                <c:pt idx="8">
                  <c:v>25</c:v>
                </c:pt>
                <c:pt idx="9">
                  <c:v>16</c:v>
                </c:pt>
                <c:pt idx="10">
                  <c:v>8</c:v>
                </c:pt>
                <c:pt idx="11">
                  <c:v>5</c:v>
                </c:pt>
                <c:pt idx="12">
                  <c:v>16</c:v>
                </c:pt>
                <c:pt idx="13">
                  <c:v>0</c:v>
                </c:pt>
                <c:pt idx="14">
                  <c:v>21</c:v>
                </c:pt>
                <c:pt idx="15">
                  <c:v>34</c:v>
                </c:pt>
                <c:pt idx="16">
                  <c:v>21</c:v>
                </c:pt>
                <c:pt idx="17">
                  <c:v>13</c:v>
                </c:pt>
                <c:pt idx="18">
                  <c:v>11</c:v>
                </c:pt>
                <c:pt idx="19">
                  <c:v>18</c:v>
                </c:pt>
                <c:pt idx="20">
                  <c:v>24</c:v>
                </c:pt>
                <c:pt idx="21">
                  <c:v>19</c:v>
                </c:pt>
                <c:pt idx="22">
                  <c:v>26</c:v>
                </c:pt>
                <c:pt idx="23">
                  <c:v>24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35</c:v>
                </c:pt>
                <c:pt idx="28">
                  <c:v>19</c:v>
                </c:pt>
                <c:pt idx="29">
                  <c:v>23</c:v>
                </c:pt>
                <c:pt idx="30">
                  <c:v>21</c:v>
                </c:pt>
                <c:pt idx="31">
                  <c:v>0</c:v>
                </c:pt>
                <c:pt idx="32">
                  <c:v>13</c:v>
                </c:pt>
                <c:pt idx="33">
                  <c:v>27</c:v>
                </c:pt>
                <c:pt idx="34">
                  <c:v>16</c:v>
                </c:pt>
                <c:pt idx="35">
                  <c:v>27</c:v>
                </c:pt>
                <c:pt idx="36">
                  <c:v>17</c:v>
                </c:pt>
                <c:pt idx="37">
                  <c:v>0</c:v>
                </c:pt>
                <c:pt idx="38">
                  <c:v>14</c:v>
                </c:pt>
                <c:pt idx="39">
                  <c:v>23</c:v>
                </c:pt>
                <c:pt idx="40">
                  <c:v>15</c:v>
                </c:pt>
                <c:pt idx="41">
                  <c:v>28</c:v>
                </c:pt>
                <c:pt idx="42">
                  <c:v>17</c:v>
                </c:pt>
                <c:pt idx="43">
                  <c:v>13</c:v>
                </c:pt>
                <c:pt idx="44">
                  <c:v>23</c:v>
                </c:pt>
                <c:pt idx="45">
                  <c:v>15</c:v>
                </c:pt>
                <c:pt idx="46">
                  <c:v>24</c:v>
                </c:pt>
                <c:pt idx="47">
                  <c:v>9</c:v>
                </c:pt>
                <c:pt idx="48">
                  <c:v>25</c:v>
                </c:pt>
                <c:pt idx="49">
                  <c:v>12</c:v>
                </c:pt>
                <c:pt idx="50">
                  <c:v>31</c:v>
                </c:pt>
                <c:pt idx="51">
                  <c:v>22</c:v>
                </c:pt>
                <c:pt idx="52">
                  <c:v>12</c:v>
                </c:pt>
                <c:pt idx="53">
                  <c:v>9</c:v>
                </c:pt>
                <c:pt idx="54">
                  <c:v>28</c:v>
                </c:pt>
                <c:pt idx="55">
                  <c:v>19</c:v>
                </c:pt>
                <c:pt idx="56">
                  <c:v>23</c:v>
                </c:pt>
                <c:pt idx="57">
                  <c:v>5</c:v>
                </c:pt>
                <c:pt idx="58">
                  <c:v>10</c:v>
                </c:pt>
                <c:pt idx="59">
                  <c:v>33</c:v>
                </c:pt>
                <c:pt idx="60">
                  <c:v>14</c:v>
                </c:pt>
                <c:pt idx="61">
                  <c:v>17</c:v>
                </c:pt>
                <c:pt idx="62">
                  <c:v>20</c:v>
                </c:pt>
                <c:pt idx="63">
                  <c:v>1</c:v>
                </c:pt>
                <c:pt idx="64">
                  <c:v>28</c:v>
                </c:pt>
                <c:pt idx="65">
                  <c:v>30</c:v>
                </c:pt>
                <c:pt idx="66">
                  <c:v>19</c:v>
                </c:pt>
                <c:pt idx="67">
                  <c:v>21</c:v>
                </c:pt>
                <c:pt idx="68">
                  <c:v>11</c:v>
                </c:pt>
                <c:pt idx="69">
                  <c:v>15</c:v>
                </c:pt>
                <c:pt idx="70">
                  <c:v>14</c:v>
                </c:pt>
                <c:pt idx="71">
                  <c:v>16</c:v>
                </c:pt>
                <c:pt idx="72">
                  <c:v>9</c:v>
                </c:pt>
                <c:pt idx="73">
                  <c:v>14</c:v>
                </c:pt>
                <c:pt idx="74">
                  <c:v>16</c:v>
                </c:pt>
                <c:pt idx="75">
                  <c:v>11</c:v>
                </c:pt>
                <c:pt idx="76">
                  <c:v>13</c:v>
                </c:pt>
                <c:pt idx="77">
                  <c:v>21</c:v>
                </c:pt>
                <c:pt idx="78">
                  <c:v>11</c:v>
                </c:pt>
                <c:pt idx="79">
                  <c:v>14</c:v>
                </c:pt>
                <c:pt idx="80">
                  <c:v>15</c:v>
                </c:pt>
                <c:pt idx="81">
                  <c:v>16</c:v>
                </c:pt>
                <c:pt idx="82">
                  <c:v>14</c:v>
                </c:pt>
                <c:pt idx="83">
                  <c:v>15</c:v>
                </c:pt>
                <c:pt idx="84">
                  <c:v>1</c:v>
                </c:pt>
                <c:pt idx="85">
                  <c:v>7</c:v>
                </c:pt>
                <c:pt idx="86">
                  <c:v>18</c:v>
                </c:pt>
                <c:pt idx="87">
                  <c:v>0</c:v>
                </c:pt>
                <c:pt idx="88">
                  <c:v>5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E2-DE4C-AECE-09C78688DACA}"/>
            </c:ext>
          </c:extLst>
        </c:ser>
        <c:ser>
          <c:idx val="9"/>
          <c:order val="9"/>
          <c:tx>
            <c:strRef>
              <c:f>'Dorms testing by day'!$C$11</c:f>
              <c:strCache>
                <c:ptCount val="1"/>
                <c:pt idx="0">
                  <c:v>Eighth Street West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day'!$D$11:$CQ$11</c:f>
              <c:numCache>
                <c:formatCode>General</c:formatCode>
                <c:ptCount val="92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  <c:pt idx="8">
                  <c:v>39</c:v>
                </c:pt>
                <c:pt idx="9">
                  <c:v>11</c:v>
                </c:pt>
                <c:pt idx="10">
                  <c:v>13</c:v>
                </c:pt>
                <c:pt idx="11">
                  <c:v>13</c:v>
                </c:pt>
                <c:pt idx="12">
                  <c:v>22</c:v>
                </c:pt>
                <c:pt idx="13">
                  <c:v>2</c:v>
                </c:pt>
                <c:pt idx="14">
                  <c:v>34</c:v>
                </c:pt>
                <c:pt idx="15">
                  <c:v>15</c:v>
                </c:pt>
                <c:pt idx="16">
                  <c:v>20</c:v>
                </c:pt>
                <c:pt idx="17">
                  <c:v>13</c:v>
                </c:pt>
                <c:pt idx="18">
                  <c:v>29</c:v>
                </c:pt>
                <c:pt idx="19">
                  <c:v>20</c:v>
                </c:pt>
                <c:pt idx="20">
                  <c:v>21</c:v>
                </c:pt>
                <c:pt idx="21">
                  <c:v>30</c:v>
                </c:pt>
                <c:pt idx="22">
                  <c:v>31</c:v>
                </c:pt>
                <c:pt idx="23">
                  <c:v>18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41</c:v>
                </c:pt>
                <c:pt idx="28">
                  <c:v>30</c:v>
                </c:pt>
                <c:pt idx="29">
                  <c:v>17</c:v>
                </c:pt>
                <c:pt idx="30">
                  <c:v>21</c:v>
                </c:pt>
                <c:pt idx="31">
                  <c:v>3</c:v>
                </c:pt>
                <c:pt idx="32">
                  <c:v>23</c:v>
                </c:pt>
                <c:pt idx="33">
                  <c:v>21</c:v>
                </c:pt>
                <c:pt idx="34">
                  <c:v>18</c:v>
                </c:pt>
                <c:pt idx="35">
                  <c:v>28</c:v>
                </c:pt>
                <c:pt idx="36">
                  <c:v>21</c:v>
                </c:pt>
                <c:pt idx="37">
                  <c:v>0</c:v>
                </c:pt>
                <c:pt idx="38">
                  <c:v>10</c:v>
                </c:pt>
                <c:pt idx="39">
                  <c:v>34</c:v>
                </c:pt>
                <c:pt idx="40">
                  <c:v>24</c:v>
                </c:pt>
                <c:pt idx="41">
                  <c:v>22</c:v>
                </c:pt>
                <c:pt idx="42">
                  <c:v>10</c:v>
                </c:pt>
                <c:pt idx="43">
                  <c:v>12</c:v>
                </c:pt>
                <c:pt idx="44">
                  <c:v>22</c:v>
                </c:pt>
                <c:pt idx="45">
                  <c:v>17</c:v>
                </c:pt>
                <c:pt idx="46">
                  <c:v>17</c:v>
                </c:pt>
                <c:pt idx="47">
                  <c:v>6</c:v>
                </c:pt>
                <c:pt idx="48">
                  <c:v>26</c:v>
                </c:pt>
                <c:pt idx="49">
                  <c:v>30</c:v>
                </c:pt>
                <c:pt idx="50">
                  <c:v>23</c:v>
                </c:pt>
                <c:pt idx="51">
                  <c:v>15</c:v>
                </c:pt>
                <c:pt idx="52">
                  <c:v>7</c:v>
                </c:pt>
                <c:pt idx="53">
                  <c:v>11</c:v>
                </c:pt>
                <c:pt idx="54">
                  <c:v>19</c:v>
                </c:pt>
                <c:pt idx="55">
                  <c:v>24</c:v>
                </c:pt>
                <c:pt idx="56">
                  <c:v>17</c:v>
                </c:pt>
                <c:pt idx="57">
                  <c:v>11</c:v>
                </c:pt>
                <c:pt idx="58">
                  <c:v>20</c:v>
                </c:pt>
                <c:pt idx="59">
                  <c:v>28</c:v>
                </c:pt>
                <c:pt idx="60">
                  <c:v>20</c:v>
                </c:pt>
                <c:pt idx="61">
                  <c:v>14</c:v>
                </c:pt>
                <c:pt idx="62">
                  <c:v>21</c:v>
                </c:pt>
                <c:pt idx="63">
                  <c:v>1</c:v>
                </c:pt>
                <c:pt idx="64">
                  <c:v>12</c:v>
                </c:pt>
                <c:pt idx="65">
                  <c:v>24</c:v>
                </c:pt>
                <c:pt idx="66">
                  <c:v>28</c:v>
                </c:pt>
                <c:pt idx="67">
                  <c:v>16</c:v>
                </c:pt>
                <c:pt idx="68">
                  <c:v>23</c:v>
                </c:pt>
                <c:pt idx="69">
                  <c:v>11</c:v>
                </c:pt>
                <c:pt idx="70">
                  <c:v>24</c:v>
                </c:pt>
                <c:pt idx="71">
                  <c:v>23</c:v>
                </c:pt>
                <c:pt idx="72">
                  <c:v>23</c:v>
                </c:pt>
                <c:pt idx="73">
                  <c:v>19</c:v>
                </c:pt>
                <c:pt idx="74">
                  <c:v>18</c:v>
                </c:pt>
                <c:pt idx="75">
                  <c:v>22</c:v>
                </c:pt>
                <c:pt idx="76">
                  <c:v>21</c:v>
                </c:pt>
                <c:pt idx="77">
                  <c:v>26</c:v>
                </c:pt>
                <c:pt idx="78">
                  <c:v>21</c:v>
                </c:pt>
                <c:pt idx="79">
                  <c:v>19</c:v>
                </c:pt>
                <c:pt idx="80">
                  <c:v>26</c:v>
                </c:pt>
                <c:pt idx="81">
                  <c:v>31</c:v>
                </c:pt>
                <c:pt idx="82">
                  <c:v>11</c:v>
                </c:pt>
                <c:pt idx="83">
                  <c:v>33</c:v>
                </c:pt>
                <c:pt idx="84">
                  <c:v>1</c:v>
                </c:pt>
                <c:pt idx="85">
                  <c:v>16</c:v>
                </c:pt>
                <c:pt idx="86">
                  <c:v>26</c:v>
                </c:pt>
                <c:pt idx="87">
                  <c:v>2</c:v>
                </c:pt>
                <c:pt idx="88">
                  <c:v>7</c:v>
                </c:pt>
                <c:pt idx="89">
                  <c:v>3</c:v>
                </c:pt>
                <c:pt idx="90">
                  <c:v>3</c:v>
                </c:pt>
                <c:pt idx="9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0E2-DE4C-AECE-09C78688DACA}"/>
            </c:ext>
          </c:extLst>
        </c:ser>
        <c:ser>
          <c:idx val="10"/>
          <c:order val="10"/>
          <c:tx>
            <c:strRef>
              <c:f>'Dorms testing by day'!$C$12</c:f>
              <c:strCache>
                <c:ptCount val="1"/>
                <c:pt idx="0">
                  <c:v>Field (Impact)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day'!$D$12:$CQ$12</c:f>
              <c:numCache>
                <c:formatCode>General</c:formatCode>
                <c:ptCount val="92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13</c:v>
                </c:pt>
                <c:pt idx="6">
                  <c:v>5</c:v>
                </c:pt>
                <c:pt idx="7">
                  <c:v>3</c:v>
                </c:pt>
                <c:pt idx="8">
                  <c:v>6</c:v>
                </c:pt>
                <c:pt idx="9">
                  <c:v>13</c:v>
                </c:pt>
                <c:pt idx="10">
                  <c:v>6</c:v>
                </c:pt>
                <c:pt idx="11">
                  <c:v>7</c:v>
                </c:pt>
                <c:pt idx="12">
                  <c:v>3</c:v>
                </c:pt>
                <c:pt idx="13">
                  <c:v>4</c:v>
                </c:pt>
                <c:pt idx="14">
                  <c:v>24</c:v>
                </c:pt>
                <c:pt idx="15">
                  <c:v>21</c:v>
                </c:pt>
                <c:pt idx="16">
                  <c:v>7</c:v>
                </c:pt>
                <c:pt idx="17">
                  <c:v>7</c:v>
                </c:pt>
                <c:pt idx="18">
                  <c:v>2</c:v>
                </c:pt>
                <c:pt idx="19">
                  <c:v>8</c:v>
                </c:pt>
                <c:pt idx="20">
                  <c:v>10</c:v>
                </c:pt>
                <c:pt idx="21">
                  <c:v>17</c:v>
                </c:pt>
                <c:pt idx="22">
                  <c:v>10</c:v>
                </c:pt>
                <c:pt idx="23">
                  <c:v>5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12</c:v>
                </c:pt>
                <c:pt idx="28">
                  <c:v>6</c:v>
                </c:pt>
                <c:pt idx="29">
                  <c:v>7</c:v>
                </c:pt>
                <c:pt idx="30">
                  <c:v>11</c:v>
                </c:pt>
                <c:pt idx="31">
                  <c:v>3</c:v>
                </c:pt>
                <c:pt idx="32">
                  <c:v>9</c:v>
                </c:pt>
                <c:pt idx="33">
                  <c:v>12</c:v>
                </c:pt>
                <c:pt idx="34">
                  <c:v>5</c:v>
                </c:pt>
                <c:pt idx="35">
                  <c:v>5</c:v>
                </c:pt>
                <c:pt idx="36">
                  <c:v>21</c:v>
                </c:pt>
                <c:pt idx="37">
                  <c:v>0</c:v>
                </c:pt>
                <c:pt idx="38">
                  <c:v>5</c:v>
                </c:pt>
                <c:pt idx="39">
                  <c:v>5</c:v>
                </c:pt>
                <c:pt idx="40">
                  <c:v>12</c:v>
                </c:pt>
                <c:pt idx="41">
                  <c:v>5</c:v>
                </c:pt>
                <c:pt idx="42">
                  <c:v>10</c:v>
                </c:pt>
                <c:pt idx="43">
                  <c:v>6</c:v>
                </c:pt>
                <c:pt idx="44">
                  <c:v>4</c:v>
                </c:pt>
                <c:pt idx="45">
                  <c:v>11</c:v>
                </c:pt>
                <c:pt idx="46">
                  <c:v>9</c:v>
                </c:pt>
                <c:pt idx="47">
                  <c:v>5</c:v>
                </c:pt>
                <c:pt idx="48">
                  <c:v>18</c:v>
                </c:pt>
                <c:pt idx="49">
                  <c:v>9</c:v>
                </c:pt>
                <c:pt idx="50">
                  <c:v>7</c:v>
                </c:pt>
                <c:pt idx="51">
                  <c:v>4</c:v>
                </c:pt>
                <c:pt idx="52">
                  <c:v>8</c:v>
                </c:pt>
                <c:pt idx="53">
                  <c:v>10</c:v>
                </c:pt>
                <c:pt idx="54">
                  <c:v>7</c:v>
                </c:pt>
                <c:pt idx="55">
                  <c:v>12</c:v>
                </c:pt>
                <c:pt idx="56">
                  <c:v>29</c:v>
                </c:pt>
                <c:pt idx="57">
                  <c:v>4</c:v>
                </c:pt>
                <c:pt idx="58">
                  <c:v>6</c:v>
                </c:pt>
                <c:pt idx="59">
                  <c:v>3</c:v>
                </c:pt>
                <c:pt idx="60">
                  <c:v>4</c:v>
                </c:pt>
                <c:pt idx="61">
                  <c:v>9</c:v>
                </c:pt>
                <c:pt idx="62">
                  <c:v>12</c:v>
                </c:pt>
                <c:pt idx="63">
                  <c:v>0</c:v>
                </c:pt>
                <c:pt idx="64">
                  <c:v>7</c:v>
                </c:pt>
                <c:pt idx="65">
                  <c:v>7</c:v>
                </c:pt>
                <c:pt idx="66">
                  <c:v>8</c:v>
                </c:pt>
                <c:pt idx="67">
                  <c:v>4</c:v>
                </c:pt>
                <c:pt idx="68">
                  <c:v>8</c:v>
                </c:pt>
                <c:pt idx="69">
                  <c:v>15</c:v>
                </c:pt>
                <c:pt idx="70">
                  <c:v>8</c:v>
                </c:pt>
                <c:pt idx="71">
                  <c:v>6</c:v>
                </c:pt>
                <c:pt idx="72">
                  <c:v>9</c:v>
                </c:pt>
                <c:pt idx="73">
                  <c:v>6</c:v>
                </c:pt>
                <c:pt idx="74">
                  <c:v>23</c:v>
                </c:pt>
                <c:pt idx="75">
                  <c:v>3</c:v>
                </c:pt>
                <c:pt idx="76">
                  <c:v>6</c:v>
                </c:pt>
                <c:pt idx="77">
                  <c:v>8</c:v>
                </c:pt>
                <c:pt idx="78">
                  <c:v>9</c:v>
                </c:pt>
                <c:pt idx="79">
                  <c:v>15</c:v>
                </c:pt>
                <c:pt idx="80">
                  <c:v>11</c:v>
                </c:pt>
                <c:pt idx="81">
                  <c:v>6</c:v>
                </c:pt>
                <c:pt idx="82">
                  <c:v>11</c:v>
                </c:pt>
                <c:pt idx="83">
                  <c:v>11</c:v>
                </c:pt>
                <c:pt idx="84">
                  <c:v>4</c:v>
                </c:pt>
                <c:pt idx="85">
                  <c:v>5</c:v>
                </c:pt>
                <c:pt idx="86">
                  <c:v>8</c:v>
                </c:pt>
                <c:pt idx="87">
                  <c:v>0</c:v>
                </c:pt>
                <c:pt idx="88">
                  <c:v>1</c:v>
                </c:pt>
                <c:pt idx="89">
                  <c:v>1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0E2-DE4C-AECE-09C78688DACA}"/>
            </c:ext>
          </c:extLst>
        </c:ser>
        <c:ser>
          <c:idx val="11"/>
          <c:order val="11"/>
          <c:tx>
            <c:strRef>
              <c:f>'Dorms testing by day'!$C$13</c:f>
              <c:strCache>
                <c:ptCount val="1"/>
                <c:pt idx="0">
                  <c:v>Fitten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day'!$D$13:$CQ$13</c:f>
              <c:numCache>
                <c:formatCode>General</c:formatCode>
                <c:ptCount val="92"/>
                <c:pt idx="0">
                  <c:v>3</c:v>
                </c:pt>
                <c:pt idx="1">
                  <c:v>11</c:v>
                </c:pt>
                <c:pt idx="2">
                  <c:v>8</c:v>
                </c:pt>
                <c:pt idx="3">
                  <c:v>18</c:v>
                </c:pt>
                <c:pt idx="4">
                  <c:v>6</c:v>
                </c:pt>
                <c:pt idx="5">
                  <c:v>12</c:v>
                </c:pt>
                <c:pt idx="6">
                  <c:v>3</c:v>
                </c:pt>
                <c:pt idx="7">
                  <c:v>2</c:v>
                </c:pt>
                <c:pt idx="8">
                  <c:v>11</c:v>
                </c:pt>
                <c:pt idx="9">
                  <c:v>20</c:v>
                </c:pt>
                <c:pt idx="10">
                  <c:v>8</c:v>
                </c:pt>
                <c:pt idx="11">
                  <c:v>11</c:v>
                </c:pt>
                <c:pt idx="12">
                  <c:v>4</c:v>
                </c:pt>
                <c:pt idx="13">
                  <c:v>0</c:v>
                </c:pt>
                <c:pt idx="14">
                  <c:v>36</c:v>
                </c:pt>
                <c:pt idx="15">
                  <c:v>12</c:v>
                </c:pt>
                <c:pt idx="16">
                  <c:v>5</c:v>
                </c:pt>
                <c:pt idx="17">
                  <c:v>6</c:v>
                </c:pt>
                <c:pt idx="18">
                  <c:v>12</c:v>
                </c:pt>
                <c:pt idx="19">
                  <c:v>18</c:v>
                </c:pt>
                <c:pt idx="20">
                  <c:v>18</c:v>
                </c:pt>
                <c:pt idx="21">
                  <c:v>13</c:v>
                </c:pt>
                <c:pt idx="22">
                  <c:v>9</c:v>
                </c:pt>
                <c:pt idx="23">
                  <c:v>13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30</c:v>
                </c:pt>
                <c:pt idx="28">
                  <c:v>19</c:v>
                </c:pt>
                <c:pt idx="29">
                  <c:v>6</c:v>
                </c:pt>
                <c:pt idx="30">
                  <c:v>14</c:v>
                </c:pt>
                <c:pt idx="31">
                  <c:v>0</c:v>
                </c:pt>
                <c:pt idx="32">
                  <c:v>15</c:v>
                </c:pt>
                <c:pt idx="33">
                  <c:v>7</c:v>
                </c:pt>
                <c:pt idx="34">
                  <c:v>15</c:v>
                </c:pt>
                <c:pt idx="35">
                  <c:v>8</c:v>
                </c:pt>
                <c:pt idx="36">
                  <c:v>15</c:v>
                </c:pt>
                <c:pt idx="37">
                  <c:v>0</c:v>
                </c:pt>
                <c:pt idx="38">
                  <c:v>10</c:v>
                </c:pt>
                <c:pt idx="39">
                  <c:v>8</c:v>
                </c:pt>
                <c:pt idx="40">
                  <c:v>16</c:v>
                </c:pt>
                <c:pt idx="41">
                  <c:v>12</c:v>
                </c:pt>
                <c:pt idx="42">
                  <c:v>16</c:v>
                </c:pt>
                <c:pt idx="43">
                  <c:v>10</c:v>
                </c:pt>
                <c:pt idx="44">
                  <c:v>14</c:v>
                </c:pt>
                <c:pt idx="45">
                  <c:v>14</c:v>
                </c:pt>
                <c:pt idx="46">
                  <c:v>6</c:v>
                </c:pt>
                <c:pt idx="47">
                  <c:v>6</c:v>
                </c:pt>
                <c:pt idx="48">
                  <c:v>11</c:v>
                </c:pt>
                <c:pt idx="49">
                  <c:v>11</c:v>
                </c:pt>
                <c:pt idx="50">
                  <c:v>13</c:v>
                </c:pt>
                <c:pt idx="51">
                  <c:v>15</c:v>
                </c:pt>
                <c:pt idx="52">
                  <c:v>8</c:v>
                </c:pt>
                <c:pt idx="53">
                  <c:v>14</c:v>
                </c:pt>
                <c:pt idx="54">
                  <c:v>9</c:v>
                </c:pt>
                <c:pt idx="55">
                  <c:v>20</c:v>
                </c:pt>
                <c:pt idx="56">
                  <c:v>10</c:v>
                </c:pt>
                <c:pt idx="57">
                  <c:v>5</c:v>
                </c:pt>
                <c:pt idx="58">
                  <c:v>9</c:v>
                </c:pt>
                <c:pt idx="59">
                  <c:v>9</c:v>
                </c:pt>
                <c:pt idx="60">
                  <c:v>17</c:v>
                </c:pt>
                <c:pt idx="61">
                  <c:v>19</c:v>
                </c:pt>
                <c:pt idx="62">
                  <c:v>13</c:v>
                </c:pt>
                <c:pt idx="63">
                  <c:v>0</c:v>
                </c:pt>
                <c:pt idx="64">
                  <c:v>11</c:v>
                </c:pt>
                <c:pt idx="65">
                  <c:v>21</c:v>
                </c:pt>
                <c:pt idx="66">
                  <c:v>28</c:v>
                </c:pt>
                <c:pt idx="67">
                  <c:v>7</c:v>
                </c:pt>
                <c:pt idx="68">
                  <c:v>14</c:v>
                </c:pt>
                <c:pt idx="69">
                  <c:v>20</c:v>
                </c:pt>
                <c:pt idx="70">
                  <c:v>13</c:v>
                </c:pt>
                <c:pt idx="71">
                  <c:v>15</c:v>
                </c:pt>
                <c:pt idx="72">
                  <c:v>17</c:v>
                </c:pt>
                <c:pt idx="73">
                  <c:v>12</c:v>
                </c:pt>
                <c:pt idx="74">
                  <c:v>18</c:v>
                </c:pt>
                <c:pt idx="75">
                  <c:v>15</c:v>
                </c:pt>
                <c:pt idx="76">
                  <c:v>10</c:v>
                </c:pt>
                <c:pt idx="77">
                  <c:v>21</c:v>
                </c:pt>
                <c:pt idx="78">
                  <c:v>17</c:v>
                </c:pt>
                <c:pt idx="79">
                  <c:v>14</c:v>
                </c:pt>
                <c:pt idx="80">
                  <c:v>20</c:v>
                </c:pt>
                <c:pt idx="81">
                  <c:v>16</c:v>
                </c:pt>
                <c:pt idx="82">
                  <c:v>13</c:v>
                </c:pt>
                <c:pt idx="83">
                  <c:v>21</c:v>
                </c:pt>
                <c:pt idx="84">
                  <c:v>6</c:v>
                </c:pt>
                <c:pt idx="85">
                  <c:v>4</c:v>
                </c:pt>
                <c:pt idx="86">
                  <c:v>22</c:v>
                </c:pt>
                <c:pt idx="87">
                  <c:v>1</c:v>
                </c:pt>
                <c:pt idx="88">
                  <c:v>3</c:v>
                </c:pt>
                <c:pt idx="89">
                  <c:v>2</c:v>
                </c:pt>
                <c:pt idx="90">
                  <c:v>1</c:v>
                </c:pt>
                <c:pt idx="9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0E2-DE4C-AECE-09C78688DACA}"/>
            </c:ext>
          </c:extLst>
        </c:ser>
        <c:ser>
          <c:idx val="12"/>
          <c:order val="12"/>
          <c:tx>
            <c:strRef>
              <c:f>'Dorms testing by day'!$C$14</c:f>
              <c:strCache>
                <c:ptCount val="1"/>
                <c:pt idx="0">
                  <c:v>Folk (Explorer)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day'!$D$14:$CQ$14</c:f>
              <c:numCache>
                <c:formatCode>General</c:formatCode>
                <c:ptCount val="92"/>
                <c:pt idx="0">
                  <c:v>6</c:v>
                </c:pt>
                <c:pt idx="1">
                  <c:v>8</c:v>
                </c:pt>
                <c:pt idx="2">
                  <c:v>15</c:v>
                </c:pt>
                <c:pt idx="3">
                  <c:v>20</c:v>
                </c:pt>
                <c:pt idx="4">
                  <c:v>6</c:v>
                </c:pt>
                <c:pt idx="5">
                  <c:v>7</c:v>
                </c:pt>
                <c:pt idx="6">
                  <c:v>2</c:v>
                </c:pt>
                <c:pt idx="7">
                  <c:v>2</c:v>
                </c:pt>
                <c:pt idx="8">
                  <c:v>5</c:v>
                </c:pt>
                <c:pt idx="9">
                  <c:v>24</c:v>
                </c:pt>
                <c:pt idx="10">
                  <c:v>5</c:v>
                </c:pt>
                <c:pt idx="11">
                  <c:v>11</c:v>
                </c:pt>
                <c:pt idx="12">
                  <c:v>8</c:v>
                </c:pt>
                <c:pt idx="13">
                  <c:v>0</c:v>
                </c:pt>
                <c:pt idx="14">
                  <c:v>20</c:v>
                </c:pt>
                <c:pt idx="15">
                  <c:v>35</c:v>
                </c:pt>
                <c:pt idx="16">
                  <c:v>3</c:v>
                </c:pt>
                <c:pt idx="17">
                  <c:v>3</c:v>
                </c:pt>
                <c:pt idx="18">
                  <c:v>11</c:v>
                </c:pt>
                <c:pt idx="19">
                  <c:v>8</c:v>
                </c:pt>
                <c:pt idx="20">
                  <c:v>21</c:v>
                </c:pt>
                <c:pt idx="21">
                  <c:v>9</c:v>
                </c:pt>
                <c:pt idx="22">
                  <c:v>12</c:v>
                </c:pt>
                <c:pt idx="23">
                  <c:v>15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23</c:v>
                </c:pt>
                <c:pt idx="28">
                  <c:v>7</c:v>
                </c:pt>
                <c:pt idx="29">
                  <c:v>12</c:v>
                </c:pt>
                <c:pt idx="30">
                  <c:v>7</c:v>
                </c:pt>
                <c:pt idx="31">
                  <c:v>0</c:v>
                </c:pt>
                <c:pt idx="32">
                  <c:v>10</c:v>
                </c:pt>
                <c:pt idx="33">
                  <c:v>12</c:v>
                </c:pt>
                <c:pt idx="34">
                  <c:v>11</c:v>
                </c:pt>
                <c:pt idx="35">
                  <c:v>15</c:v>
                </c:pt>
                <c:pt idx="36">
                  <c:v>11</c:v>
                </c:pt>
                <c:pt idx="37">
                  <c:v>0</c:v>
                </c:pt>
                <c:pt idx="38">
                  <c:v>6</c:v>
                </c:pt>
                <c:pt idx="39">
                  <c:v>10</c:v>
                </c:pt>
                <c:pt idx="40">
                  <c:v>17</c:v>
                </c:pt>
                <c:pt idx="41">
                  <c:v>10</c:v>
                </c:pt>
                <c:pt idx="42">
                  <c:v>11</c:v>
                </c:pt>
                <c:pt idx="43">
                  <c:v>9</c:v>
                </c:pt>
                <c:pt idx="44">
                  <c:v>12</c:v>
                </c:pt>
                <c:pt idx="45">
                  <c:v>7</c:v>
                </c:pt>
                <c:pt idx="46">
                  <c:v>14</c:v>
                </c:pt>
                <c:pt idx="47">
                  <c:v>10</c:v>
                </c:pt>
                <c:pt idx="48">
                  <c:v>9</c:v>
                </c:pt>
                <c:pt idx="49">
                  <c:v>13</c:v>
                </c:pt>
                <c:pt idx="50">
                  <c:v>12</c:v>
                </c:pt>
                <c:pt idx="51">
                  <c:v>9</c:v>
                </c:pt>
                <c:pt idx="52">
                  <c:v>4</c:v>
                </c:pt>
                <c:pt idx="53">
                  <c:v>7</c:v>
                </c:pt>
                <c:pt idx="54">
                  <c:v>10</c:v>
                </c:pt>
                <c:pt idx="55">
                  <c:v>9</c:v>
                </c:pt>
                <c:pt idx="56">
                  <c:v>10</c:v>
                </c:pt>
                <c:pt idx="57">
                  <c:v>4</c:v>
                </c:pt>
                <c:pt idx="58">
                  <c:v>11</c:v>
                </c:pt>
                <c:pt idx="59">
                  <c:v>5</c:v>
                </c:pt>
                <c:pt idx="60">
                  <c:v>9</c:v>
                </c:pt>
                <c:pt idx="61">
                  <c:v>17</c:v>
                </c:pt>
                <c:pt idx="62">
                  <c:v>10</c:v>
                </c:pt>
                <c:pt idx="63">
                  <c:v>0</c:v>
                </c:pt>
                <c:pt idx="64">
                  <c:v>11</c:v>
                </c:pt>
                <c:pt idx="65">
                  <c:v>5</c:v>
                </c:pt>
                <c:pt idx="66">
                  <c:v>20</c:v>
                </c:pt>
                <c:pt idx="67">
                  <c:v>9</c:v>
                </c:pt>
                <c:pt idx="68">
                  <c:v>8</c:v>
                </c:pt>
                <c:pt idx="69">
                  <c:v>17</c:v>
                </c:pt>
                <c:pt idx="70">
                  <c:v>11</c:v>
                </c:pt>
                <c:pt idx="71">
                  <c:v>6</c:v>
                </c:pt>
                <c:pt idx="72">
                  <c:v>11</c:v>
                </c:pt>
                <c:pt idx="73">
                  <c:v>7</c:v>
                </c:pt>
                <c:pt idx="74">
                  <c:v>13</c:v>
                </c:pt>
                <c:pt idx="75">
                  <c:v>9</c:v>
                </c:pt>
                <c:pt idx="76">
                  <c:v>13</c:v>
                </c:pt>
                <c:pt idx="77">
                  <c:v>10</c:v>
                </c:pt>
                <c:pt idx="78">
                  <c:v>9</c:v>
                </c:pt>
                <c:pt idx="79">
                  <c:v>21</c:v>
                </c:pt>
                <c:pt idx="80">
                  <c:v>11</c:v>
                </c:pt>
                <c:pt idx="81">
                  <c:v>16</c:v>
                </c:pt>
                <c:pt idx="82">
                  <c:v>14</c:v>
                </c:pt>
                <c:pt idx="83">
                  <c:v>11</c:v>
                </c:pt>
                <c:pt idx="84">
                  <c:v>2</c:v>
                </c:pt>
                <c:pt idx="85">
                  <c:v>3</c:v>
                </c:pt>
                <c:pt idx="86">
                  <c:v>18</c:v>
                </c:pt>
                <c:pt idx="87">
                  <c:v>1</c:v>
                </c:pt>
                <c:pt idx="88">
                  <c:v>1</c:v>
                </c:pt>
                <c:pt idx="89">
                  <c:v>3</c:v>
                </c:pt>
                <c:pt idx="90">
                  <c:v>3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0E2-DE4C-AECE-09C78688DACA}"/>
            </c:ext>
          </c:extLst>
        </c:ser>
        <c:ser>
          <c:idx val="13"/>
          <c:order val="13"/>
          <c:tx>
            <c:strRef>
              <c:f>'Dorms testing by day'!$C$15</c:f>
              <c:strCache>
                <c:ptCount val="1"/>
                <c:pt idx="0">
                  <c:v>Freeman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day'!$D$15:$CQ$15</c:f>
              <c:numCache>
                <c:formatCode>General</c:formatCode>
                <c:ptCount val="92"/>
                <c:pt idx="0">
                  <c:v>3</c:v>
                </c:pt>
                <c:pt idx="1">
                  <c:v>12</c:v>
                </c:pt>
                <c:pt idx="2">
                  <c:v>16</c:v>
                </c:pt>
                <c:pt idx="3">
                  <c:v>15</c:v>
                </c:pt>
                <c:pt idx="4">
                  <c:v>6</c:v>
                </c:pt>
                <c:pt idx="5">
                  <c:v>11</c:v>
                </c:pt>
                <c:pt idx="6">
                  <c:v>11</c:v>
                </c:pt>
                <c:pt idx="7">
                  <c:v>6</c:v>
                </c:pt>
                <c:pt idx="8">
                  <c:v>15</c:v>
                </c:pt>
                <c:pt idx="9">
                  <c:v>12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0</c:v>
                </c:pt>
                <c:pt idx="14">
                  <c:v>11</c:v>
                </c:pt>
                <c:pt idx="15">
                  <c:v>46</c:v>
                </c:pt>
                <c:pt idx="16">
                  <c:v>7</c:v>
                </c:pt>
                <c:pt idx="17">
                  <c:v>5</c:v>
                </c:pt>
                <c:pt idx="18">
                  <c:v>8</c:v>
                </c:pt>
                <c:pt idx="19">
                  <c:v>16</c:v>
                </c:pt>
                <c:pt idx="20">
                  <c:v>17</c:v>
                </c:pt>
                <c:pt idx="21">
                  <c:v>10</c:v>
                </c:pt>
                <c:pt idx="22">
                  <c:v>14</c:v>
                </c:pt>
                <c:pt idx="23">
                  <c:v>11</c:v>
                </c:pt>
                <c:pt idx="24">
                  <c:v>4</c:v>
                </c:pt>
                <c:pt idx="25">
                  <c:v>0</c:v>
                </c:pt>
                <c:pt idx="26">
                  <c:v>0</c:v>
                </c:pt>
                <c:pt idx="27">
                  <c:v>28</c:v>
                </c:pt>
                <c:pt idx="28">
                  <c:v>6</c:v>
                </c:pt>
                <c:pt idx="29">
                  <c:v>8</c:v>
                </c:pt>
                <c:pt idx="30">
                  <c:v>14</c:v>
                </c:pt>
                <c:pt idx="31">
                  <c:v>0</c:v>
                </c:pt>
                <c:pt idx="32">
                  <c:v>16</c:v>
                </c:pt>
                <c:pt idx="33">
                  <c:v>12</c:v>
                </c:pt>
                <c:pt idx="34">
                  <c:v>7</c:v>
                </c:pt>
                <c:pt idx="35">
                  <c:v>9</c:v>
                </c:pt>
                <c:pt idx="36">
                  <c:v>8</c:v>
                </c:pt>
                <c:pt idx="37">
                  <c:v>3</c:v>
                </c:pt>
                <c:pt idx="38">
                  <c:v>6</c:v>
                </c:pt>
                <c:pt idx="39">
                  <c:v>18</c:v>
                </c:pt>
                <c:pt idx="40">
                  <c:v>10</c:v>
                </c:pt>
                <c:pt idx="41">
                  <c:v>10</c:v>
                </c:pt>
                <c:pt idx="42">
                  <c:v>13</c:v>
                </c:pt>
                <c:pt idx="43">
                  <c:v>12</c:v>
                </c:pt>
                <c:pt idx="44">
                  <c:v>14</c:v>
                </c:pt>
                <c:pt idx="45">
                  <c:v>7</c:v>
                </c:pt>
                <c:pt idx="46">
                  <c:v>8</c:v>
                </c:pt>
                <c:pt idx="47">
                  <c:v>8</c:v>
                </c:pt>
                <c:pt idx="48">
                  <c:v>12</c:v>
                </c:pt>
                <c:pt idx="49">
                  <c:v>12</c:v>
                </c:pt>
                <c:pt idx="50">
                  <c:v>13</c:v>
                </c:pt>
                <c:pt idx="51">
                  <c:v>13</c:v>
                </c:pt>
                <c:pt idx="52">
                  <c:v>1</c:v>
                </c:pt>
                <c:pt idx="53">
                  <c:v>19</c:v>
                </c:pt>
                <c:pt idx="54">
                  <c:v>6</c:v>
                </c:pt>
                <c:pt idx="55">
                  <c:v>15</c:v>
                </c:pt>
                <c:pt idx="56">
                  <c:v>7</c:v>
                </c:pt>
                <c:pt idx="57">
                  <c:v>9</c:v>
                </c:pt>
                <c:pt idx="58">
                  <c:v>17</c:v>
                </c:pt>
                <c:pt idx="59">
                  <c:v>14</c:v>
                </c:pt>
                <c:pt idx="60">
                  <c:v>12</c:v>
                </c:pt>
                <c:pt idx="61">
                  <c:v>7</c:v>
                </c:pt>
                <c:pt idx="62">
                  <c:v>11</c:v>
                </c:pt>
                <c:pt idx="63">
                  <c:v>0</c:v>
                </c:pt>
                <c:pt idx="64">
                  <c:v>31</c:v>
                </c:pt>
                <c:pt idx="65">
                  <c:v>13</c:v>
                </c:pt>
                <c:pt idx="66">
                  <c:v>16</c:v>
                </c:pt>
                <c:pt idx="67">
                  <c:v>5</c:v>
                </c:pt>
                <c:pt idx="68">
                  <c:v>9</c:v>
                </c:pt>
                <c:pt idx="69">
                  <c:v>17</c:v>
                </c:pt>
                <c:pt idx="70">
                  <c:v>15</c:v>
                </c:pt>
                <c:pt idx="71">
                  <c:v>9</c:v>
                </c:pt>
                <c:pt idx="72">
                  <c:v>5</c:v>
                </c:pt>
                <c:pt idx="73">
                  <c:v>13</c:v>
                </c:pt>
                <c:pt idx="74">
                  <c:v>12</c:v>
                </c:pt>
                <c:pt idx="75">
                  <c:v>10</c:v>
                </c:pt>
                <c:pt idx="76">
                  <c:v>21</c:v>
                </c:pt>
                <c:pt idx="77">
                  <c:v>9</c:v>
                </c:pt>
                <c:pt idx="78">
                  <c:v>12</c:v>
                </c:pt>
                <c:pt idx="79">
                  <c:v>22</c:v>
                </c:pt>
                <c:pt idx="80">
                  <c:v>6</c:v>
                </c:pt>
                <c:pt idx="81">
                  <c:v>12</c:v>
                </c:pt>
                <c:pt idx="82">
                  <c:v>8</c:v>
                </c:pt>
                <c:pt idx="83">
                  <c:v>21</c:v>
                </c:pt>
                <c:pt idx="84">
                  <c:v>3</c:v>
                </c:pt>
                <c:pt idx="85">
                  <c:v>6</c:v>
                </c:pt>
                <c:pt idx="86">
                  <c:v>12</c:v>
                </c:pt>
                <c:pt idx="87">
                  <c:v>0</c:v>
                </c:pt>
                <c:pt idx="88">
                  <c:v>2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0E2-DE4C-AECE-09C78688DACA}"/>
            </c:ext>
          </c:extLst>
        </c:ser>
        <c:ser>
          <c:idx val="14"/>
          <c:order val="14"/>
          <c:tx>
            <c:strRef>
              <c:f>'Dorms testing by day'!$C$16</c:f>
              <c:strCache>
                <c:ptCount val="1"/>
                <c:pt idx="0">
                  <c:v>Fulmer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day'!$D$16:$CQ$16</c:f>
              <c:numCache>
                <c:formatCode>General</c:formatCode>
                <c:ptCount val="92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6</c:v>
                </c:pt>
                <c:pt idx="16">
                  <c:v>5</c:v>
                </c:pt>
                <c:pt idx="17">
                  <c:v>2</c:v>
                </c:pt>
                <c:pt idx="18">
                  <c:v>4</c:v>
                </c:pt>
                <c:pt idx="19">
                  <c:v>1</c:v>
                </c:pt>
                <c:pt idx="20">
                  <c:v>3</c:v>
                </c:pt>
                <c:pt idx="21">
                  <c:v>4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2</c:v>
                </c:pt>
                <c:pt idx="29">
                  <c:v>3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3</c:v>
                </c:pt>
                <c:pt idx="35">
                  <c:v>3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6</c:v>
                </c:pt>
                <c:pt idx="41">
                  <c:v>3</c:v>
                </c:pt>
                <c:pt idx="42">
                  <c:v>1</c:v>
                </c:pt>
                <c:pt idx="43">
                  <c:v>2</c:v>
                </c:pt>
                <c:pt idx="44">
                  <c:v>0</c:v>
                </c:pt>
                <c:pt idx="45">
                  <c:v>2</c:v>
                </c:pt>
                <c:pt idx="46">
                  <c:v>4</c:v>
                </c:pt>
                <c:pt idx="47">
                  <c:v>1</c:v>
                </c:pt>
                <c:pt idx="48">
                  <c:v>1</c:v>
                </c:pt>
                <c:pt idx="49">
                  <c:v>3</c:v>
                </c:pt>
                <c:pt idx="50">
                  <c:v>1</c:v>
                </c:pt>
                <c:pt idx="51">
                  <c:v>5</c:v>
                </c:pt>
                <c:pt idx="52">
                  <c:v>0</c:v>
                </c:pt>
                <c:pt idx="53">
                  <c:v>2</c:v>
                </c:pt>
                <c:pt idx="54">
                  <c:v>2</c:v>
                </c:pt>
                <c:pt idx="55">
                  <c:v>3</c:v>
                </c:pt>
                <c:pt idx="56">
                  <c:v>2</c:v>
                </c:pt>
                <c:pt idx="57">
                  <c:v>0</c:v>
                </c:pt>
                <c:pt idx="58">
                  <c:v>2</c:v>
                </c:pt>
                <c:pt idx="59">
                  <c:v>3</c:v>
                </c:pt>
                <c:pt idx="60">
                  <c:v>2</c:v>
                </c:pt>
                <c:pt idx="61">
                  <c:v>3</c:v>
                </c:pt>
                <c:pt idx="62">
                  <c:v>1</c:v>
                </c:pt>
                <c:pt idx="63">
                  <c:v>0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1</c:v>
                </c:pt>
                <c:pt idx="69">
                  <c:v>3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1</c:v>
                </c:pt>
                <c:pt idx="76">
                  <c:v>3</c:v>
                </c:pt>
                <c:pt idx="77">
                  <c:v>5</c:v>
                </c:pt>
                <c:pt idx="78">
                  <c:v>3</c:v>
                </c:pt>
                <c:pt idx="79">
                  <c:v>1</c:v>
                </c:pt>
                <c:pt idx="80">
                  <c:v>2</c:v>
                </c:pt>
                <c:pt idx="81">
                  <c:v>3</c:v>
                </c:pt>
                <c:pt idx="82">
                  <c:v>5</c:v>
                </c:pt>
                <c:pt idx="83">
                  <c:v>3</c:v>
                </c:pt>
                <c:pt idx="84">
                  <c:v>0</c:v>
                </c:pt>
                <c:pt idx="85">
                  <c:v>2</c:v>
                </c:pt>
                <c:pt idx="86">
                  <c:v>2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0E2-DE4C-AECE-09C78688DACA}"/>
            </c:ext>
          </c:extLst>
        </c:ser>
        <c:ser>
          <c:idx val="15"/>
          <c:order val="15"/>
          <c:tx>
            <c:strRef>
              <c:f>'Dorms testing by day'!$C$17</c:f>
              <c:strCache>
                <c:ptCount val="1"/>
                <c:pt idx="0">
                  <c:v>Glenn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day'!$D$17:$CQ$17</c:f>
              <c:numCache>
                <c:formatCode>General</c:formatCode>
                <c:ptCount val="92"/>
                <c:pt idx="0">
                  <c:v>5</c:v>
                </c:pt>
                <c:pt idx="1">
                  <c:v>18</c:v>
                </c:pt>
                <c:pt idx="2">
                  <c:v>7</c:v>
                </c:pt>
                <c:pt idx="3">
                  <c:v>29</c:v>
                </c:pt>
                <c:pt idx="4">
                  <c:v>19</c:v>
                </c:pt>
                <c:pt idx="5">
                  <c:v>20</c:v>
                </c:pt>
                <c:pt idx="6">
                  <c:v>10</c:v>
                </c:pt>
                <c:pt idx="7">
                  <c:v>8</c:v>
                </c:pt>
                <c:pt idx="8">
                  <c:v>26</c:v>
                </c:pt>
                <c:pt idx="9">
                  <c:v>38</c:v>
                </c:pt>
                <c:pt idx="10">
                  <c:v>21</c:v>
                </c:pt>
                <c:pt idx="11">
                  <c:v>34</c:v>
                </c:pt>
                <c:pt idx="12">
                  <c:v>39</c:v>
                </c:pt>
                <c:pt idx="13">
                  <c:v>32</c:v>
                </c:pt>
                <c:pt idx="14">
                  <c:v>124</c:v>
                </c:pt>
                <c:pt idx="15">
                  <c:v>37</c:v>
                </c:pt>
                <c:pt idx="16">
                  <c:v>30</c:v>
                </c:pt>
                <c:pt idx="17">
                  <c:v>28</c:v>
                </c:pt>
                <c:pt idx="18">
                  <c:v>38</c:v>
                </c:pt>
                <c:pt idx="19">
                  <c:v>61</c:v>
                </c:pt>
                <c:pt idx="20">
                  <c:v>39</c:v>
                </c:pt>
                <c:pt idx="21">
                  <c:v>24</c:v>
                </c:pt>
                <c:pt idx="22">
                  <c:v>36</c:v>
                </c:pt>
                <c:pt idx="23">
                  <c:v>36</c:v>
                </c:pt>
                <c:pt idx="24">
                  <c:v>6</c:v>
                </c:pt>
                <c:pt idx="25">
                  <c:v>0</c:v>
                </c:pt>
                <c:pt idx="26">
                  <c:v>0</c:v>
                </c:pt>
                <c:pt idx="27">
                  <c:v>42</c:v>
                </c:pt>
                <c:pt idx="28">
                  <c:v>13</c:v>
                </c:pt>
                <c:pt idx="29">
                  <c:v>27</c:v>
                </c:pt>
                <c:pt idx="30">
                  <c:v>30</c:v>
                </c:pt>
                <c:pt idx="31">
                  <c:v>22</c:v>
                </c:pt>
                <c:pt idx="32">
                  <c:v>39</c:v>
                </c:pt>
                <c:pt idx="33">
                  <c:v>45</c:v>
                </c:pt>
                <c:pt idx="34">
                  <c:v>24</c:v>
                </c:pt>
                <c:pt idx="35">
                  <c:v>30</c:v>
                </c:pt>
                <c:pt idx="36">
                  <c:v>36</c:v>
                </c:pt>
                <c:pt idx="37">
                  <c:v>12</c:v>
                </c:pt>
                <c:pt idx="38">
                  <c:v>31</c:v>
                </c:pt>
                <c:pt idx="39">
                  <c:v>30</c:v>
                </c:pt>
                <c:pt idx="40">
                  <c:v>24</c:v>
                </c:pt>
                <c:pt idx="41">
                  <c:v>26</c:v>
                </c:pt>
                <c:pt idx="42">
                  <c:v>38</c:v>
                </c:pt>
                <c:pt idx="43">
                  <c:v>42</c:v>
                </c:pt>
                <c:pt idx="44">
                  <c:v>19</c:v>
                </c:pt>
                <c:pt idx="45">
                  <c:v>34</c:v>
                </c:pt>
                <c:pt idx="46">
                  <c:v>38</c:v>
                </c:pt>
                <c:pt idx="47">
                  <c:v>23</c:v>
                </c:pt>
                <c:pt idx="48">
                  <c:v>40</c:v>
                </c:pt>
                <c:pt idx="49">
                  <c:v>32</c:v>
                </c:pt>
                <c:pt idx="50">
                  <c:v>23</c:v>
                </c:pt>
                <c:pt idx="51">
                  <c:v>30</c:v>
                </c:pt>
                <c:pt idx="52">
                  <c:v>26</c:v>
                </c:pt>
                <c:pt idx="53">
                  <c:v>55</c:v>
                </c:pt>
                <c:pt idx="54">
                  <c:v>28</c:v>
                </c:pt>
                <c:pt idx="55">
                  <c:v>34</c:v>
                </c:pt>
                <c:pt idx="56">
                  <c:v>15</c:v>
                </c:pt>
                <c:pt idx="57">
                  <c:v>29</c:v>
                </c:pt>
                <c:pt idx="58">
                  <c:v>47</c:v>
                </c:pt>
                <c:pt idx="59">
                  <c:v>29</c:v>
                </c:pt>
                <c:pt idx="60">
                  <c:v>41</c:v>
                </c:pt>
                <c:pt idx="61">
                  <c:v>39</c:v>
                </c:pt>
                <c:pt idx="62">
                  <c:v>35</c:v>
                </c:pt>
                <c:pt idx="63">
                  <c:v>0</c:v>
                </c:pt>
                <c:pt idx="64">
                  <c:v>63</c:v>
                </c:pt>
                <c:pt idx="65">
                  <c:v>25</c:v>
                </c:pt>
                <c:pt idx="66">
                  <c:v>29</c:v>
                </c:pt>
                <c:pt idx="67">
                  <c:v>32</c:v>
                </c:pt>
                <c:pt idx="68">
                  <c:v>29</c:v>
                </c:pt>
                <c:pt idx="69">
                  <c:v>44</c:v>
                </c:pt>
                <c:pt idx="70">
                  <c:v>23</c:v>
                </c:pt>
                <c:pt idx="71">
                  <c:v>34</c:v>
                </c:pt>
                <c:pt idx="72">
                  <c:v>44</c:v>
                </c:pt>
                <c:pt idx="73">
                  <c:v>33</c:v>
                </c:pt>
                <c:pt idx="74">
                  <c:v>50</c:v>
                </c:pt>
                <c:pt idx="75">
                  <c:v>30</c:v>
                </c:pt>
                <c:pt idx="76">
                  <c:v>29</c:v>
                </c:pt>
                <c:pt idx="77">
                  <c:v>32</c:v>
                </c:pt>
                <c:pt idx="78">
                  <c:v>39</c:v>
                </c:pt>
                <c:pt idx="79">
                  <c:v>40</c:v>
                </c:pt>
                <c:pt idx="80">
                  <c:v>38</c:v>
                </c:pt>
                <c:pt idx="81">
                  <c:v>31</c:v>
                </c:pt>
                <c:pt idx="82">
                  <c:v>37</c:v>
                </c:pt>
                <c:pt idx="83">
                  <c:v>47</c:v>
                </c:pt>
                <c:pt idx="84">
                  <c:v>18</c:v>
                </c:pt>
                <c:pt idx="85">
                  <c:v>38</c:v>
                </c:pt>
                <c:pt idx="86">
                  <c:v>39</c:v>
                </c:pt>
                <c:pt idx="87">
                  <c:v>15</c:v>
                </c:pt>
                <c:pt idx="88">
                  <c:v>13</c:v>
                </c:pt>
                <c:pt idx="89">
                  <c:v>2</c:v>
                </c:pt>
                <c:pt idx="90">
                  <c:v>4</c:v>
                </c:pt>
                <c:pt idx="9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0E2-DE4C-AECE-09C78688DACA}"/>
            </c:ext>
          </c:extLst>
        </c:ser>
        <c:ser>
          <c:idx val="16"/>
          <c:order val="16"/>
          <c:tx>
            <c:strRef>
              <c:f>'Dorms testing by day'!$C$18</c:f>
              <c:strCache>
                <c:ptCount val="1"/>
                <c:pt idx="0">
                  <c:v>Goldin House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day'!$D$18:$CQ$18</c:f>
              <c:numCache>
                <c:formatCode>General</c:formatCode>
                <c:ptCount val="9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3</c:v>
                </c:pt>
                <c:pt idx="29">
                  <c:v>1</c:v>
                </c:pt>
                <c:pt idx="30">
                  <c:v>2</c:v>
                </c:pt>
                <c:pt idx="31">
                  <c:v>0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0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3</c:v>
                </c:pt>
                <c:pt idx="44">
                  <c:v>2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3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5</c:v>
                </c:pt>
                <c:pt idx="57">
                  <c:v>0</c:v>
                </c:pt>
                <c:pt idx="58">
                  <c:v>1</c:v>
                </c:pt>
                <c:pt idx="59">
                  <c:v>2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2</c:v>
                </c:pt>
                <c:pt idx="65">
                  <c:v>3</c:v>
                </c:pt>
                <c:pt idx="66">
                  <c:v>2</c:v>
                </c:pt>
                <c:pt idx="67">
                  <c:v>1</c:v>
                </c:pt>
                <c:pt idx="68">
                  <c:v>0</c:v>
                </c:pt>
                <c:pt idx="69">
                  <c:v>4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75">
                  <c:v>5</c:v>
                </c:pt>
                <c:pt idx="76">
                  <c:v>1</c:v>
                </c:pt>
                <c:pt idx="77">
                  <c:v>2</c:v>
                </c:pt>
                <c:pt idx="78">
                  <c:v>0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2</c:v>
                </c:pt>
                <c:pt idx="84">
                  <c:v>1</c:v>
                </c:pt>
                <c:pt idx="85">
                  <c:v>0</c:v>
                </c:pt>
                <c:pt idx="86">
                  <c:v>2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0E2-DE4C-AECE-09C78688DACA}"/>
            </c:ext>
          </c:extLst>
        </c:ser>
        <c:ser>
          <c:idx val="17"/>
          <c:order val="17"/>
          <c:tx>
            <c:strRef>
              <c:f>'Dorms testing by day'!$C$19</c:f>
              <c:strCache>
                <c:ptCount val="1"/>
                <c:pt idx="0">
                  <c:v>Graduate Living Center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day'!$D$19:$CQ$19</c:f>
              <c:numCache>
                <c:formatCode>General</c:formatCode>
                <c:ptCount val="9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3</c:v>
                </c:pt>
                <c:pt idx="6">
                  <c:v>5</c:v>
                </c:pt>
                <c:pt idx="7">
                  <c:v>8</c:v>
                </c:pt>
                <c:pt idx="8">
                  <c:v>14</c:v>
                </c:pt>
                <c:pt idx="9">
                  <c:v>32</c:v>
                </c:pt>
                <c:pt idx="10">
                  <c:v>8</c:v>
                </c:pt>
                <c:pt idx="11">
                  <c:v>12</c:v>
                </c:pt>
                <c:pt idx="12">
                  <c:v>7</c:v>
                </c:pt>
                <c:pt idx="13">
                  <c:v>1</c:v>
                </c:pt>
                <c:pt idx="14">
                  <c:v>19</c:v>
                </c:pt>
                <c:pt idx="15">
                  <c:v>14</c:v>
                </c:pt>
                <c:pt idx="16">
                  <c:v>21</c:v>
                </c:pt>
                <c:pt idx="17">
                  <c:v>18</c:v>
                </c:pt>
                <c:pt idx="18">
                  <c:v>57</c:v>
                </c:pt>
                <c:pt idx="19">
                  <c:v>14</c:v>
                </c:pt>
                <c:pt idx="20">
                  <c:v>12</c:v>
                </c:pt>
                <c:pt idx="21">
                  <c:v>26</c:v>
                </c:pt>
                <c:pt idx="22">
                  <c:v>16</c:v>
                </c:pt>
                <c:pt idx="23">
                  <c:v>27</c:v>
                </c:pt>
                <c:pt idx="24">
                  <c:v>5</c:v>
                </c:pt>
                <c:pt idx="25">
                  <c:v>0</c:v>
                </c:pt>
                <c:pt idx="26">
                  <c:v>0</c:v>
                </c:pt>
                <c:pt idx="27">
                  <c:v>15</c:v>
                </c:pt>
                <c:pt idx="28">
                  <c:v>28</c:v>
                </c:pt>
                <c:pt idx="29">
                  <c:v>22</c:v>
                </c:pt>
                <c:pt idx="30">
                  <c:v>36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21</c:v>
                </c:pt>
                <c:pt idx="35">
                  <c:v>14</c:v>
                </c:pt>
                <c:pt idx="36">
                  <c:v>44</c:v>
                </c:pt>
                <c:pt idx="37">
                  <c:v>1</c:v>
                </c:pt>
                <c:pt idx="38">
                  <c:v>7</c:v>
                </c:pt>
                <c:pt idx="39">
                  <c:v>16</c:v>
                </c:pt>
                <c:pt idx="40">
                  <c:v>24</c:v>
                </c:pt>
                <c:pt idx="41">
                  <c:v>8</c:v>
                </c:pt>
                <c:pt idx="42">
                  <c:v>25</c:v>
                </c:pt>
                <c:pt idx="43">
                  <c:v>10</c:v>
                </c:pt>
                <c:pt idx="44">
                  <c:v>5</c:v>
                </c:pt>
                <c:pt idx="45">
                  <c:v>17</c:v>
                </c:pt>
                <c:pt idx="46">
                  <c:v>15</c:v>
                </c:pt>
                <c:pt idx="47">
                  <c:v>37</c:v>
                </c:pt>
                <c:pt idx="48">
                  <c:v>8</c:v>
                </c:pt>
                <c:pt idx="49">
                  <c:v>25</c:v>
                </c:pt>
                <c:pt idx="50">
                  <c:v>17</c:v>
                </c:pt>
                <c:pt idx="51">
                  <c:v>14</c:v>
                </c:pt>
                <c:pt idx="52">
                  <c:v>23</c:v>
                </c:pt>
                <c:pt idx="53">
                  <c:v>19</c:v>
                </c:pt>
                <c:pt idx="54">
                  <c:v>17</c:v>
                </c:pt>
                <c:pt idx="55">
                  <c:v>20</c:v>
                </c:pt>
                <c:pt idx="56">
                  <c:v>9</c:v>
                </c:pt>
                <c:pt idx="57">
                  <c:v>33</c:v>
                </c:pt>
                <c:pt idx="58">
                  <c:v>15</c:v>
                </c:pt>
                <c:pt idx="59">
                  <c:v>16</c:v>
                </c:pt>
                <c:pt idx="60">
                  <c:v>8</c:v>
                </c:pt>
                <c:pt idx="61">
                  <c:v>15</c:v>
                </c:pt>
                <c:pt idx="62">
                  <c:v>38</c:v>
                </c:pt>
                <c:pt idx="63">
                  <c:v>9</c:v>
                </c:pt>
                <c:pt idx="64">
                  <c:v>14</c:v>
                </c:pt>
                <c:pt idx="65">
                  <c:v>11</c:v>
                </c:pt>
                <c:pt idx="66">
                  <c:v>25</c:v>
                </c:pt>
                <c:pt idx="67">
                  <c:v>11</c:v>
                </c:pt>
                <c:pt idx="68">
                  <c:v>43</c:v>
                </c:pt>
                <c:pt idx="69">
                  <c:v>26</c:v>
                </c:pt>
                <c:pt idx="70">
                  <c:v>16</c:v>
                </c:pt>
                <c:pt idx="71">
                  <c:v>12</c:v>
                </c:pt>
                <c:pt idx="72">
                  <c:v>14</c:v>
                </c:pt>
                <c:pt idx="73">
                  <c:v>35</c:v>
                </c:pt>
                <c:pt idx="74">
                  <c:v>17</c:v>
                </c:pt>
                <c:pt idx="75">
                  <c:v>12</c:v>
                </c:pt>
                <c:pt idx="76">
                  <c:v>13</c:v>
                </c:pt>
                <c:pt idx="77">
                  <c:v>18</c:v>
                </c:pt>
                <c:pt idx="78">
                  <c:v>48</c:v>
                </c:pt>
                <c:pt idx="79">
                  <c:v>19</c:v>
                </c:pt>
                <c:pt idx="80">
                  <c:v>15</c:v>
                </c:pt>
                <c:pt idx="81">
                  <c:v>20</c:v>
                </c:pt>
                <c:pt idx="82">
                  <c:v>26</c:v>
                </c:pt>
                <c:pt idx="83">
                  <c:v>38</c:v>
                </c:pt>
                <c:pt idx="84">
                  <c:v>0</c:v>
                </c:pt>
                <c:pt idx="85">
                  <c:v>2</c:v>
                </c:pt>
                <c:pt idx="86">
                  <c:v>21</c:v>
                </c:pt>
                <c:pt idx="87">
                  <c:v>7</c:v>
                </c:pt>
                <c:pt idx="88">
                  <c:v>10</c:v>
                </c:pt>
                <c:pt idx="89">
                  <c:v>2</c:v>
                </c:pt>
                <c:pt idx="90">
                  <c:v>2</c:v>
                </c:pt>
                <c:pt idx="9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0E2-DE4C-AECE-09C78688DACA}"/>
            </c:ext>
          </c:extLst>
        </c:ser>
        <c:ser>
          <c:idx val="18"/>
          <c:order val="18"/>
          <c:tx>
            <c:strRef>
              <c:f>'Dorms testing by day'!$C$20</c:f>
              <c:strCache>
                <c:ptCount val="1"/>
                <c:pt idx="0">
                  <c:v>Gray (formerly FSA)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day'!$D$20:$CQ$20</c:f>
              <c:numCache>
                <c:formatCode>General</c:formatCode>
                <c:ptCount val="9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0</c:v>
                </c:pt>
                <c:pt idx="14">
                  <c:v>3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3</c:v>
                </c:pt>
                <c:pt idx="20">
                  <c:v>5</c:v>
                </c:pt>
                <c:pt idx="21">
                  <c:v>2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5</c:v>
                </c:pt>
                <c:pt idx="28">
                  <c:v>3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1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0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0</c:v>
                </c:pt>
                <c:pt idx="42">
                  <c:v>4</c:v>
                </c:pt>
                <c:pt idx="43">
                  <c:v>3</c:v>
                </c:pt>
                <c:pt idx="44">
                  <c:v>0</c:v>
                </c:pt>
                <c:pt idx="45">
                  <c:v>0</c:v>
                </c:pt>
                <c:pt idx="46">
                  <c:v>4</c:v>
                </c:pt>
                <c:pt idx="47">
                  <c:v>3</c:v>
                </c:pt>
                <c:pt idx="48">
                  <c:v>0</c:v>
                </c:pt>
                <c:pt idx="49">
                  <c:v>2</c:v>
                </c:pt>
                <c:pt idx="50">
                  <c:v>1</c:v>
                </c:pt>
                <c:pt idx="51">
                  <c:v>2</c:v>
                </c:pt>
                <c:pt idx="52">
                  <c:v>5</c:v>
                </c:pt>
                <c:pt idx="53">
                  <c:v>1</c:v>
                </c:pt>
                <c:pt idx="54">
                  <c:v>1</c:v>
                </c:pt>
                <c:pt idx="55">
                  <c:v>4</c:v>
                </c:pt>
                <c:pt idx="56">
                  <c:v>0</c:v>
                </c:pt>
                <c:pt idx="57">
                  <c:v>4</c:v>
                </c:pt>
                <c:pt idx="58">
                  <c:v>1</c:v>
                </c:pt>
                <c:pt idx="59">
                  <c:v>2</c:v>
                </c:pt>
                <c:pt idx="60">
                  <c:v>3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3</c:v>
                </c:pt>
                <c:pt idx="67">
                  <c:v>1</c:v>
                </c:pt>
                <c:pt idx="68">
                  <c:v>1</c:v>
                </c:pt>
                <c:pt idx="69">
                  <c:v>3</c:v>
                </c:pt>
                <c:pt idx="70">
                  <c:v>0</c:v>
                </c:pt>
                <c:pt idx="71">
                  <c:v>3</c:v>
                </c:pt>
                <c:pt idx="72">
                  <c:v>0</c:v>
                </c:pt>
                <c:pt idx="73">
                  <c:v>1</c:v>
                </c:pt>
                <c:pt idx="74">
                  <c:v>5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3</c:v>
                </c:pt>
                <c:pt idx="79">
                  <c:v>2</c:v>
                </c:pt>
                <c:pt idx="80">
                  <c:v>2</c:v>
                </c:pt>
                <c:pt idx="81">
                  <c:v>1</c:v>
                </c:pt>
                <c:pt idx="82">
                  <c:v>2</c:v>
                </c:pt>
                <c:pt idx="83">
                  <c:v>2</c:v>
                </c:pt>
                <c:pt idx="84">
                  <c:v>0</c:v>
                </c:pt>
                <c:pt idx="85">
                  <c:v>1</c:v>
                </c:pt>
                <c:pt idx="86">
                  <c:v>2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0E2-DE4C-AECE-09C78688DACA}"/>
            </c:ext>
          </c:extLst>
        </c:ser>
        <c:ser>
          <c:idx val="19"/>
          <c:order val="19"/>
          <c:tx>
            <c:strRef>
              <c:f>'Dorms testing by day'!$C$21</c:f>
              <c:strCache>
                <c:ptCount val="1"/>
                <c:pt idx="0">
                  <c:v>Hanson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day'!$D$21:$CQ$21</c:f>
              <c:numCache>
                <c:formatCode>General</c:formatCode>
                <c:ptCount val="92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7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12</c:v>
                </c:pt>
                <c:pt idx="9">
                  <c:v>4</c:v>
                </c:pt>
                <c:pt idx="10">
                  <c:v>3</c:v>
                </c:pt>
                <c:pt idx="11">
                  <c:v>6</c:v>
                </c:pt>
                <c:pt idx="12">
                  <c:v>11</c:v>
                </c:pt>
                <c:pt idx="13">
                  <c:v>4</c:v>
                </c:pt>
                <c:pt idx="14">
                  <c:v>22</c:v>
                </c:pt>
                <c:pt idx="15">
                  <c:v>13</c:v>
                </c:pt>
                <c:pt idx="16">
                  <c:v>1</c:v>
                </c:pt>
                <c:pt idx="17">
                  <c:v>12</c:v>
                </c:pt>
                <c:pt idx="18">
                  <c:v>5</c:v>
                </c:pt>
                <c:pt idx="19">
                  <c:v>10</c:v>
                </c:pt>
                <c:pt idx="20">
                  <c:v>9</c:v>
                </c:pt>
                <c:pt idx="21">
                  <c:v>3</c:v>
                </c:pt>
                <c:pt idx="22">
                  <c:v>9</c:v>
                </c:pt>
                <c:pt idx="23">
                  <c:v>7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11</c:v>
                </c:pt>
                <c:pt idx="28">
                  <c:v>2</c:v>
                </c:pt>
                <c:pt idx="29">
                  <c:v>4</c:v>
                </c:pt>
                <c:pt idx="30">
                  <c:v>5</c:v>
                </c:pt>
                <c:pt idx="31">
                  <c:v>1</c:v>
                </c:pt>
                <c:pt idx="32">
                  <c:v>8</c:v>
                </c:pt>
                <c:pt idx="33">
                  <c:v>5</c:v>
                </c:pt>
                <c:pt idx="34">
                  <c:v>3</c:v>
                </c:pt>
                <c:pt idx="35">
                  <c:v>5</c:v>
                </c:pt>
                <c:pt idx="36">
                  <c:v>9</c:v>
                </c:pt>
                <c:pt idx="37">
                  <c:v>0</c:v>
                </c:pt>
                <c:pt idx="38">
                  <c:v>7</c:v>
                </c:pt>
                <c:pt idx="39">
                  <c:v>6</c:v>
                </c:pt>
                <c:pt idx="40">
                  <c:v>2</c:v>
                </c:pt>
                <c:pt idx="41">
                  <c:v>6</c:v>
                </c:pt>
                <c:pt idx="42">
                  <c:v>2</c:v>
                </c:pt>
                <c:pt idx="43">
                  <c:v>7</c:v>
                </c:pt>
                <c:pt idx="44">
                  <c:v>5</c:v>
                </c:pt>
                <c:pt idx="45">
                  <c:v>1</c:v>
                </c:pt>
                <c:pt idx="46">
                  <c:v>8</c:v>
                </c:pt>
                <c:pt idx="47">
                  <c:v>3</c:v>
                </c:pt>
                <c:pt idx="48">
                  <c:v>11</c:v>
                </c:pt>
                <c:pt idx="49">
                  <c:v>4</c:v>
                </c:pt>
                <c:pt idx="50">
                  <c:v>3</c:v>
                </c:pt>
                <c:pt idx="51">
                  <c:v>5</c:v>
                </c:pt>
                <c:pt idx="52">
                  <c:v>3</c:v>
                </c:pt>
                <c:pt idx="53">
                  <c:v>12</c:v>
                </c:pt>
                <c:pt idx="54">
                  <c:v>1</c:v>
                </c:pt>
                <c:pt idx="55">
                  <c:v>3</c:v>
                </c:pt>
                <c:pt idx="56">
                  <c:v>6</c:v>
                </c:pt>
                <c:pt idx="57">
                  <c:v>1</c:v>
                </c:pt>
                <c:pt idx="58">
                  <c:v>8</c:v>
                </c:pt>
                <c:pt idx="59">
                  <c:v>3</c:v>
                </c:pt>
                <c:pt idx="60">
                  <c:v>4</c:v>
                </c:pt>
                <c:pt idx="61">
                  <c:v>4</c:v>
                </c:pt>
                <c:pt idx="62">
                  <c:v>3</c:v>
                </c:pt>
                <c:pt idx="63">
                  <c:v>0</c:v>
                </c:pt>
                <c:pt idx="64">
                  <c:v>11</c:v>
                </c:pt>
                <c:pt idx="65">
                  <c:v>6</c:v>
                </c:pt>
                <c:pt idx="66">
                  <c:v>4</c:v>
                </c:pt>
                <c:pt idx="67">
                  <c:v>5</c:v>
                </c:pt>
                <c:pt idx="68">
                  <c:v>4</c:v>
                </c:pt>
                <c:pt idx="69">
                  <c:v>12</c:v>
                </c:pt>
                <c:pt idx="70">
                  <c:v>3</c:v>
                </c:pt>
                <c:pt idx="71">
                  <c:v>2</c:v>
                </c:pt>
                <c:pt idx="72">
                  <c:v>6</c:v>
                </c:pt>
                <c:pt idx="73">
                  <c:v>7</c:v>
                </c:pt>
                <c:pt idx="74">
                  <c:v>12</c:v>
                </c:pt>
                <c:pt idx="75">
                  <c:v>1</c:v>
                </c:pt>
                <c:pt idx="76">
                  <c:v>6</c:v>
                </c:pt>
                <c:pt idx="77">
                  <c:v>5</c:v>
                </c:pt>
                <c:pt idx="78">
                  <c:v>5</c:v>
                </c:pt>
                <c:pt idx="79">
                  <c:v>8</c:v>
                </c:pt>
                <c:pt idx="80">
                  <c:v>5</c:v>
                </c:pt>
                <c:pt idx="81">
                  <c:v>3</c:v>
                </c:pt>
                <c:pt idx="82">
                  <c:v>7</c:v>
                </c:pt>
                <c:pt idx="83">
                  <c:v>14</c:v>
                </c:pt>
                <c:pt idx="84">
                  <c:v>2</c:v>
                </c:pt>
                <c:pt idx="85">
                  <c:v>1</c:v>
                </c:pt>
                <c:pt idx="86">
                  <c:v>7</c:v>
                </c:pt>
                <c:pt idx="87">
                  <c:v>2</c:v>
                </c:pt>
                <c:pt idx="88">
                  <c:v>0</c:v>
                </c:pt>
                <c:pt idx="89">
                  <c:v>2</c:v>
                </c:pt>
                <c:pt idx="90">
                  <c:v>1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20E2-DE4C-AECE-09C78688DACA}"/>
            </c:ext>
          </c:extLst>
        </c:ser>
        <c:ser>
          <c:idx val="20"/>
          <c:order val="20"/>
          <c:tx>
            <c:strRef>
              <c:f>'Dorms testing by day'!$C$22</c:f>
              <c:strCache>
                <c:ptCount val="1"/>
                <c:pt idx="0">
                  <c:v>Harris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day'!$D$22:$CQ$22</c:f>
              <c:numCache>
                <c:formatCode>General</c:formatCode>
                <c:ptCount val="9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10</c:v>
                </c:pt>
                <c:pt idx="9">
                  <c:v>8</c:v>
                </c:pt>
                <c:pt idx="10">
                  <c:v>1</c:v>
                </c:pt>
                <c:pt idx="11">
                  <c:v>1</c:v>
                </c:pt>
                <c:pt idx="12">
                  <c:v>11</c:v>
                </c:pt>
                <c:pt idx="13">
                  <c:v>0</c:v>
                </c:pt>
                <c:pt idx="14">
                  <c:v>5</c:v>
                </c:pt>
                <c:pt idx="15">
                  <c:v>4</c:v>
                </c:pt>
                <c:pt idx="16">
                  <c:v>9</c:v>
                </c:pt>
                <c:pt idx="17">
                  <c:v>8</c:v>
                </c:pt>
                <c:pt idx="18">
                  <c:v>10</c:v>
                </c:pt>
                <c:pt idx="19">
                  <c:v>7</c:v>
                </c:pt>
                <c:pt idx="20">
                  <c:v>5</c:v>
                </c:pt>
                <c:pt idx="21">
                  <c:v>6</c:v>
                </c:pt>
                <c:pt idx="22">
                  <c:v>6</c:v>
                </c:pt>
                <c:pt idx="23">
                  <c:v>10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13</c:v>
                </c:pt>
                <c:pt idx="28">
                  <c:v>5</c:v>
                </c:pt>
                <c:pt idx="29">
                  <c:v>2</c:v>
                </c:pt>
                <c:pt idx="30">
                  <c:v>6</c:v>
                </c:pt>
                <c:pt idx="31">
                  <c:v>0</c:v>
                </c:pt>
                <c:pt idx="32">
                  <c:v>10</c:v>
                </c:pt>
                <c:pt idx="33">
                  <c:v>6</c:v>
                </c:pt>
                <c:pt idx="34">
                  <c:v>2</c:v>
                </c:pt>
                <c:pt idx="35">
                  <c:v>5</c:v>
                </c:pt>
                <c:pt idx="36">
                  <c:v>6</c:v>
                </c:pt>
                <c:pt idx="37">
                  <c:v>4</c:v>
                </c:pt>
                <c:pt idx="38">
                  <c:v>8</c:v>
                </c:pt>
                <c:pt idx="39">
                  <c:v>4</c:v>
                </c:pt>
                <c:pt idx="40">
                  <c:v>3</c:v>
                </c:pt>
                <c:pt idx="41">
                  <c:v>1</c:v>
                </c:pt>
                <c:pt idx="42">
                  <c:v>5</c:v>
                </c:pt>
                <c:pt idx="43">
                  <c:v>12</c:v>
                </c:pt>
                <c:pt idx="44">
                  <c:v>1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4</c:v>
                </c:pt>
                <c:pt idx="50">
                  <c:v>3</c:v>
                </c:pt>
                <c:pt idx="51">
                  <c:v>3</c:v>
                </c:pt>
                <c:pt idx="52">
                  <c:v>5</c:v>
                </c:pt>
                <c:pt idx="53">
                  <c:v>9</c:v>
                </c:pt>
                <c:pt idx="54">
                  <c:v>3</c:v>
                </c:pt>
                <c:pt idx="55">
                  <c:v>5</c:v>
                </c:pt>
                <c:pt idx="56">
                  <c:v>2</c:v>
                </c:pt>
                <c:pt idx="57">
                  <c:v>6</c:v>
                </c:pt>
                <c:pt idx="58">
                  <c:v>8</c:v>
                </c:pt>
                <c:pt idx="59">
                  <c:v>2</c:v>
                </c:pt>
                <c:pt idx="60">
                  <c:v>5</c:v>
                </c:pt>
                <c:pt idx="61">
                  <c:v>6</c:v>
                </c:pt>
                <c:pt idx="62">
                  <c:v>7</c:v>
                </c:pt>
                <c:pt idx="63">
                  <c:v>0</c:v>
                </c:pt>
                <c:pt idx="64">
                  <c:v>12</c:v>
                </c:pt>
                <c:pt idx="65">
                  <c:v>3</c:v>
                </c:pt>
                <c:pt idx="66">
                  <c:v>5</c:v>
                </c:pt>
                <c:pt idx="67">
                  <c:v>2</c:v>
                </c:pt>
                <c:pt idx="68">
                  <c:v>8</c:v>
                </c:pt>
                <c:pt idx="69">
                  <c:v>13</c:v>
                </c:pt>
                <c:pt idx="70">
                  <c:v>3</c:v>
                </c:pt>
                <c:pt idx="71">
                  <c:v>6</c:v>
                </c:pt>
                <c:pt idx="72">
                  <c:v>2</c:v>
                </c:pt>
                <c:pt idx="73">
                  <c:v>8</c:v>
                </c:pt>
                <c:pt idx="74">
                  <c:v>10</c:v>
                </c:pt>
                <c:pt idx="75">
                  <c:v>6</c:v>
                </c:pt>
                <c:pt idx="76">
                  <c:v>1</c:v>
                </c:pt>
                <c:pt idx="77">
                  <c:v>5</c:v>
                </c:pt>
                <c:pt idx="78">
                  <c:v>7</c:v>
                </c:pt>
                <c:pt idx="79">
                  <c:v>12</c:v>
                </c:pt>
                <c:pt idx="80">
                  <c:v>5</c:v>
                </c:pt>
                <c:pt idx="81">
                  <c:v>6</c:v>
                </c:pt>
                <c:pt idx="82">
                  <c:v>6</c:v>
                </c:pt>
                <c:pt idx="83">
                  <c:v>9</c:v>
                </c:pt>
                <c:pt idx="84">
                  <c:v>0</c:v>
                </c:pt>
                <c:pt idx="85">
                  <c:v>4</c:v>
                </c:pt>
                <c:pt idx="86">
                  <c:v>8</c:v>
                </c:pt>
                <c:pt idx="87">
                  <c:v>3</c:v>
                </c:pt>
                <c:pt idx="88">
                  <c:v>3</c:v>
                </c:pt>
                <c:pt idx="89">
                  <c:v>1</c:v>
                </c:pt>
                <c:pt idx="90">
                  <c:v>3</c:v>
                </c:pt>
                <c:pt idx="9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0E2-DE4C-AECE-09C78688DACA}"/>
            </c:ext>
          </c:extLst>
        </c:ser>
        <c:ser>
          <c:idx val="21"/>
          <c:order val="21"/>
          <c:tx>
            <c:strRef>
              <c:f>'Dorms testing by day'!$C$23</c:f>
              <c:strCache>
                <c:ptCount val="1"/>
                <c:pt idx="0">
                  <c:v>Harrison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day'!$D$23:$CQ$23</c:f>
              <c:numCache>
                <c:formatCode>General</c:formatCode>
                <c:ptCount val="92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7</c:v>
                </c:pt>
                <c:pt idx="4">
                  <c:v>2</c:v>
                </c:pt>
                <c:pt idx="5">
                  <c:v>9</c:v>
                </c:pt>
                <c:pt idx="6">
                  <c:v>5</c:v>
                </c:pt>
                <c:pt idx="7">
                  <c:v>2</c:v>
                </c:pt>
                <c:pt idx="8">
                  <c:v>5</c:v>
                </c:pt>
                <c:pt idx="9">
                  <c:v>14</c:v>
                </c:pt>
                <c:pt idx="10">
                  <c:v>7</c:v>
                </c:pt>
                <c:pt idx="11">
                  <c:v>15</c:v>
                </c:pt>
                <c:pt idx="12">
                  <c:v>8</c:v>
                </c:pt>
                <c:pt idx="13">
                  <c:v>9</c:v>
                </c:pt>
                <c:pt idx="14">
                  <c:v>27</c:v>
                </c:pt>
                <c:pt idx="15">
                  <c:v>34</c:v>
                </c:pt>
                <c:pt idx="16">
                  <c:v>2</c:v>
                </c:pt>
                <c:pt idx="17">
                  <c:v>5</c:v>
                </c:pt>
                <c:pt idx="18">
                  <c:v>16</c:v>
                </c:pt>
                <c:pt idx="19">
                  <c:v>15</c:v>
                </c:pt>
                <c:pt idx="20">
                  <c:v>22</c:v>
                </c:pt>
                <c:pt idx="21">
                  <c:v>5</c:v>
                </c:pt>
                <c:pt idx="22">
                  <c:v>7</c:v>
                </c:pt>
                <c:pt idx="23">
                  <c:v>8</c:v>
                </c:pt>
                <c:pt idx="24">
                  <c:v>5</c:v>
                </c:pt>
                <c:pt idx="25">
                  <c:v>0</c:v>
                </c:pt>
                <c:pt idx="26">
                  <c:v>0</c:v>
                </c:pt>
                <c:pt idx="27">
                  <c:v>12</c:v>
                </c:pt>
                <c:pt idx="28">
                  <c:v>9</c:v>
                </c:pt>
                <c:pt idx="29">
                  <c:v>5</c:v>
                </c:pt>
                <c:pt idx="30">
                  <c:v>6</c:v>
                </c:pt>
                <c:pt idx="31">
                  <c:v>18</c:v>
                </c:pt>
                <c:pt idx="32">
                  <c:v>14</c:v>
                </c:pt>
                <c:pt idx="33">
                  <c:v>8</c:v>
                </c:pt>
                <c:pt idx="34">
                  <c:v>6</c:v>
                </c:pt>
                <c:pt idx="35">
                  <c:v>9</c:v>
                </c:pt>
                <c:pt idx="36">
                  <c:v>14</c:v>
                </c:pt>
                <c:pt idx="37">
                  <c:v>5</c:v>
                </c:pt>
                <c:pt idx="38">
                  <c:v>10</c:v>
                </c:pt>
                <c:pt idx="39">
                  <c:v>8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8</c:v>
                </c:pt>
                <c:pt idx="44">
                  <c:v>10</c:v>
                </c:pt>
                <c:pt idx="45">
                  <c:v>8</c:v>
                </c:pt>
                <c:pt idx="46">
                  <c:v>10</c:v>
                </c:pt>
                <c:pt idx="47">
                  <c:v>8</c:v>
                </c:pt>
                <c:pt idx="48">
                  <c:v>11</c:v>
                </c:pt>
                <c:pt idx="49">
                  <c:v>4</c:v>
                </c:pt>
                <c:pt idx="50">
                  <c:v>13</c:v>
                </c:pt>
                <c:pt idx="51">
                  <c:v>9</c:v>
                </c:pt>
                <c:pt idx="52">
                  <c:v>4</c:v>
                </c:pt>
                <c:pt idx="53">
                  <c:v>11</c:v>
                </c:pt>
                <c:pt idx="54">
                  <c:v>14</c:v>
                </c:pt>
                <c:pt idx="55">
                  <c:v>12</c:v>
                </c:pt>
                <c:pt idx="56">
                  <c:v>12</c:v>
                </c:pt>
                <c:pt idx="57">
                  <c:v>7</c:v>
                </c:pt>
                <c:pt idx="58">
                  <c:v>10</c:v>
                </c:pt>
                <c:pt idx="59">
                  <c:v>13</c:v>
                </c:pt>
                <c:pt idx="60">
                  <c:v>11</c:v>
                </c:pt>
                <c:pt idx="61">
                  <c:v>18</c:v>
                </c:pt>
                <c:pt idx="62">
                  <c:v>9</c:v>
                </c:pt>
                <c:pt idx="63">
                  <c:v>0</c:v>
                </c:pt>
                <c:pt idx="64">
                  <c:v>22</c:v>
                </c:pt>
                <c:pt idx="65">
                  <c:v>6</c:v>
                </c:pt>
                <c:pt idx="66">
                  <c:v>14</c:v>
                </c:pt>
                <c:pt idx="67">
                  <c:v>8</c:v>
                </c:pt>
                <c:pt idx="68">
                  <c:v>6</c:v>
                </c:pt>
                <c:pt idx="69">
                  <c:v>15</c:v>
                </c:pt>
                <c:pt idx="70">
                  <c:v>7</c:v>
                </c:pt>
                <c:pt idx="71">
                  <c:v>7</c:v>
                </c:pt>
                <c:pt idx="72">
                  <c:v>11</c:v>
                </c:pt>
                <c:pt idx="73">
                  <c:v>8</c:v>
                </c:pt>
                <c:pt idx="74">
                  <c:v>9</c:v>
                </c:pt>
                <c:pt idx="75">
                  <c:v>12</c:v>
                </c:pt>
                <c:pt idx="76">
                  <c:v>9</c:v>
                </c:pt>
                <c:pt idx="77">
                  <c:v>8</c:v>
                </c:pt>
                <c:pt idx="78">
                  <c:v>12</c:v>
                </c:pt>
                <c:pt idx="79">
                  <c:v>8</c:v>
                </c:pt>
                <c:pt idx="80">
                  <c:v>11</c:v>
                </c:pt>
                <c:pt idx="81">
                  <c:v>10</c:v>
                </c:pt>
                <c:pt idx="82">
                  <c:v>14</c:v>
                </c:pt>
                <c:pt idx="83">
                  <c:v>18</c:v>
                </c:pt>
                <c:pt idx="84">
                  <c:v>7</c:v>
                </c:pt>
                <c:pt idx="85">
                  <c:v>9</c:v>
                </c:pt>
                <c:pt idx="86">
                  <c:v>10</c:v>
                </c:pt>
                <c:pt idx="87">
                  <c:v>2</c:v>
                </c:pt>
                <c:pt idx="88">
                  <c:v>3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20E2-DE4C-AECE-09C78688DACA}"/>
            </c:ext>
          </c:extLst>
        </c:ser>
        <c:ser>
          <c:idx val="22"/>
          <c:order val="22"/>
          <c:tx>
            <c:strRef>
              <c:f>'Dorms testing by day'!$C$24</c:f>
              <c:strCache>
                <c:ptCount val="1"/>
                <c:pt idx="0">
                  <c:v>Hayes House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day'!$D$24:$CQ$24</c:f>
              <c:numCache>
                <c:formatCode>General</c:formatCode>
                <c:ptCount val="9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4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1</c:v>
                </c:pt>
                <c:pt idx="29">
                  <c:v>3</c:v>
                </c:pt>
                <c:pt idx="30">
                  <c:v>1</c:v>
                </c:pt>
                <c:pt idx="31">
                  <c:v>0</c:v>
                </c:pt>
                <c:pt idx="32">
                  <c:v>5</c:v>
                </c:pt>
                <c:pt idx="33">
                  <c:v>0</c:v>
                </c:pt>
                <c:pt idx="34">
                  <c:v>0</c:v>
                </c:pt>
                <c:pt idx="35">
                  <c:v>4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2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3</c:v>
                </c:pt>
                <c:pt idx="49">
                  <c:v>2</c:v>
                </c:pt>
                <c:pt idx="50">
                  <c:v>0</c:v>
                </c:pt>
                <c:pt idx="51">
                  <c:v>3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3</c:v>
                </c:pt>
                <c:pt idx="58">
                  <c:v>2</c:v>
                </c:pt>
                <c:pt idx="59">
                  <c:v>0</c:v>
                </c:pt>
                <c:pt idx="60">
                  <c:v>3</c:v>
                </c:pt>
                <c:pt idx="61">
                  <c:v>2</c:v>
                </c:pt>
                <c:pt idx="62">
                  <c:v>2</c:v>
                </c:pt>
                <c:pt idx="63">
                  <c:v>0</c:v>
                </c:pt>
                <c:pt idx="64">
                  <c:v>0</c:v>
                </c:pt>
                <c:pt idx="65">
                  <c:v>3</c:v>
                </c:pt>
                <c:pt idx="66">
                  <c:v>0</c:v>
                </c:pt>
                <c:pt idx="67">
                  <c:v>3</c:v>
                </c:pt>
                <c:pt idx="68">
                  <c:v>2</c:v>
                </c:pt>
                <c:pt idx="69">
                  <c:v>5</c:v>
                </c:pt>
                <c:pt idx="70">
                  <c:v>0</c:v>
                </c:pt>
                <c:pt idx="71">
                  <c:v>2</c:v>
                </c:pt>
                <c:pt idx="72">
                  <c:v>4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1</c:v>
                </c:pt>
                <c:pt idx="77">
                  <c:v>4</c:v>
                </c:pt>
                <c:pt idx="78">
                  <c:v>0</c:v>
                </c:pt>
                <c:pt idx="79">
                  <c:v>2</c:v>
                </c:pt>
                <c:pt idx="80">
                  <c:v>2</c:v>
                </c:pt>
                <c:pt idx="81">
                  <c:v>1</c:v>
                </c:pt>
                <c:pt idx="82">
                  <c:v>4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0E2-DE4C-AECE-09C78688DACA}"/>
            </c:ext>
          </c:extLst>
        </c:ser>
        <c:ser>
          <c:idx val="23"/>
          <c:order val="23"/>
          <c:tx>
            <c:strRef>
              <c:f>'Dorms testing by day'!$C$25</c:f>
              <c:strCache>
                <c:ptCount val="1"/>
                <c:pt idx="0">
                  <c:v>Hefner (Honors)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day'!$D$25:$CQ$25</c:f>
              <c:numCache>
                <c:formatCode>General</c:formatCode>
                <c:ptCount val="92"/>
                <c:pt idx="0">
                  <c:v>7</c:v>
                </c:pt>
                <c:pt idx="1">
                  <c:v>3</c:v>
                </c:pt>
                <c:pt idx="2">
                  <c:v>13</c:v>
                </c:pt>
                <c:pt idx="3">
                  <c:v>10</c:v>
                </c:pt>
                <c:pt idx="4">
                  <c:v>5</c:v>
                </c:pt>
                <c:pt idx="5">
                  <c:v>3</c:v>
                </c:pt>
                <c:pt idx="6">
                  <c:v>12</c:v>
                </c:pt>
                <c:pt idx="7">
                  <c:v>2</c:v>
                </c:pt>
                <c:pt idx="8">
                  <c:v>5</c:v>
                </c:pt>
                <c:pt idx="9">
                  <c:v>5</c:v>
                </c:pt>
                <c:pt idx="10">
                  <c:v>2</c:v>
                </c:pt>
                <c:pt idx="11">
                  <c:v>11</c:v>
                </c:pt>
                <c:pt idx="12">
                  <c:v>4</c:v>
                </c:pt>
                <c:pt idx="13">
                  <c:v>1</c:v>
                </c:pt>
                <c:pt idx="14">
                  <c:v>15</c:v>
                </c:pt>
                <c:pt idx="15">
                  <c:v>38</c:v>
                </c:pt>
                <c:pt idx="16">
                  <c:v>2</c:v>
                </c:pt>
                <c:pt idx="17">
                  <c:v>1</c:v>
                </c:pt>
                <c:pt idx="18">
                  <c:v>8</c:v>
                </c:pt>
                <c:pt idx="19">
                  <c:v>8</c:v>
                </c:pt>
                <c:pt idx="20">
                  <c:v>17</c:v>
                </c:pt>
                <c:pt idx="21">
                  <c:v>14</c:v>
                </c:pt>
                <c:pt idx="22">
                  <c:v>8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29</c:v>
                </c:pt>
                <c:pt idx="28">
                  <c:v>5</c:v>
                </c:pt>
                <c:pt idx="29">
                  <c:v>5</c:v>
                </c:pt>
                <c:pt idx="30">
                  <c:v>6</c:v>
                </c:pt>
                <c:pt idx="31">
                  <c:v>0</c:v>
                </c:pt>
                <c:pt idx="32">
                  <c:v>11</c:v>
                </c:pt>
                <c:pt idx="33">
                  <c:v>13</c:v>
                </c:pt>
                <c:pt idx="34">
                  <c:v>8</c:v>
                </c:pt>
                <c:pt idx="35">
                  <c:v>2</c:v>
                </c:pt>
                <c:pt idx="36">
                  <c:v>8</c:v>
                </c:pt>
                <c:pt idx="37">
                  <c:v>0</c:v>
                </c:pt>
                <c:pt idx="38">
                  <c:v>7</c:v>
                </c:pt>
                <c:pt idx="39">
                  <c:v>12</c:v>
                </c:pt>
                <c:pt idx="40">
                  <c:v>9</c:v>
                </c:pt>
                <c:pt idx="41">
                  <c:v>5</c:v>
                </c:pt>
                <c:pt idx="42">
                  <c:v>10</c:v>
                </c:pt>
                <c:pt idx="43">
                  <c:v>11</c:v>
                </c:pt>
                <c:pt idx="44">
                  <c:v>15</c:v>
                </c:pt>
                <c:pt idx="45">
                  <c:v>6</c:v>
                </c:pt>
                <c:pt idx="46">
                  <c:v>8</c:v>
                </c:pt>
                <c:pt idx="47">
                  <c:v>0</c:v>
                </c:pt>
                <c:pt idx="48">
                  <c:v>12</c:v>
                </c:pt>
                <c:pt idx="49">
                  <c:v>10</c:v>
                </c:pt>
                <c:pt idx="50">
                  <c:v>8</c:v>
                </c:pt>
                <c:pt idx="51">
                  <c:v>9</c:v>
                </c:pt>
                <c:pt idx="52">
                  <c:v>1</c:v>
                </c:pt>
                <c:pt idx="53">
                  <c:v>6</c:v>
                </c:pt>
                <c:pt idx="54">
                  <c:v>14</c:v>
                </c:pt>
                <c:pt idx="55">
                  <c:v>11</c:v>
                </c:pt>
                <c:pt idx="56">
                  <c:v>4</c:v>
                </c:pt>
                <c:pt idx="57">
                  <c:v>1</c:v>
                </c:pt>
                <c:pt idx="58">
                  <c:v>8</c:v>
                </c:pt>
                <c:pt idx="59">
                  <c:v>19</c:v>
                </c:pt>
                <c:pt idx="60">
                  <c:v>9</c:v>
                </c:pt>
                <c:pt idx="61">
                  <c:v>7</c:v>
                </c:pt>
                <c:pt idx="62">
                  <c:v>5</c:v>
                </c:pt>
                <c:pt idx="63">
                  <c:v>0</c:v>
                </c:pt>
                <c:pt idx="64">
                  <c:v>9</c:v>
                </c:pt>
                <c:pt idx="65">
                  <c:v>12</c:v>
                </c:pt>
                <c:pt idx="66">
                  <c:v>10</c:v>
                </c:pt>
                <c:pt idx="67">
                  <c:v>2</c:v>
                </c:pt>
                <c:pt idx="68">
                  <c:v>16</c:v>
                </c:pt>
                <c:pt idx="69">
                  <c:v>16</c:v>
                </c:pt>
                <c:pt idx="70">
                  <c:v>8</c:v>
                </c:pt>
                <c:pt idx="71">
                  <c:v>5</c:v>
                </c:pt>
                <c:pt idx="72">
                  <c:v>7</c:v>
                </c:pt>
                <c:pt idx="73">
                  <c:v>11</c:v>
                </c:pt>
                <c:pt idx="74">
                  <c:v>10</c:v>
                </c:pt>
                <c:pt idx="75">
                  <c:v>15</c:v>
                </c:pt>
                <c:pt idx="76">
                  <c:v>5</c:v>
                </c:pt>
                <c:pt idx="77">
                  <c:v>4</c:v>
                </c:pt>
                <c:pt idx="78">
                  <c:v>9</c:v>
                </c:pt>
                <c:pt idx="79">
                  <c:v>11</c:v>
                </c:pt>
                <c:pt idx="80">
                  <c:v>12</c:v>
                </c:pt>
                <c:pt idx="81">
                  <c:v>7</c:v>
                </c:pt>
                <c:pt idx="82">
                  <c:v>14</c:v>
                </c:pt>
                <c:pt idx="83">
                  <c:v>14</c:v>
                </c:pt>
                <c:pt idx="84">
                  <c:v>3</c:v>
                </c:pt>
                <c:pt idx="85">
                  <c:v>2</c:v>
                </c:pt>
                <c:pt idx="86">
                  <c:v>10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20E2-DE4C-AECE-09C78688DACA}"/>
            </c:ext>
          </c:extLst>
        </c:ser>
        <c:ser>
          <c:idx val="24"/>
          <c:order val="24"/>
          <c:tx>
            <c:strRef>
              <c:f>'Dorms testing by day'!$C$26</c:f>
              <c:strCache>
                <c:ptCount val="1"/>
                <c:pt idx="0">
                  <c:v>Hopkins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day'!$D$26:$CQ$26</c:f>
              <c:numCache>
                <c:formatCode>General</c:formatCode>
                <c:ptCount val="92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14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2</c:v>
                </c:pt>
                <c:pt idx="8">
                  <c:v>8</c:v>
                </c:pt>
                <c:pt idx="9">
                  <c:v>17</c:v>
                </c:pt>
                <c:pt idx="10">
                  <c:v>8</c:v>
                </c:pt>
                <c:pt idx="11">
                  <c:v>9</c:v>
                </c:pt>
                <c:pt idx="12">
                  <c:v>17</c:v>
                </c:pt>
                <c:pt idx="13">
                  <c:v>3</c:v>
                </c:pt>
                <c:pt idx="14">
                  <c:v>28</c:v>
                </c:pt>
                <c:pt idx="15">
                  <c:v>38</c:v>
                </c:pt>
                <c:pt idx="16">
                  <c:v>8</c:v>
                </c:pt>
                <c:pt idx="17">
                  <c:v>15</c:v>
                </c:pt>
                <c:pt idx="18">
                  <c:v>11</c:v>
                </c:pt>
                <c:pt idx="19">
                  <c:v>19</c:v>
                </c:pt>
                <c:pt idx="20">
                  <c:v>14</c:v>
                </c:pt>
                <c:pt idx="21">
                  <c:v>14</c:v>
                </c:pt>
                <c:pt idx="22">
                  <c:v>9</c:v>
                </c:pt>
                <c:pt idx="23">
                  <c:v>13</c:v>
                </c:pt>
                <c:pt idx="24">
                  <c:v>7</c:v>
                </c:pt>
                <c:pt idx="25">
                  <c:v>0</c:v>
                </c:pt>
                <c:pt idx="26">
                  <c:v>1</c:v>
                </c:pt>
                <c:pt idx="27">
                  <c:v>19</c:v>
                </c:pt>
                <c:pt idx="28">
                  <c:v>8</c:v>
                </c:pt>
                <c:pt idx="29">
                  <c:v>9</c:v>
                </c:pt>
                <c:pt idx="30">
                  <c:v>12</c:v>
                </c:pt>
                <c:pt idx="31">
                  <c:v>1</c:v>
                </c:pt>
                <c:pt idx="32">
                  <c:v>11</c:v>
                </c:pt>
                <c:pt idx="33">
                  <c:v>12</c:v>
                </c:pt>
                <c:pt idx="34">
                  <c:v>10</c:v>
                </c:pt>
                <c:pt idx="35">
                  <c:v>6</c:v>
                </c:pt>
                <c:pt idx="36">
                  <c:v>8</c:v>
                </c:pt>
                <c:pt idx="37">
                  <c:v>0</c:v>
                </c:pt>
                <c:pt idx="38">
                  <c:v>11</c:v>
                </c:pt>
                <c:pt idx="39">
                  <c:v>8</c:v>
                </c:pt>
                <c:pt idx="40">
                  <c:v>11</c:v>
                </c:pt>
                <c:pt idx="41">
                  <c:v>11</c:v>
                </c:pt>
                <c:pt idx="42">
                  <c:v>2</c:v>
                </c:pt>
                <c:pt idx="43">
                  <c:v>3</c:v>
                </c:pt>
                <c:pt idx="44">
                  <c:v>12</c:v>
                </c:pt>
                <c:pt idx="45">
                  <c:v>13</c:v>
                </c:pt>
                <c:pt idx="46">
                  <c:v>11</c:v>
                </c:pt>
                <c:pt idx="47">
                  <c:v>4</c:v>
                </c:pt>
                <c:pt idx="48">
                  <c:v>4</c:v>
                </c:pt>
                <c:pt idx="49">
                  <c:v>20</c:v>
                </c:pt>
                <c:pt idx="50">
                  <c:v>6</c:v>
                </c:pt>
                <c:pt idx="51">
                  <c:v>8</c:v>
                </c:pt>
                <c:pt idx="52">
                  <c:v>5</c:v>
                </c:pt>
                <c:pt idx="53">
                  <c:v>16</c:v>
                </c:pt>
                <c:pt idx="54">
                  <c:v>10</c:v>
                </c:pt>
                <c:pt idx="55">
                  <c:v>8</c:v>
                </c:pt>
                <c:pt idx="56">
                  <c:v>6</c:v>
                </c:pt>
                <c:pt idx="57">
                  <c:v>11</c:v>
                </c:pt>
                <c:pt idx="58">
                  <c:v>6</c:v>
                </c:pt>
                <c:pt idx="59">
                  <c:v>12</c:v>
                </c:pt>
                <c:pt idx="60">
                  <c:v>14</c:v>
                </c:pt>
                <c:pt idx="61">
                  <c:v>7</c:v>
                </c:pt>
                <c:pt idx="62">
                  <c:v>7</c:v>
                </c:pt>
                <c:pt idx="63">
                  <c:v>0</c:v>
                </c:pt>
                <c:pt idx="64">
                  <c:v>8</c:v>
                </c:pt>
                <c:pt idx="65">
                  <c:v>17</c:v>
                </c:pt>
                <c:pt idx="66">
                  <c:v>15</c:v>
                </c:pt>
                <c:pt idx="67">
                  <c:v>5</c:v>
                </c:pt>
                <c:pt idx="68">
                  <c:v>13</c:v>
                </c:pt>
                <c:pt idx="69">
                  <c:v>12</c:v>
                </c:pt>
                <c:pt idx="70">
                  <c:v>7</c:v>
                </c:pt>
                <c:pt idx="71">
                  <c:v>8</c:v>
                </c:pt>
                <c:pt idx="72">
                  <c:v>6</c:v>
                </c:pt>
                <c:pt idx="73">
                  <c:v>5</c:v>
                </c:pt>
                <c:pt idx="74">
                  <c:v>10</c:v>
                </c:pt>
                <c:pt idx="75">
                  <c:v>15</c:v>
                </c:pt>
                <c:pt idx="76">
                  <c:v>7</c:v>
                </c:pt>
                <c:pt idx="77">
                  <c:v>10</c:v>
                </c:pt>
                <c:pt idx="78">
                  <c:v>7</c:v>
                </c:pt>
                <c:pt idx="79">
                  <c:v>13</c:v>
                </c:pt>
                <c:pt idx="80">
                  <c:v>13</c:v>
                </c:pt>
                <c:pt idx="81">
                  <c:v>9</c:v>
                </c:pt>
                <c:pt idx="82">
                  <c:v>8</c:v>
                </c:pt>
                <c:pt idx="83">
                  <c:v>16</c:v>
                </c:pt>
                <c:pt idx="84">
                  <c:v>4</c:v>
                </c:pt>
                <c:pt idx="85">
                  <c:v>3</c:v>
                </c:pt>
                <c:pt idx="86">
                  <c:v>15</c:v>
                </c:pt>
                <c:pt idx="87">
                  <c:v>2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0E2-DE4C-AECE-09C78688DACA}"/>
            </c:ext>
          </c:extLst>
        </c:ser>
        <c:ser>
          <c:idx val="25"/>
          <c:order val="25"/>
          <c:tx>
            <c:strRef>
              <c:f>'Dorms testing by day'!$C$27</c:f>
              <c:strCache>
                <c:ptCount val="1"/>
                <c:pt idx="0">
                  <c:v>Howell (GR Challenges)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day'!$D$27:$CQ$27</c:f>
              <c:numCache>
                <c:formatCode>General</c:formatCode>
                <c:ptCount val="92"/>
                <c:pt idx="0">
                  <c:v>1</c:v>
                </c:pt>
                <c:pt idx="1">
                  <c:v>10</c:v>
                </c:pt>
                <c:pt idx="2">
                  <c:v>9</c:v>
                </c:pt>
                <c:pt idx="3">
                  <c:v>7</c:v>
                </c:pt>
                <c:pt idx="4">
                  <c:v>5</c:v>
                </c:pt>
                <c:pt idx="5">
                  <c:v>20</c:v>
                </c:pt>
                <c:pt idx="6">
                  <c:v>8</c:v>
                </c:pt>
                <c:pt idx="7">
                  <c:v>0</c:v>
                </c:pt>
                <c:pt idx="8">
                  <c:v>8</c:v>
                </c:pt>
                <c:pt idx="9">
                  <c:v>41</c:v>
                </c:pt>
                <c:pt idx="10">
                  <c:v>5</c:v>
                </c:pt>
                <c:pt idx="11">
                  <c:v>4</c:v>
                </c:pt>
                <c:pt idx="12">
                  <c:v>6</c:v>
                </c:pt>
                <c:pt idx="13">
                  <c:v>19</c:v>
                </c:pt>
                <c:pt idx="14">
                  <c:v>26</c:v>
                </c:pt>
                <c:pt idx="15">
                  <c:v>47</c:v>
                </c:pt>
                <c:pt idx="16">
                  <c:v>1</c:v>
                </c:pt>
                <c:pt idx="17">
                  <c:v>3</c:v>
                </c:pt>
                <c:pt idx="18">
                  <c:v>13</c:v>
                </c:pt>
                <c:pt idx="19">
                  <c:v>22</c:v>
                </c:pt>
                <c:pt idx="20">
                  <c:v>15</c:v>
                </c:pt>
                <c:pt idx="21">
                  <c:v>17</c:v>
                </c:pt>
                <c:pt idx="22">
                  <c:v>16</c:v>
                </c:pt>
                <c:pt idx="23">
                  <c:v>23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18</c:v>
                </c:pt>
                <c:pt idx="28">
                  <c:v>8</c:v>
                </c:pt>
                <c:pt idx="29">
                  <c:v>10</c:v>
                </c:pt>
                <c:pt idx="30">
                  <c:v>19</c:v>
                </c:pt>
                <c:pt idx="31">
                  <c:v>4</c:v>
                </c:pt>
                <c:pt idx="32">
                  <c:v>22</c:v>
                </c:pt>
                <c:pt idx="33">
                  <c:v>17</c:v>
                </c:pt>
                <c:pt idx="34">
                  <c:v>7</c:v>
                </c:pt>
                <c:pt idx="35">
                  <c:v>5</c:v>
                </c:pt>
                <c:pt idx="36">
                  <c:v>30</c:v>
                </c:pt>
                <c:pt idx="37">
                  <c:v>1</c:v>
                </c:pt>
                <c:pt idx="38">
                  <c:v>2</c:v>
                </c:pt>
                <c:pt idx="39">
                  <c:v>19</c:v>
                </c:pt>
                <c:pt idx="40">
                  <c:v>16</c:v>
                </c:pt>
                <c:pt idx="41">
                  <c:v>7</c:v>
                </c:pt>
                <c:pt idx="42">
                  <c:v>15</c:v>
                </c:pt>
                <c:pt idx="43">
                  <c:v>11</c:v>
                </c:pt>
                <c:pt idx="44">
                  <c:v>22</c:v>
                </c:pt>
                <c:pt idx="45">
                  <c:v>7</c:v>
                </c:pt>
                <c:pt idx="46">
                  <c:v>16</c:v>
                </c:pt>
                <c:pt idx="47">
                  <c:v>15</c:v>
                </c:pt>
                <c:pt idx="48">
                  <c:v>12</c:v>
                </c:pt>
                <c:pt idx="49">
                  <c:v>10</c:v>
                </c:pt>
                <c:pt idx="50">
                  <c:v>14</c:v>
                </c:pt>
                <c:pt idx="51">
                  <c:v>13</c:v>
                </c:pt>
                <c:pt idx="52">
                  <c:v>15</c:v>
                </c:pt>
                <c:pt idx="53">
                  <c:v>23</c:v>
                </c:pt>
                <c:pt idx="54">
                  <c:v>15</c:v>
                </c:pt>
                <c:pt idx="55">
                  <c:v>14</c:v>
                </c:pt>
                <c:pt idx="56">
                  <c:v>10</c:v>
                </c:pt>
                <c:pt idx="57">
                  <c:v>11</c:v>
                </c:pt>
                <c:pt idx="58">
                  <c:v>10</c:v>
                </c:pt>
                <c:pt idx="59">
                  <c:v>18</c:v>
                </c:pt>
                <c:pt idx="60">
                  <c:v>16</c:v>
                </c:pt>
                <c:pt idx="61">
                  <c:v>18</c:v>
                </c:pt>
                <c:pt idx="62">
                  <c:v>9</c:v>
                </c:pt>
                <c:pt idx="63">
                  <c:v>0</c:v>
                </c:pt>
                <c:pt idx="64">
                  <c:v>18</c:v>
                </c:pt>
                <c:pt idx="65">
                  <c:v>14</c:v>
                </c:pt>
                <c:pt idx="66">
                  <c:v>24</c:v>
                </c:pt>
                <c:pt idx="67">
                  <c:v>20</c:v>
                </c:pt>
                <c:pt idx="68">
                  <c:v>12</c:v>
                </c:pt>
                <c:pt idx="69">
                  <c:v>35</c:v>
                </c:pt>
                <c:pt idx="70">
                  <c:v>25</c:v>
                </c:pt>
                <c:pt idx="71">
                  <c:v>21</c:v>
                </c:pt>
                <c:pt idx="72">
                  <c:v>32</c:v>
                </c:pt>
                <c:pt idx="73">
                  <c:v>25</c:v>
                </c:pt>
                <c:pt idx="74">
                  <c:v>19</c:v>
                </c:pt>
                <c:pt idx="75">
                  <c:v>15</c:v>
                </c:pt>
                <c:pt idx="76">
                  <c:v>21</c:v>
                </c:pt>
                <c:pt idx="77">
                  <c:v>11</c:v>
                </c:pt>
                <c:pt idx="78">
                  <c:v>18</c:v>
                </c:pt>
                <c:pt idx="79">
                  <c:v>21</c:v>
                </c:pt>
                <c:pt idx="80">
                  <c:v>12</c:v>
                </c:pt>
                <c:pt idx="81">
                  <c:v>21</c:v>
                </c:pt>
                <c:pt idx="82">
                  <c:v>16</c:v>
                </c:pt>
                <c:pt idx="83">
                  <c:v>25</c:v>
                </c:pt>
                <c:pt idx="84">
                  <c:v>4</c:v>
                </c:pt>
                <c:pt idx="85">
                  <c:v>14</c:v>
                </c:pt>
                <c:pt idx="86">
                  <c:v>12</c:v>
                </c:pt>
                <c:pt idx="87">
                  <c:v>3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20E2-DE4C-AECE-09C78688DACA}"/>
            </c:ext>
          </c:extLst>
        </c:ser>
        <c:ser>
          <c:idx val="26"/>
          <c:order val="26"/>
          <c:tx>
            <c:strRef>
              <c:f>'Dorms testing by day'!$C$28</c:f>
              <c:strCache>
                <c:ptCount val="1"/>
                <c:pt idx="0">
                  <c:v>Matheson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day'!$D$28:$CQ$28</c:f>
              <c:numCache>
                <c:formatCode>General</c:formatCode>
                <c:ptCount val="92"/>
                <c:pt idx="0">
                  <c:v>5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3</c:v>
                </c:pt>
                <c:pt idx="5">
                  <c:v>4</c:v>
                </c:pt>
                <c:pt idx="6">
                  <c:v>11</c:v>
                </c:pt>
                <c:pt idx="7">
                  <c:v>2</c:v>
                </c:pt>
                <c:pt idx="8">
                  <c:v>13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14</c:v>
                </c:pt>
                <c:pt idx="13">
                  <c:v>4</c:v>
                </c:pt>
                <c:pt idx="14">
                  <c:v>32</c:v>
                </c:pt>
                <c:pt idx="15">
                  <c:v>31</c:v>
                </c:pt>
                <c:pt idx="16">
                  <c:v>11</c:v>
                </c:pt>
                <c:pt idx="17">
                  <c:v>2</c:v>
                </c:pt>
                <c:pt idx="18">
                  <c:v>9</c:v>
                </c:pt>
                <c:pt idx="19">
                  <c:v>16</c:v>
                </c:pt>
                <c:pt idx="20">
                  <c:v>10</c:v>
                </c:pt>
                <c:pt idx="21">
                  <c:v>8</c:v>
                </c:pt>
                <c:pt idx="22">
                  <c:v>10</c:v>
                </c:pt>
                <c:pt idx="23">
                  <c:v>6</c:v>
                </c:pt>
                <c:pt idx="24">
                  <c:v>7</c:v>
                </c:pt>
                <c:pt idx="25">
                  <c:v>0</c:v>
                </c:pt>
                <c:pt idx="26">
                  <c:v>0</c:v>
                </c:pt>
                <c:pt idx="27">
                  <c:v>5</c:v>
                </c:pt>
                <c:pt idx="28">
                  <c:v>13</c:v>
                </c:pt>
                <c:pt idx="29">
                  <c:v>8</c:v>
                </c:pt>
                <c:pt idx="30">
                  <c:v>1</c:v>
                </c:pt>
                <c:pt idx="31">
                  <c:v>8</c:v>
                </c:pt>
                <c:pt idx="32">
                  <c:v>15</c:v>
                </c:pt>
                <c:pt idx="33">
                  <c:v>6</c:v>
                </c:pt>
                <c:pt idx="34">
                  <c:v>6</c:v>
                </c:pt>
                <c:pt idx="35">
                  <c:v>10</c:v>
                </c:pt>
                <c:pt idx="36">
                  <c:v>8</c:v>
                </c:pt>
                <c:pt idx="37">
                  <c:v>2</c:v>
                </c:pt>
                <c:pt idx="38">
                  <c:v>11</c:v>
                </c:pt>
                <c:pt idx="39">
                  <c:v>8</c:v>
                </c:pt>
                <c:pt idx="40">
                  <c:v>10</c:v>
                </c:pt>
                <c:pt idx="41">
                  <c:v>5</c:v>
                </c:pt>
                <c:pt idx="42">
                  <c:v>7</c:v>
                </c:pt>
                <c:pt idx="43">
                  <c:v>15</c:v>
                </c:pt>
                <c:pt idx="44">
                  <c:v>8</c:v>
                </c:pt>
                <c:pt idx="45">
                  <c:v>13</c:v>
                </c:pt>
                <c:pt idx="46">
                  <c:v>8</c:v>
                </c:pt>
                <c:pt idx="47">
                  <c:v>11</c:v>
                </c:pt>
                <c:pt idx="48">
                  <c:v>17</c:v>
                </c:pt>
                <c:pt idx="49">
                  <c:v>14</c:v>
                </c:pt>
                <c:pt idx="50">
                  <c:v>7</c:v>
                </c:pt>
                <c:pt idx="51">
                  <c:v>14</c:v>
                </c:pt>
                <c:pt idx="52">
                  <c:v>3</c:v>
                </c:pt>
                <c:pt idx="53">
                  <c:v>13</c:v>
                </c:pt>
                <c:pt idx="54">
                  <c:v>5</c:v>
                </c:pt>
                <c:pt idx="55">
                  <c:v>15</c:v>
                </c:pt>
                <c:pt idx="56">
                  <c:v>12</c:v>
                </c:pt>
                <c:pt idx="57">
                  <c:v>5</c:v>
                </c:pt>
                <c:pt idx="58">
                  <c:v>13</c:v>
                </c:pt>
                <c:pt idx="59">
                  <c:v>12</c:v>
                </c:pt>
                <c:pt idx="60">
                  <c:v>7</c:v>
                </c:pt>
                <c:pt idx="61">
                  <c:v>8</c:v>
                </c:pt>
                <c:pt idx="62">
                  <c:v>12</c:v>
                </c:pt>
                <c:pt idx="63">
                  <c:v>0</c:v>
                </c:pt>
                <c:pt idx="64">
                  <c:v>19</c:v>
                </c:pt>
                <c:pt idx="65">
                  <c:v>10</c:v>
                </c:pt>
                <c:pt idx="66">
                  <c:v>11</c:v>
                </c:pt>
                <c:pt idx="67">
                  <c:v>4</c:v>
                </c:pt>
                <c:pt idx="68">
                  <c:v>8</c:v>
                </c:pt>
                <c:pt idx="69">
                  <c:v>17</c:v>
                </c:pt>
                <c:pt idx="70">
                  <c:v>16</c:v>
                </c:pt>
                <c:pt idx="71">
                  <c:v>5</c:v>
                </c:pt>
                <c:pt idx="72">
                  <c:v>10</c:v>
                </c:pt>
                <c:pt idx="73">
                  <c:v>7</c:v>
                </c:pt>
                <c:pt idx="74">
                  <c:v>18</c:v>
                </c:pt>
                <c:pt idx="75">
                  <c:v>10</c:v>
                </c:pt>
                <c:pt idx="76">
                  <c:v>6</c:v>
                </c:pt>
                <c:pt idx="77">
                  <c:v>8</c:v>
                </c:pt>
                <c:pt idx="78">
                  <c:v>7</c:v>
                </c:pt>
                <c:pt idx="79">
                  <c:v>21</c:v>
                </c:pt>
                <c:pt idx="80">
                  <c:v>13</c:v>
                </c:pt>
                <c:pt idx="81">
                  <c:v>9</c:v>
                </c:pt>
                <c:pt idx="82">
                  <c:v>9</c:v>
                </c:pt>
                <c:pt idx="83">
                  <c:v>12</c:v>
                </c:pt>
                <c:pt idx="84">
                  <c:v>7</c:v>
                </c:pt>
                <c:pt idx="85">
                  <c:v>5</c:v>
                </c:pt>
                <c:pt idx="86">
                  <c:v>8</c:v>
                </c:pt>
                <c:pt idx="87">
                  <c:v>6</c:v>
                </c:pt>
                <c:pt idx="88">
                  <c:v>4</c:v>
                </c:pt>
                <c:pt idx="89">
                  <c:v>0</c:v>
                </c:pt>
                <c:pt idx="90">
                  <c:v>1</c:v>
                </c:pt>
                <c:pt idx="9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20E2-DE4C-AECE-09C78688DACA}"/>
            </c:ext>
          </c:extLst>
        </c:ser>
        <c:ser>
          <c:idx val="27"/>
          <c:order val="27"/>
          <c:tx>
            <c:strRef>
              <c:f>'Dorms testing by day'!$C$29</c:f>
              <c:strCache>
                <c:ptCount val="1"/>
                <c:pt idx="0">
                  <c:v>Maulding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day'!$D$29:$CQ$29</c:f>
              <c:numCache>
                <c:formatCode>General</c:formatCode>
                <c:ptCount val="92"/>
                <c:pt idx="0">
                  <c:v>7</c:v>
                </c:pt>
                <c:pt idx="1">
                  <c:v>1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12</c:v>
                </c:pt>
                <c:pt idx="6">
                  <c:v>14</c:v>
                </c:pt>
                <c:pt idx="7">
                  <c:v>6</c:v>
                </c:pt>
                <c:pt idx="8">
                  <c:v>25</c:v>
                </c:pt>
                <c:pt idx="9">
                  <c:v>18</c:v>
                </c:pt>
                <c:pt idx="10">
                  <c:v>11</c:v>
                </c:pt>
                <c:pt idx="11">
                  <c:v>26</c:v>
                </c:pt>
                <c:pt idx="12">
                  <c:v>13</c:v>
                </c:pt>
                <c:pt idx="13">
                  <c:v>0</c:v>
                </c:pt>
                <c:pt idx="14">
                  <c:v>24</c:v>
                </c:pt>
                <c:pt idx="15">
                  <c:v>14</c:v>
                </c:pt>
                <c:pt idx="16">
                  <c:v>29</c:v>
                </c:pt>
                <c:pt idx="17">
                  <c:v>22</c:v>
                </c:pt>
                <c:pt idx="18">
                  <c:v>20</c:v>
                </c:pt>
                <c:pt idx="19">
                  <c:v>20</c:v>
                </c:pt>
                <c:pt idx="20">
                  <c:v>21</c:v>
                </c:pt>
                <c:pt idx="21">
                  <c:v>21</c:v>
                </c:pt>
                <c:pt idx="22">
                  <c:v>48</c:v>
                </c:pt>
                <c:pt idx="23">
                  <c:v>18</c:v>
                </c:pt>
                <c:pt idx="24">
                  <c:v>5</c:v>
                </c:pt>
                <c:pt idx="25">
                  <c:v>0</c:v>
                </c:pt>
                <c:pt idx="26">
                  <c:v>0</c:v>
                </c:pt>
                <c:pt idx="27">
                  <c:v>31</c:v>
                </c:pt>
                <c:pt idx="28">
                  <c:v>27</c:v>
                </c:pt>
                <c:pt idx="29">
                  <c:v>50</c:v>
                </c:pt>
                <c:pt idx="30">
                  <c:v>17</c:v>
                </c:pt>
                <c:pt idx="31">
                  <c:v>0</c:v>
                </c:pt>
                <c:pt idx="32">
                  <c:v>16</c:v>
                </c:pt>
                <c:pt idx="33">
                  <c:v>18</c:v>
                </c:pt>
                <c:pt idx="34">
                  <c:v>25</c:v>
                </c:pt>
                <c:pt idx="35">
                  <c:v>47</c:v>
                </c:pt>
                <c:pt idx="36">
                  <c:v>22</c:v>
                </c:pt>
                <c:pt idx="37">
                  <c:v>0</c:v>
                </c:pt>
                <c:pt idx="38">
                  <c:v>14</c:v>
                </c:pt>
                <c:pt idx="39">
                  <c:v>22</c:v>
                </c:pt>
                <c:pt idx="40">
                  <c:v>16</c:v>
                </c:pt>
                <c:pt idx="41">
                  <c:v>41</c:v>
                </c:pt>
                <c:pt idx="42">
                  <c:v>23</c:v>
                </c:pt>
                <c:pt idx="43">
                  <c:v>14</c:v>
                </c:pt>
                <c:pt idx="44">
                  <c:v>17</c:v>
                </c:pt>
                <c:pt idx="45">
                  <c:v>15</c:v>
                </c:pt>
                <c:pt idx="46">
                  <c:v>52</c:v>
                </c:pt>
                <c:pt idx="47">
                  <c:v>10</c:v>
                </c:pt>
                <c:pt idx="48">
                  <c:v>21</c:v>
                </c:pt>
                <c:pt idx="49">
                  <c:v>14</c:v>
                </c:pt>
                <c:pt idx="50">
                  <c:v>25</c:v>
                </c:pt>
                <c:pt idx="51">
                  <c:v>57</c:v>
                </c:pt>
                <c:pt idx="52">
                  <c:v>2</c:v>
                </c:pt>
                <c:pt idx="53">
                  <c:v>18</c:v>
                </c:pt>
                <c:pt idx="54">
                  <c:v>23</c:v>
                </c:pt>
                <c:pt idx="55">
                  <c:v>21</c:v>
                </c:pt>
                <c:pt idx="56">
                  <c:v>57</c:v>
                </c:pt>
                <c:pt idx="57">
                  <c:v>7</c:v>
                </c:pt>
                <c:pt idx="58">
                  <c:v>24</c:v>
                </c:pt>
                <c:pt idx="59">
                  <c:v>13</c:v>
                </c:pt>
                <c:pt idx="60">
                  <c:v>15</c:v>
                </c:pt>
                <c:pt idx="61">
                  <c:v>50</c:v>
                </c:pt>
                <c:pt idx="62">
                  <c:v>22</c:v>
                </c:pt>
                <c:pt idx="63">
                  <c:v>0</c:v>
                </c:pt>
                <c:pt idx="64">
                  <c:v>34</c:v>
                </c:pt>
                <c:pt idx="65">
                  <c:v>19</c:v>
                </c:pt>
                <c:pt idx="66">
                  <c:v>21</c:v>
                </c:pt>
                <c:pt idx="67">
                  <c:v>52</c:v>
                </c:pt>
                <c:pt idx="68">
                  <c:v>19</c:v>
                </c:pt>
                <c:pt idx="69">
                  <c:v>23</c:v>
                </c:pt>
                <c:pt idx="70">
                  <c:v>25</c:v>
                </c:pt>
                <c:pt idx="71">
                  <c:v>15</c:v>
                </c:pt>
                <c:pt idx="72">
                  <c:v>19</c:v>
                </c:pt>
                <c:pt idx="73">
                  <c:v>22</c:v>
                </c:pt>
                <c:pt idx="74">
                  <c:v>33</c:v>
                </c:pt>
                <c:pt idx="75">
                  <c:v>23</c:v>
                </c:pt>
                <c:pt idx="76">
                  <c:v>16</c:v>
                </c:pt>
                <c:pt idx="77">
                  <c:v>24</c:v>
                </c:pt>
                <c:pt idx="78">
                  <c:v>20</c:v>
                </c:pt>
                <c:pt idx="79">
                  <c:v>31</c:v>
                </c:pt>
                <c:pt idx="80">
                  <c:v>30</c:v>
                </c:pt>
                <c:pt idx="81">
                  <c:v>25</c:v>
                </c:pt>
                <c:pt idx="82">
                  <c:v>33</c:v>
                </c:pt>
                <c:pt idx="83">
                  <c:v>14</c:v>
                </c:pt>
                <c:pt idx="84">
                  <c:v>6</c:v>
                </c:pt>
                <c:pt idx="85">
                  <c:v>8</c:v>
                </c:pt>
                <c:pt idx="86">
                  <c:v>43</c:v>
                </c:pt>
                <c:pt idx="87">
                  <c:v>3</c:v>
                </c:pt>
                <c:pt idx="88">
                  <c:v>9</c:v>
                </c:pt>
                <c:pt idx="89">
                  <c:v>6</c:v>
                </c:pt>
                <c:pt idx="90">
                  <c:v>12</c:v>
                </c:pt>
                <c:pt idx="9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20E2-DE4C-AECE-09C78688DACA}"/>
            </c:ext>
          </c:extLst>
        </c:ser>
        <c:ser>
          <c:idx val="28"/>
          <c:order val="28"/>
          <c:tx>
            <c:strRef>
              <c:f>'Dorms testing by day'!$C$30</c:f>
              <c:strCache>
                <c:ptCount val="1"/>
                <c:pt idx="0">
                  <c:v>Montag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day'!$D$30:$CQ$30</c:f>
              <c:numCache>
                <c:formatCode>General</c:formatCode>
                <c:ptCount val="92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13</c:v>
                </c:pt>
                <c:pt idx="4">
                  <c:v>5</c:v>
                </c:pt>
                <c:pt idx="5">
                  <c:v>9</c:v>
                </c:pt>
                <c:pt idx="6">
                  <c:v>14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11</c:v>
                </c:pt>
                <c:pt idx="11">
                  <c:v>13</c:v>
                </c:pt>
                <c:pt idx="12">
                  <c:v>4</c:v>
                </c:pt>
                <c:pt idx="13">
                  <c:v>0</c:v>
                </c:pt>
                <c:pt idx="14">
                  <c:v>43</c:v>
                </c:pt>
                <c:pt idx="15">
                  <c:v>14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17</c:v>
                </c:pt>
                <c:pt idx="20">
                  <c:v>14</c:v>
                </c:pt>
                <c:pt idx="21">
                  <c:v>17</c:v>
                </c:pt>
                <c:pt idx="22">
                  <c:v>6</c:v>
                </c:pt>
                <c:pt idx="23">
                  <c:v>11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20</c:v>
                </c:pt>
                <c:pt idx="28">
                  <c:v>16</c:v>
                </c:pt>
                <c:pt idx="29">
                  <c:v>9</c:v>
                </c:pt>
                <c:pt idx="30">
                  <c:v>7</c:v>
                </c:pt>
                <c:pt idx="31">
                  <c:v>1</c:v>
                </c:pt>
                <c:pt idx="32">
                  <c:v>14</c:v>
                </c:pt>
                <c:pt idx="33">
                  <c:v>12</c:v>
                </c:pt>
                <c:pt idx="34">
                  <c:v>7</c:v>
                </c:pt>
                <c:pt idx="35">
                  <c:v>6</c:v>
                </c:pt>
                <c:pt idx="36">
                  <c:v>10</c:v>
                </c:pt>
                <c:pt idx="37">
                  <c:v>0</c:v>
                </c:pt>
                <c:pt idx="38">
                  <c:v>13</c:v>
                </c:pt>
                <c:pt idx="39">
                  <c:v>9</c:v>
                </c:pt>
                <c:pt idx="40">
                  <c:v>8</c:v>
                </c:pt>
                <c:pt idx="41">
                  <c:v>16</c:v>
                </c:pt>
                <c:pt idx="42">
                  <c:v>8</c:v>
                </c:pt>
                <c:pt idx="43">
                  <c:v>8</c:v>
                </c:pt>
                <c:pt idx="44">
                  <c:v>7</c:v>
                </c:pt>
                <c:pt idx="45">
                  <c:v>6</c:v>
                </c:pt>
                <c:pt idx="46">
                  <c:v>2</c:v>
                </c:pt>
                <c:pt idx="47">
                  <c:v>6</c:v>
                </c:pt>
                <c:pt idx="48">
                  <c:v>21</c:v>
                </c:pt>
                <c:pt idx="49">
                  <c:v>14</c:v>
                </c:pt>
                <c:pt idx="50">
                  <c:v>10</c:v>
                </c:pt>
                <c:pt idx="51">
                  <c:v>6</c:v>
                </c:pt>
                <c:pt idx="52">
                  <c:v>4</c:v>
                </c:pt>
                <c:pt idx="53">
                  <c:v>14</c:v>
                </c:pt>
                <c:pt idx="54">
                  <c:v>13</c:v>
                </c:pt>
                <c:pt idx="55">
                  <c:v>13</c:v>
                </c:pt>
                <c:pt idx="56">
                  <c:v>6</c:v>
                </c:pt>
                <c:pt idx="57">
                  <c:v>5</c:v>
                </c:pt>
                <c:pt idx="58">
                  <c:v>13</c:v>
                </c:pt>
                <c:pt idx="59">
                  <c:v>10</c:v>
                </c:pt>
                <c:pt idx="60">
                  <c:v>8</c:v>
                </c:pt>
                <c:pt idx="61">
                  <c:v>7</c:v>
                </c:pt>
                <c:pt idx="62">
                  <c:v>15</c:v>
                </c:pt>
                <c:pt idx="63">
                  <c:v>0</c:v>
                </c:pt>
                <c:pt idx="64">
                  <c:v>15</c:v>
                </c:pt>
                <c:pt idx="65">
                  <c:v>12</c:v>
                </c:pt>
                <c:pt idx="66">
                  <c:v>14</c:v>
                </c:pt>
                <c:pt idx="67">
                  <c:v>4</c:v>
                </c:pt>
                <c:pt idx="68">
                  <c:v>11</c:v>
                </c:pt>
                <c:pt idx="69">
                  <c:v>13</c:v>
                </c:pt>
                <c:pt idx="70">
                  <c:v>10</c:v>
                </c:pt>
                <c:pt idx="71">
                  <c:v>7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11</c:v>
                </c:pt>
                <c:pt idx="76">
                  <c:v>11</c:v>
                </c:pt>
                <c:pt idx="77">
                  <c:v>15</c:v>
                </c:pt>
                <c:pt idx="78">
                  <c:v>9</c:v>
                </c:pt>
                <c:pt idx="79">
                  <c:v>12</c:v>
                </c:pt>
                <c:pt idx="80">
                  <c:v>15</c:v>
                </c:pt>
                <c:pt idx="81">
                  <c:v>10</c:v>
                </c:pt>
                <c:pt idx="82">
                  <c:v>7</c:v>
                </c:pt>
                <c:pt idx="83">
                  <c:v>26</c:v>
                </c:pt>
                <c:pt idx="84">
                  <c:v>4</c:v>
                </c:pt>
                <c:pt idx="85">
                  <c:v>6</c:v>
                </c:pt>
                <c:pt idx="86">
                  <c:v>17</c:v>
                </c:pt>
                <c:pt idx="87">
                  <c:v>2</c:v>
                </c:pt>
                <c:pt idx="88">
                  <c:v>6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20E2-DE4C-AECE-09C78688DACA}"/>
            </c:ext>
          </c:extLst>
        </c:ser>
        <c:ser>
          <c:idx val="29"/>
          <c:order val="29"/>
          <c:tx>
            <c:strRef>
              <c:f>'Dorms testing by day'!$C$31</c:f>
              <c:strCache>
                <c:ptCount val="1"/>
                <c:pt idx="0">
                  <c:v>Nelson-Shell (ULC)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day'!$D$31:$CQ$31</c:f>
              <c:numCache>
                <c:formatCode>General</c:formatCode>
                <c:ptCount val="92"/>
                <c:pt idx="0">
                  <c:v>5</c:v>
                </c:pt>
                <c:pt idx="1">
                  <c:v>2</c:v>
                </c:pt>
                <c:pt idx="2">
                  <c:v>10</c:v>
                </c:pt>
                <c:pt idx="3">
                  <c:v>10</c:v>
                </c:pt>
                <c:pt idx="4">
                  <c:v>3</c:v>
                </c:pt>
                <c:pt idx="5">
                  <c:v>15</c:v>
                </c:pt>
                <c:pt idx="6">
                  <c:v>26</c:v>
                </c:pt>
                <c:pt idx="7">
                  <c:v>33</c:v>
                </c:pt>
                <c:pt idx="8">
                  <c:v>52</c:v>
                </c:pt>
                <c:pt idx="9">
                  <c:v>47</c:v>
                </c:pt>
                <c:pt idx="10">
                  <c:v>16</c:v>
                </c:pt>
                <c:pt idx="11">
                  <c:v>29</c:v>
                </c:pt>
                <c:pt idx="12">
                  <c:v>35</c:v>
                </c:pt>
                <c:pt idx="13">
                  <c:v>1</c:v>
                </c:pt>
                <c:pt idx="14">
                  <c:v>28</c:v>
                </c:pt>
                <c:pt idx="15">
                  <c:v>52</c:v>
                </c:pt>
                <c:pt idx="16">
                  <c:v>57</c:v>
                </c:pt>
                <c:pt idx="17">
                  <c:v>41</c:v>
                </c:pt>
                <c:pt idx="18">
                  <c:v>42</c:v>
                </c:pt>
                <c:pt idx="19">
                  <c:v>28</c:v>
                </c:pt>
                <c:pt idx="20">
                  <c:v>54</c:v>
                </c:pt>
                <c:pt idx="21">
                  <c:v>45</c:v>
                </c:pt>
                <c:pt idx="22">
                  <c:v>36</c:v>
                </c:pt>
                <c:pt idx="23">
                  <c:v>46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69</c:v>
                </c:pt>
                <c:pt idx="28">
                  <c:v>40</c:v>
                </c:pt>
                <c:pt idx="29">
                  <c:v>35</c:v>
                </c:pt>
                <c:pt idx="30">
                  <c:v>44</c:v>
                </c:pt>
                <c:pt idx="31">
                  <c:v>2</c:v>
                </c:pt>
                <c:pt idx="32">
                  <c:v>34</c:v>
                </c:pt>
                <c:pt idx="33">
                  <c:v>43</c:v>
                </c:pt>
                <c:pt idx="34">
                  <c:v>40</c:v>
                </c:pt>
                <c:pt idx="35">
                  <c:v>35</c:v>
                </c:pt>
                <c:pt idx="36">
                  <c:v>46</c:v>
                </c:pt>
                <c:pt idx="37">
                  <c:v>0</c:v>
                </c:pt>
                <c:pt idx="38">
                  <c:v>24</c:v>
                </c:pt>
                <c:pt idx="39">
                  <c:v>34</c:v>
                </c:pt>
                <c:pt idx="40">
                  <c:v>46</c:v>
                </c:pt>
                <c:pt idx="41">
                  <c:v>28</c:v>
                </c:pt>
                <c:pt idx="42">
                  <c:v>57</c:v>
                </c:pt>
                <c:pt idx="43">
                  <c:v>35</c:v>
                </c:pt>
                <c:pt idx="44">
                  <c:v>25</c:v>
                </c:pt>
                <c:pt idx="45">
                  <c:v>28</c:v>
                </c:pt>
                <c:pt idx="46">
                  <c:v>33</c:v>
                </c:pt>
                <c:pt idx="47">
                  <c:v>29</c:v>
                </c:pt>
                <c:pt idx="48">
                  <c:v>34</c:v>
                </c:pt>
                <c:pt idx="49">
                  <c:v>39</c:v>
                </c:pt>
                <c:pt idx="50">
                  <c:v>43</c:v>
                </c:pt>
                <c:pt idx="51">
                  <c:v>38</c:v>
                </c:pt>
                <c:pt idx="52">
                  <c:v>17</c:v>
                </c:pt>
                <c:pt idx="53">
                  <c:v>30</c:v>
                </c:pt>
                <c:pt idx="54">
                  <c:v>26</c:v>
                </c:pt>
                <c:pt idx="55">
                  <c:v>35</c:v>
                </c:pt>
                <c:pt idx="56">
                  <c:v>31</c:v>
                </c:pt>
                <c:pt idx="57">
                  <c:v>21</c:v>
                </c:pt>
                <c:pt idx="58">
                  <c:v>41</c:v>
                </c:pt>
                <c:pt idx="59">
                  <c:v>34</c:v>
                </c:pt>
                <c:pt idx="60">
                  <c:v>35</c:v>
                </c:pt>
                <c:pt idx="61">
                  <c:v>33</c:v>
                </c:pt>
                <c:pt idx="62">
                  <c:v>51</c:v>
                </c:pt>
                <c:pt idx="63">
                  <c:v>1</c:v>
                </c:pt>
                <c:pt idx="64">
                  <c:v>38</c:v>
                </c:pt>
                <c:pt idx="65">
                  <c:v>31</c:v>
                </c:pt>
                <c:pt idx="66">
                  <c:v>50</c:v>
                </c:pt>
                <c:pt idx="67">
                  <c:v>32</c:v>
                </c:pt>
                <c:pt idx="68">
                  <c:v>44</c:v>
                </c:pt>
                <c:pt idx="69">
                  <c:v>48</c:v>
                </c:pt>
                <c:pt idx="70">
                  <c:v>36</c:v>
                </c:pt>
                <c:pt idx="71">
                  <c:v>20</c:v>
                </c:pt>
                <c:pt idx="72">
                  <c:v>34</c:v>
                </c:pt>
                <c:pt idx="73">
                  <c:v>57</c:v>
                </c:pt>
                <c:pt idx="74">
                  <c:v>51</c:v>
                </c:pt>
                <c:pt idx="75">
                  <c:v>31</c:v>
                </c:pt>
                <c:pt idx="76">
                  <c:v>43</c:v>
                </c:pt>
                <c:pt idx="77">
                  <c:v>33</c:v>
                </c:pt>
                <c:pt idx="78">
                  <c:v>62</c:v>
                </c:pt>
                <c:pt idx="79">
                  <c:v>44</c:v>
                </c:pt>
                <c:pt idx="80">
                  <c:v>37</c:v>
                </c:pt>
                <c:pt idx="81">
                  <c:v>41</c:v>
                </c:pt>
                <c:pt idx="82">
                  <c:v>43</c:v>
                </c:pt>
                <c:pt idx="83">
                  <c:v>65</c:v>
                </c:pt>
                <c:pt idx="84">
                  <c:v>11</c:v>
                </c:pt>
                <c:pt idx="85">
                  <c:v>19</c:v>
                </c:pt>
                <c:pt idx="86">
                  <c:v>60</c:v>
                </c:pt>
                <c:pt idx="87">
                  <c:v>6</c:v>
                </c:pt>
                <c:pt idx="88">
                  <c:v>24</c:v>
                </c:pt>
                <c:pt idx="89">
                  <c:v>5</c:v>
                </c:pt>
                <c:pt idx="90">
                  <c:v>8</c:v>
                </c:pt>
                <c:pt idx="9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20E2-DE4C-AECE-09C78688DACA}"/>
            </c:ext>
          </c:extLst>
        </c:ser>
        <c:ser>
          <c:idx val="30"/>
          <c:order val="30"/>
          <c:tx>
            <c:strRef>
              <c:f>'Dorms testing by day'!$C$32</c:f>
              <c:strCache>
                <c:ptCount val="1"/>
                <c:pt idx="0">
                  <c:v>North Avenue East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day'!$D$32:$CQ$32</c:f>
              <c:numCache>
                <c:formatCode>General</c:formatCode>
                <c:ptCount val="92"/>
                <c:pt idx="0">
                  <c:v>7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4</c:v>
                </c:pt>
                <c:pt idx="5">
                  <c:v>22</c:v>
                </c:pt>
                <c:pt idx="6">
                  <c:v>26</c:v>
                </c:pt>
                <c:pt idx="7">
                  <c:v>21</c:v>
                </c:pt>
                <c:pt idx="8">
                  <c:v>82</c:v>
                </c:pt>
                <c:pt idx="9">
                  <c:v>73</c:v>
                </c:pt>
                <c:pt idx="10">
                  <c:v>47</c:v>
                </c:pt>
                <c:pt idx="11">
                  <c:v>47</c:v>
                </c:pt>
                <c:pt idx="12">
                  <c:v>41</c:v>
                </c:pt>
                <c:pt idx="13">
                  <c:v>8</c:v>
                </c:pt>
                <c:pt idx="14">
                  <c:v>93</c:v>
                </c:pt>
                <c:pt idx="15">
                  <c:v>81</c:v>
                </c:pt>
                <c:pt idx="16">
                  <c:v>41</c:v>
                </c:pt>
                <c:pt idx="17">
                  <c:v>126</c:v>
                </c:pt>
                <c:pt idx="18">
                  <c:v>25</c:v>
                </c:pt>
                <c:pt idx="19">
                  <c:v>61</c:v>
                </c:pt>
                <c:pt idx="20">
                  <c:v>93</c:v>
                </c:pt>
                <c:pt idx="21">
                  <c:v>154</c:v>
                </c:pt>
                <c:pt idx="22">
                  <c:v>94</c:v>
                </c:pt>
                <c:pt idx="23">
                  <c:v>41</c:v>
                </c:pt>
                <c:pt idx="24">
                  <c:v>18</c:v>
                </c:pt>
                <c:pt idx="25">
                  <c:v>0</c:v>
                </c:pt>
                <c:pt idx="26">
                  <c:v>0</c:v>
                </c:pt>
                <c:pt idx="27">
                  <c:v>91</c:v>
                </c:pt>
                <c:pt idx="28">
                  <c:v>57</c:v>
                </c:pt>
                <c:pt idx="29">
                  <c:v>72</c:v>
                </c:pt>
                <c:pt idx="30">
                  <c:v>35</c:v>
                </c:pt>
                <c:pt idx="31">
                  <c:v>10</c:v>
                </c:pt>
                <c:pt idx="32">
                  <c:v>49</c:v>
                </c:pt>
                <c:pt idx="33">
                  <c:v>73</c:v>
                </c:pt>
                <c:pt idx="34">
                  <c:v>55</c:v>
                </c:pt>
                <c:pt idx="35">
                  <c:v>99</c:v>
                </c:pt>
                <c:pt idx="36">
                  <c:v>39</c:v>
                </c:pt>
                <c:pt idx="37">
                  <c:v>2</c:v>
                </c:pt>
                <c:pt idx="38">
                  <c:v>44</c:v>
                </c:pt>
                <c:pt idx="39">
                  <c:v>50</c:v>
                </c:pt>
                <c:pt idx="40">
                  <c:v>58</c:v>
                </c:pt>
                <c:pt idx="41">
                  <c:v>93</c:v>
                </c:pt>
                <c:pt idx="42">
                  <c:v>29</c:v>
                </c:pt>
                <c:pt idx="43">
                  <c:v>62</c:v>
                </c:pt>
                <c:pt idx="44">
                  <c:v>56</c:v>
                </c:pt>
                <c:pt idx="45">
                  <c:v>79</c:v>
                </c:pt>
                <c:pt idx="46">
                  <c:v>114</c:v>
                </c:pt>
                <c:pt idx="47">
                  <c:v>46</c:v>
                </c:pt>
                <c:pt idx="48">
                  <c:v>60</c:v>
                </c:pt>
                <c:pt idx="49">
                  <c:v>43</c:v>
                </c:pt>
                <c:pt idx="50">
                  <c:v>79</c:v>
                </c:pt>
                <c:pt idx="51">
                  <c:v>95</c:v>
                </c:pt>
                <c:pt idx="52">
                  <c:v>21</c:v>
                </c:pt>
                <c:pt idx="53">
                  <c:v>70</c:v>
                </c:pt>
                <c:pt idx="54">
                  <c:v>39</c:v>
                </c:pt>
                <c:pt idx="55">
                  <c:v>92</c:v>
                </c:pt>
                <c:pt idx="56">
                  <c:v>74</c:v>
                </c:pt>
                <c:pt idx="57">
                  <c:v>25</c:v>
                </c:pt>
                <c:pt idx="58">
                  <c:v>59</c:v>
                </c:pt>
                <c:pt idx="59">
                  <c:v>58</c:v>
                </c:pt>
                <c:pt idx="60">
                  <c:v>90</c:v>
                </c:pt>
                <c:pt idx="61">
                  <c:v>76</c:v>
                </c:pt>
                <c:pt idx="62">
                  <c:v>36</c:v>
                </c:pt>
                <c:pt idx="63">
                  <c:v>2</c:v>
                </c:pt>
                <c:pt idx="64">
                  <c:v>48</c:v>
                </c:pt>
                <c:pt idx="65">
                  <c:v>63</c:v>
                </c:pt>
                <c:pt idx="66">
                  <c:v>103</c:v>
                </c:pt>
                <c:pt idx="67">
                  <c:v>89</c:v>
                </c:pt>
                <c:pt idx="68">
                  <c:v>43</c:v>
                </c:pt>
                <c:pt idx="69">
                  <c:v>84</c:v>
                </c:pt>
                <c:pt idx="70">
                  <c:v>35</c:v>
                </c:pt>
                <c:pt idx="71">
                  <c:v>79</c:v>
                </c:pt>
                <c:pt idx="72">
                  <c:v>100</c:v>
                </c:pt>
                <c:pt idx="73">
                  <c:v>46</c:v>
                </c:pt>
                <c:pt idx="74">
                  <c:v>70</c:v>
                </c:pt>
                <c:pt idx="75">
                  <c:v>47</c:v>
                </c:pt>
                <c:pt idx="76">
                  <c:v>87</c:v>
                </c:pt>
                <c:pt idx="77">
                  <c:v>93</c:v>
                </c:pt>
                <c:pt idx="78">
                  <c:v>32</c:v>
                </c:pt>
                <c:pt idx="79">
                  <c:v>77</c:v>
                </c:pt>
                <c:pt idx="80">
                  <c:v>46</c:v>
                </c:pt>
                <c:pt idx="81">
                  <c:v>101</c:v>
                </c:pt>
                <c:pt idx="82">
                  <c:v>74</c:v>
                </c:pt>
                <c:pt idx="83">
                  <c:v>56</c:v>
                </c:pt>
                <c:pt idx="84">
                  <c:v>30</c:v>
                </c:pt>
                <c:pt idx="85">
                  <c:v>61</c:v>
                </c:pt>
                <c:pt idx="86">
                  <c:v>66</c:v>
                </c:pt>
                <c:pt idx="87">
                  <c:v>26</c:v>
                </c:pt>
                <c:pt idx="88">
                  <c:v>19</c:v>
                </c:pt>
                <c:pt idx="89">
                  <c:v>11</c:v>
                </c:pt>
                <c:pt idx="90">
                  <c:v>15</c:v>
                </c:pt>
                <c:pt idx="9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20E2-DE4C-AECE-09C78688DACA}"/>
            </c:ext>
          </c:extLst>
        </c:ser>
        <c:ser>
          <c:idx val="31"/>
          <c:order val="31"/>
          <c:tx>
            <c:strRef>
              <c:f>'Dorms testing by day'!$C$33</c:f>
              <c:strCache>
                <c:ptCount val="1"/>
                <c:pt idx="0">
                  <c:v>North Avenue North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day'!$D$33:$CQ$33</c:f>
              <c:numCache>
                <c:formatCode>General</c:formatCode>
                <c:ptCount val="92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11</c:v>
                </c:pt>
                <c:pt idx="4">
                  <c:v>5</c:v>
                </c:pt>
                <c:pt idx="5">
                  <c:v>14</c:v>
                </c:pt>
                <c:pt idx="6">
                  <c:v>38</c:v>
                </c:pt>
                <c:pt idx="7">
                  <c:v>27</c:v>
                </c:pt>
                <c:pt idx="8">
                  <c:v>102</c:v>
                </c:pt>
                <c:pt idx="9">
                  <c:v>54</c:v>
                </c:pt>
                <c:pt idx="10">
                  <c:v>25</c:v>
                </c:pt>
                <c:pt idx="11">
                  <c:v>34</c:v>
                </c:pt>
                <c:pt idx="12">
                  <c:v>53</c:v>
                </c:pt>
                <c:pt idx="13">
                  <c:v>9</c:v>
                </c:pt>
                <c:pt idx="14">
                  <c:v>76</c:v>
                </c:pt>
                <c:pt idx="15">
                  <c:v>61</c:v>
                </c:pt>
                <c:pt idx="16">
                  <c:v>42</c:v>
                </c:pt>
                <c:pt idx="17">
                  <c:v>59</c:v>
                </c:pt>
                <c:pt idx="18">
                  <c:v>33</c:v>
                </c:pt>
                <c:pt idx="19">
                  <c:v>91</c:v>
                </c:pt>
                <c:pt idx="20">
                  <c:v>51</c:v>
                </c:pt>
                <c:pt idx="21">
                  <c:v>96</c:v>
                </c:pt>
                <c:pt idx="22">
                  <c:v>76</c:v>
                </c:pt>
                <c:pt idx="23">
                  <c:v>34</c:v>
                </c:pt>
                <c:pt idx="24">
                  <c:v>19</c:v>
                </c:pt>
                <c:pt idx="25">
                  <c:v>0</c:v>
                </c:pt>
                <c:pt idx="26">
                  <c:v>0</c:v>
                </c:pt>
                <c:pt idx="27">
                  <c:v>83</c:v>
                </c:pt>
                <c:pt idx="28">
                  <c:v>36</c:v>
                </c:pt>
                <c:pt idx="29">
                  <c:v>50</c:v>
                </c:pt>
                <c:pt idx="30">
                  <c:v>34</c:v>
                </c:pt>
                <c:pt idx="31">
                  <c:v>11</c:v>
                </c:pt>
                <c:pt idx="32">
                  <c:v>59</c:v>
                </c:pt>
                <c:pt idx="33">
                  <c:v>42</c:v>
                </c:pt>
                <c:pt idx="34">
                  <c:v>68</c:v>
                </c:pt>
                <c:pt idx="35">
                  <c:v>66</c:v>
                </c:pt>
                <c:pt idx="36">
                  <c:v>46</c:v>
                </c:pt>
                <c:pt idx="37">
                  <c:v>2</c:v>
                </c:pt>
                <c:pt idx="38">
                  <c:v>47</c:v>
                </c:pt>
                <c:pt idx="39">
                  <c:v>30</c:v>
                </c:pt>
                <c:pt idx="40">
                  <c:v>26</c:v>
                </c:pt>
                <c:pt idx="41">
                  <c:v>56</c:v>
                </c:pt>
                <c:pt idx="42">
                  <c:v>37</c:v>
                </c:pt>
                <c:pt idx="43">
                  <c:v>51</c:v>
                </c:pt>
                <c:pt idx="44">
                  <c:v>19</c:v>
                </c:pt>
                <c:pt idx="45">
                  <c:v>92</c:v>
                </c:pt>
                <c:pt idx="46">
                  <c:v>76</c:v>
                </c:pt>
                <c:pt idx="47">
                  <c:v>32</c:v>
                </c:pt>
                <c:pt idx="48">
                  <c:v>60</c:v>
                </c:pt>
                <c:pt idx="49">
                  <c:v>45</c:v>
                </c:pt>
                <c:pt idx="50">
                  <c:v>78</c:v>
                </c:pt>
                <c:pt idx="51">
                  <c:v>70</c:v>
                </c:pt>
                <c:pt idx="52">
                  <c:v>22</c:v>
                </c:pt>
                <c:pt idx="53">
                  <c:v>55</c:v>
                </c:pt>
                <c:pt idx="54">
                  <c:v>39</c:v>
                </c:pt>
                <c:pt idx="55">
                  <c:v>89</c:v>
                </c:pt>
                <c:pt idx="56">
                  <c:v>56</c:v>
                </c:pt>
                <c:pt idx="57">
                  <c:v>35</c:v>
                </c:pt>
                <c:pt idx="58">
                  <c:v>43</c:v>
                </c:pt>
                <c:pt idx="59">
                  <c:v>38</c:v>
                </c:pt>
                <c:pt idx="60">
                  <c:v>90</c:v>
                </c:pt>
                <c:pt idx="61">
                  <c:v>64</c:v>
                </c:pt>
                <c:pt idx="62">
                  <c:v>36</c:v>
                </c:pt>
                <c:pt idx="63">
                  <c:v>1</c:v>
                </c:pt>
                <c:pt idx="64">
                  <c:v>52</c:v>
                </c:pt>
                <c:pt idx="65">
                  <c:v>46</c:v>
                </c:pt>
                <c:pt idx="66">
                  <c:v>84</c:v>
                </c:pt>
                <c:pt idx="67">
                  <c:v>66</c:v>
                </c:pt>
                <c:pt idx="68">
                  <c:v>31</c:v>
                </c:pt>
                <c:pt idx="69">
                  <c:v>86</c:v>
                </c:pt>
                <c:pt idx="70">
                  <c:v>35</c:v>
                </c:pt>
                <c:pt idx="71">
                  <c:v>77</c:v>
                </c:pt>
                <c:pt idx="72">
                  <c:v>71</c:v>
                </c:pt>
                <c:pt idx="73">
                  <c:v>41</c:v>
                </c:pt>
                <c:pt idx="74">
                  <c:v>61</c:v>
                </c:pt>
                <c:pt idx="75">
                  <c:v>32</c:v>
                </c:pt>
                <c:pt idx="76">
                  <c:v>93</c:v>
                </c:pt>
                <c:pt idx="77">
                  <c:v>80</c:v>
                </c:pt>
                <c:pt idx="78">
                  <c:v>37</c:v>
                </c:pt>
                <c:pt idx="79">
                  <c:v>73</c:v>
                </c:pt>
                <c:pt idx="80">
                  <c:v>46</c:v>
                </c:pt>
                <c:pt idx="81">
                  <c:v>102</c:v>
                </c:pt>
                <c:pt idx="82">
                  <c:v>71</c:v>
                </c:pt>
                <c:pt idx="83">
                  <c:v>42</c:v>
                </c:pt>
                <c:pt idx="84">
                  <c:v>41</c:v>
                </c:pt>
                <c:pt idx="85">
                  <c:v>49</c:v>
                </c:pt>
                <c:pt idx="86">
                  <c:v>68</c:v>
                </c:pt>
                <c:pt idx="87">
                  <c:v>25</c:v>
                </c:pt>
                <c:pt idx="88">
                  <c:v>31</c:v>
                </c:pt>
                <c:pt idx="89">
                  <c:v>10</c:v>
                </c:pt>
                <c:pt idx="90">
                  <c:v>12</c:v>
                </c:pt>
                <c:pt idx="9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20E2-DE4C-AECE-09C78688DACA}"/>
            </c:ext>
          </c:extLst>
        </c:ser>
        <c:ser>
          <c:idx val="32"/>
          <c:order val="32"/>
          <c:tx>
            <c:strRef>
              <c:f>'Dorms testing by day'!$C$34</c:f>
              <c:strCache>
                <c:ptCount val="1"/>
                <c:pt idx="0">
                  <c:v>North Avenue South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day'!$D$34:$CQ$34</c:f>
              <c:numCache>
                <c:formatCode>General</c:formatCode>
                <c:ptCount val="92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8</c:v>
                </c:pt>
                <c:pt idx="5">
                  <c:v>17</c:v>
                </c:pt>
                <c:pt idx="6">
                  <c:v>30</c:v>
                </c:pt>
                <c:pt idx="7">
                  <c:v>9</c:v>
                </c:pt>
                <c:pt idx="8">
                  <c:v>84</c:v>
                </c:pt>
                <c:pt idx="9">
                  <c:v>39</c:v>
                </c:pt>
                <c:pt idx="10">
                  <c:v>44</c:v>
                </c:pt>
                <c:pt idx="11">
                  <c:v>31</c:v>
                </c:pt>
                <c:pt idx="12">
                  <c:v>38</c:v>
                </c:pt>
                <c:pt idx="13">
                  <c:v>19</c:v>
                </c:pt>
                <c:pt idx="14">
                  <c:v>64</c:v>
                </c:pt>
                <c:pt idx="15">
                  <c:v>59</c:v>
                </c:pt>
                <c:pt idx="16">
                  <c:v>50</c:v>
                </c:pt>
                <c:pt idx="17">
                  <c:v>76</c:v>
                </c:pt>
                <c:pt idx="18">
                  <c:v>19</c:v>
                </c:pt>
                <c:pt idx="19">
                  <c:v>64</c:v>
                </c:pt>
                <c:pt idx="20">
                  <c:v>59</c:v>
                </c:pt>
                <c:pt idx="21">
                  <c:v>116</c:v>
                </c:pt>
                <c:pt idx="22">
                  <c:v>44</c:v>
                </c:pt>
                <c:pt idx="23">
                  <c:v>36</c:v>
                </c:pt>
                <c:pt idx="24">
                  <c:v>15</c:v>
                </c:pt>
                <c:pt idx="25">
                  <c:v>1</c:v>
                </c:pt>
                <c:pt idx="26">
                  <c:v>2</c:v>
                </c:pt>
                <c:pt idx="27">
                  <c:v>79</c:v>
                </c:pt>
                <c:pt idx="28">
                  <c:v>75</c:v>
                </c:pt>
                <c:pt idx="29">
                  <c:v>35</c:v>
                </c:pt>
                <c:pt idx="30">
                  <c:v>34</c:v>
                </c:pt>
                <c:pt idx="31">
                  <c:v>9</c:v>
                </c:pt>
                <c:pt idx="32">
                  <c:v>39</c:v>
                </c:pt>
                <c:pt idx="33">
                  <c:v>54</c:v>
                </c:pt>
                <c:pt idx="34">
                  <c:v>71</c:v>
                </c:pt>
                <c:pt idx="35">
                  <c:v>57</c:v>
                </c:pt>
                <c:pt idx="36">
                  <c:v>26</c:v>
                </c:pt>
                <c:pt idx="37">
                  <c:v>1</c:v>
                </c:pt>
                <c:pt idx="38">
                  <c:v>34</c:v>
                </c:pt>
                <c:pt idx="39">
                  <c:v>53</c:v>
                </c:pt>
                <c:pt idx="40">
                  <c:v>70</c:v>
                </c:pt>
                <c:pt idx="41">
                  <c:v>41</c:v>
                </c:pt>
                <c:pt idx="42">
                  <c:v>42</c:v>
                </c:pt>
                <c:pt idx="43">
                  <c:v>44</c:v>
                </c:pt>
                <c:pt idx="44">
                  <c:v>41</c:v>
                </c:pt>
                <c:pt idx="45">
                  <c:v>91</c:v>
                </c:pt>
                <c:pt idx="46">
                  <c:v>52</c:v>
                </c:pt>
                <c:pt idx="47">
                  <c:v>80</c:v>
                </c:pt>
                <c:pt idx="48">
                  <c:v>57</c:v>
                </c:pt>
                <c:pt idx="49">
                  <c:v>73</c:v>
                </c:pt>
                <c:pt idx="50">
                  <c:v>62</c:v>
                </c:pt>
                <c:pt idx="51">
                  <c:v>49</c:v>
                </c:pt>
                <c:pt idx="52">
                  <c:v>18</c:v>
                </c:pt>
                <c:pt idx="53">
                  <c:v>55</c:v>
                </c:pt>
                <c:pt idx="54">
                  <c:v>56</c:v>
                </c:pt>
                <c:pt idx="55">
                  <c:v>77</c:v>
                </c:pt>
                <c:pt idx="56">
                  <c:v>52</c:v>
                </c:pt>
                <c:pt idx="57">
                  <c:v>24</c:v>
                </c:pt>
                <c:pt idx="58">
                  <c:v>47</c:v>
                </c:pt>
                <c:pt idx="59">
                  <c:v>44</c:v>
                </c:pt>
                <c:pt idx="60">
                  <c:v>43</c:v>
                </c:pt>
                <c:pt idx="61">
                  <c:v>48</c:v>
                </c:pt>
                <c:pt idx="62">
                  <c:v>39</c:v>
                </c:pt>
                <c:pt idx="63">
                  <c:v>43</c:v>
                </c:pt>
                <c:pt idx="64">
                  <c:v>46</c:v>
                </c:pt>
                <c:pt idx="65">
                  <c:v>54</c:v>
                </c:pt>
                <c:pt idx="66">
                  <c:v>109</c:v>
                </c:pt>
                <c:pt idx="67">
                  <c:v>51</c:v>
                </c:pt>
                <c:pt idx="68">
                  <c:v>30</c:v>
                </c:pt>
                <c:pt idx="69">
                  <c:v>53</c:v>
                </c:pt>
                <c:pt idx="70">
                  <c:v>38</c:v>
                </c:pt>
                <c:pt idx="71">
                  <c:v>61</c:v>
                </c:pt>
                <c:pt idx="72">
                  <c:v>69</c:v>
                </c:pt>
                <c:pt idx="73">
                  <c:v>35</c:v>
                </c:pt>
                <c:pt idx="74">
                  <c:v>58</c:v>
                </c:pt>
                <c:pt idx="75">
                  <c:v>24</c:v>
                </c:pt>
                <c:pt idx="76">
                  <c:v>58</c:v>
                </c:pt>
                <c:pt idx="77">
                  <c:v>48</c:v>
                </c:pt>
                <c:pt idx="78">
                  <c:v>39</c:v>
                </c:pt>
                <c:pt idx="79">
                  <c:v>66</c:v>
                </c:pt>
                <c:pt idx="80">
                  <c:v>38</c:v>
                </c:pt>
                <c:pt idx="81">
                  <c:v>61</c:v>
                </c:pt>
                <c:pt idx="82">
                  <c:v>58</c:v>
                </c:pt>
                <c:pt idx="83">
                  <c:v>59</c:v>
                </c:pt>
                <c:pt idx="84">
                  <c:v>17</c:v>
                </c:pt>
                <c:pt idx="85">
                  <c:v>35</c:v>
                </c:pt>
                <c:pt idx="86">
                  <c:v>46</c:v>
                </c:pt>
                <c:pt idx="87">
                  <c:v>15</c:v>
                </c:pt>
                <c:pt idx="88">
                  <c:v>14</c:v>
                </c:pt>
                <c:pt idx="89">
                  <c:v>3</c:v>
                </c:pt>
                <c:pt idx="90">
                  <c:v>11</c:v>
                </c:pt>
                <c:pt idx="9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0E2-DE4C-AECE-09C78688DACA}"/>
            </c:ext>
          </c:extLst>
        </c:ser>
        <c:ser>
          <c:idx val="33"/>
          <c:order val="33"/>
          <c:tx>
            <c:strRef>
              <c:f>'Dorms testing by day'!$C$35</c:f>
              <c:strCache>
                <c:ptCount val="1"/>
                <c:pt idx="0">
                  <c:v>North Avenue West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day'!$D$35:$CQ$35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0</c:v>
                </c:pt>
                <c:pt idx="5">
                  <c:v>2</c:v>
                </c:pt>
                <c:pt idx="6">
                  <c:v>7</c:v>
                </c:pt>
                <c:pt idx="7">
                  <c:v>5</c:v>
                </c:pt>
                <c:pt idx="8">
                  <c:v>17</c:v>
                </c:pt>
                <c:pt idx="9">
                  <c:v>11</c:v>
                </c:pt>
                <c:pt idx="10">
                  <c:v>11</c:v>
                </c:pt>
                <c:pt idx="11">
                  <c:v>4</c:v>
                </c:pt>
                <c:pt idx="12">
                  <c:v>9</c:v>
                </c:pt>
                <c:pt idx="13">
                  <c:v>2</c:v>
                </c:pt>
                <c:pt idx="14">
                  <c:v>17</c:v>
                </c:pt>
                <c:pt idx="15">
                  <c:v>24</c:v>
                </c:pt>
                <c:pt idx="16">
                  <c:v>13</c:v>
                </c:pt>
                <c:pt idx="17">
                  <c:v>15</c:v>
                </c:pt>
                <c:pt idx="18">
                  <c:v>9</c:v>
                </c:pt>
                <c:pt idx="19">
                  <c:v>8</c:v>
                </c:pt>
                <c:pt idx="20">
                  <c:v>18</c:v>
                </c:pt>
                <c:pt idx="21">
                  <c:v>24</c:v>
                </c:pt>
                <c:pt idx="22">
                  <c:v>19</c:v>
                </c:pt>
                <c:pt idx="23">
                  <c:v>6</c:v>
                </c:pt>
                <c:pt idx="24">
                  <c:v>7</c:v>
                </c:pt>
                <c:pt idx="25">
                  <c:v>0</c:v>
                </c:pt>
                <c:pt idx="26">
                  <c:v>0</c:v>
                </c:pt>
                <c:pt idx="27">
                  <c:v>13</c:v>
                </c:pt>
                <c:pt idx="28">
                  <c:v>11</c:v>
                </c:pt>
                <c:pt idx="29">
                  <c:v>19</c:v>
                </c:pt>
                <c:pt idx="30">
                  <c:v>6</c:v>
                </c:pt>
                <c:pt idx="31">
                  <c:v>2</c:v>
                </c:pt>
                <c:pt idx="32">
                  <c:v>8</c:v>
                </c:pt>
                <c:pt idx="33">
                  <c:v>7</c:v>
                </c:pt>
                <c:pt idx="34">
                  <c:v>20</c:v>
                </c:pt>
                <c:pt idx="35">
                  <c:v>11</c:v>
                </c:pt>
                <c:pt idx="36">
                  <c:v>8</c:v>
                </c:pt>
                <c:pt idx="37">
                  <c:v>2</c:v>
                </c:pt>
                <c:pt idx="38">
                  <c:v>4</c:v>
                </c:pt>
                <c:pt idx="39">
                  <c:v>8</c:v>
                </c:pt>
                <c:pt idx="40">
                  <c:v>6</c:v>
                </c:pt>
                <c:pt idx="41">
                  <c:v>12</c:v>
                </c:pt>
                <c:pt idx="42">
                  <c:v>5</c:v>
                </c:pt>
                <c:pt idx="43">
                  <c:v>7</c:v>
                </c:pt>
                <c:pt idx="44">
                  <c:v>5</c:v>
                </c:pt>
                <c:pt idx="45">
                  <c:v>25</c:v>
                </c:pt>
                <c:pt idx="46">
                  <c:v>21</c:v>
                </c:pt>
                <c:pt idx="47">
                  <c:v>8</c:v>
                </c:pt>
                <c:pt idx="48">
                  <c:v>10</c:v>
                </c:pt>
                <c:pt idx="49">
                  <c:v>8</c:v>
                </c:pt>
                <c:pt idx="50">
                  <c:v>17</c:v>
                </c:pt>
                <c:pt idx="51">
                  <c:v>18</c:v>
                </c:pt>
                <c:pt idx="52">
                  <c:v>5</c:v>
                </c:pt>
                <c:pt idx="53">
                  <c:v>9</c:v>
                </c:pt>
                <c:pt idx="54">
                  <c:v>8</c:v>
                </c:pt>
                <c:pt idx="55">
                  <c:v>16</c:v>
                </c:pt>
                <c:pt idx="56">
                  <c:v>13</c:v>
                </c:pt>
                <c:pt idx="57">
                  <c:v>9</c:v>
                </c:pt>
                <c:pt idx="58">
                  <c:v>9</c:v>
                </c:pt>
                <c:pt idx="59">
                  <c:v>10</c:v>
                </c:pt>
                <c:pt idx="60">
                  <c:v>19</c:v>
                </c:pt>
                <c:pt idx="61">
                  <c:v>15</c:v>
                </c:pt>
                <c:pt idx="62">
                  <c:v>1</c:v>
                </c:pt>
                <c:pt idx="63">
                  <c:v>0</c:v>
                </c:pt>
                <c:pt idx="64">
                  <c:v>12</c:v>
                </c:pt>
                <c:pt idx="65">
                  <c:v>9</c:v>
                </c:pt>
                <c:pt idx="66">
                  <c:v>22</c:v>
                </c:pt>
                <c:pt idx="67">
                  <c:v>16</c:v>
                </c:pt>
                <c:pt idx="68">
                  <c:v>9</c:v>
                </c:pt>
                <c:pt idx="69">
                  <c:v>10</c:v>
                </c:pt>
                <c:pt idx="70">
                  <c:v>8</c:v>
                </c:pt>
                <c:pt idx="71">
                  <c:v>15</c:v>
                </c:pt>
                <c:pt idx="72">
                  <c:v>19</c:v>
                </c:pt>
                <c:pt idx="73">
                  <c:v>8</c:v>
                </c:pt>
                <c:pt idx="74">
                  <c:v>15</c:v>
                </c:pt>
                <c:pt idx="75">
                  <c:v>10</c:v>
                </c:pt>
                <c:pt idx="76">
                  <c:v>22</c:v>
                </c:pt>
                <c:pt idx="77">
                  <c:v>16</c:v>
                </c:pt>
                <c:pt idx="78">
                  <c:v>11</c:v>
                </c:pt>
                <c:pt idx="79">
                  <c:v>12</c:v>
                </c:pt>
                <c:pt idx="80">
                  <c:v>10</c:v>
                </c:pt>
                <c:pt idx="81">
                  <c:v>21</c:v>
                </c:pt>
                <c:pt idx="82">
                  <c:v>27</c:v>
                </c:pt>
                <c:pt idx="83">
                  <c:v>9</c:v>
                </c:pt>
                <c:pt idx="84">
                  <c:v>4</c:v>
                </c:pt>
                <c:pt idx="85">
                  <c:v>18</c:v>
                </c:pt>
                <c:pt idx="86">
                  <c:v>11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3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0E2-DE4C-AECE-09C78688DACA}"/>
            </c:ext>
          </c:extLst>
        </c:ser>
        <c:ser>
          <c:idx val="34"/>
          <c:order val="34"/>
          <c:tx>
            <c:strRef>
              <c:f>'Dorms testing by day'!$C$36</c:f>
              <c:strCache>
                <c:ptCount val="1"/>
                <c:pt idx="0">
                  <c:v>Perry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day'!$D$36:$CQ$36</c:f>
              <c:numCache>
                <c:formatCode>General</c:formatCode>
                <c:ptCount val="92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11</c:v>
                </c:pt>
                <c:pt idx="6">
                  <c:v>8</c:v>
                </c:pt>
                <c:pt idx="7">
                  <c:v>6</c:v>
                </c:pt>
                <c:pt idx="8">
                  <c:v>5</c:v>
                </c:pt>
                <c:pt idx="9">
                  <c:v>14</c:v>
                </c:pt>
                <c:pt idx="10">
                  <c:v>16</c:v>
                </c:pt>
                <c:pt idx="11">
                  <c:v>13</c:v>
                </c:pt>
                <c:pt idx="12">
                  <c:v>11</c:v>
                </c:pt>
                <c:pt idx="13">
                  <c:v>1</c:v>
                </c:pt>
                <c:pt idx="14">
                  <c:v>34</c:v>
                </c:pt>
                <c:pt idx="15">
                  <c:v>25</c:v>
                </c:pt>
                <c:pt idx="16">
                  <c:v>6</c:v>
                </c:pt>
                <c:pt idx="17">
                  <c:v>7</c:v>
                </c:pt>
                <c:pt idx="18">
                  <c:v>5</c:v>
                </c:pt>
                <c:pt idx="19">
                  <c:v>21</c:v>
                </c:pt>
                <c:pt idx="20">
                  <c:v>22</c:v>
                </c:pt>
                <c:pt idx="21">
                  <c:v>6</c:v>
                </c:pt>
                <c:pt idx="22">
                  <c:v>11</c:v>
                </c:pt>
                <c:pt idx="23">
                  <c:v>4</c:v>
                </c:pt>
                <c:pt idx="24">
                  <c:v>5</c:v>
                </c:pt>
                <c:pt idx="25">
                  <c:v>0</c:v>
                </c:pt>
                <c:pt idx="26">
                  <c:v>0</c:v>
                </c:pt>
                <c:pt idx="27">
                  <c:v>10</c:v>
                </c:pt>
                <c:pt idx="28">
                  <c:v>9</c:v>
                </c:pt>
                <c:pt idx="29">
                  <c:v>7</c:v>
                </c:pt>
                <c:pt idx="30">
                  <c:v>9</c:v>
                </c:pt>
                <c:pt idx="31">
                  <c:v>4</c:v>
                </c:pt>
                <c:pt idx="32">
                  <c:v>17</c:v>
                </c:pt>
                <c:pt idx="33">
                  <c:v>13</c:v>
                </c:pt>
                <c:pt idx="34">
                  <c:v>1</c:v>
                </c:pt>
                <c:pt idx="35">
                  <c:v>4</c:v>
                </c:pt>
                <c:pt idx="36">
                  <c:v>6</c:v>
                </c:pt>
                <c:pt idx="37">
                  <c:v>4</c:v>
                </c:pt>
                <c:pt idx="38">
                  <c:v>10</c:v>
                </c:pt>
                <c:pt idx="39">
                  <c:v>8</c:v>
                </c:pt>
                <c:pt idx="40">
                  <c:v>1</c:v>
                </c:pt>
                <c:pt idx="41">
                  <c:v>9</c:v>
                </c:pt>
                <c:pt idx="42">
                  <c:v>5</c:v>
                </c:pt>
                <c:pt idx="43">
                  <c:v>24</c:v>
                </c:pt>
                <c:pt idx="44">
                  <c:v>3</c:v>
                </c:pt>
                <c:pt idx="45">
                  <c:v>8</c:v>
                </c:pt>
                <c:pt idx="46">
                  <c:v>18</c:v>
                </c:pt>
                <c:pt idx="47">
                  <c:v>2</c:v>
                </c:pt>
                <c:pt idx="48">
                  <c:v>15</c:v>
                </c:pt>
                <c:pt idx="49">
                  <c:v>5</c:v>
                </c:pt>
                <c:pt idx="50">
                  <c:v>8</c:v>
                </c:pt>
                <c:pt idx="51">
                  <c:v>10</c:v>
                </c:pt>
                <c:pt idx="52">
                  <c:v>7</c:v>
                </c:pt>
                <c:pt idx="53">
                  <c:v>25</c:v>
                </c:pt>
                <c:pt idx="54">
                  <c:v>3</c:v>
                </c:pt>
                <c:pt idx="55">
                  <c:v>15</c:v>
                </c:pt>
                <c:pt idx="56">
                  <c:v>3</c:v>
                </c:pt>
                <c:pt idx="57">
                  <c:v>10</c:v>
                </c:pt>
                <c:pt idx="58">
                  <c:v>18</c:v>
                </c:pt>
                <c:pt idx="59">
                  <c:v>9</c:v>
                </c:pt>
                <c:pt idx="60">
                  <c:v>8</c:v>
                </c:pt>
                <c:pt idx="61">
                  <c:v>14</c:v>
                </c:pt>
                <c:pt idx="62">
                  <c:v>20</c:v>
                </c:pt>
                <c:pt idx="63">
                  <c:v>0</c:v>
                </c:pt>
                <c:pt idx="64">
                  <c:v>19</c:v>
                </c:pt>
                <c:pt idx="65">
                  <c:v>7</c:v>
                </c:pt>
                <c:pt idx="66">
                  <c:v>8</c:v>
                </c:pt>
                <c:pt idx="67">
                  <c:v>12</c:v>
                </c:pt>
                <c:pt idx="68">
                  <c:v>4</c:v>
                </c:pt>
                <c:pt idx="69">
                  <c:v>23</c:v>
                </c:pt>
                <c:pt idx="70">
                  <c:v>5</c:v>
                </c:pt>
                <c:pt idx="71">
                  <c:v>6</c:v>
                </c:pt>
                <c:pt idx="72">
                  <c:v>14</c:v>
                </c:pt>
                <c:pt idx="73">
                  <c:v>9</c:v>
                </c:pt>
                <c:pt idx="74">
                  <c:v>20</c:v>
                </c:pt>
                <c:pt idx="75">
                  <c:v>10</c:v>
                </c:pt>
                <c:pt idx="76">
                  <c:v>11</c:v>
                </c:pt>
                <c:pt idx="77">
                  <c:v>10</c:v>
                </c:pt>
                <c:pt idx="78">
                  <c:v>10</c:v>
                </c:pt>
                <c:pt idx="79">
                  <c:v>17</c:v>
                </c:pt>
                <c:pt idx="80">
                  <c:v>3</c:v>
                </c:pt>
                <c:pt idx="81">
                  <c:v>12</c:v>
                </c:pt>
                <c:pt idx="82">
                  <c:v>11</c:v>
                </c:pt>
                <c:pt idx="83">
                  <c:v>10</c:v>
                </c:pt>
                <c:pt idx="84">
                  <c:v>2</c:v>
                </c:pt>
                <c:pt idx="85">
                  <c:v>3</c:v>
                </c:pt>
                <c:pt idx="86">
                  <c:v>19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0E2-DE4C-AECE-09C78688DACA}"/>
            </c:ext>
          </c:extLst>
        </c:ser>
        <c:ser>
          <c:idx val="35"/>
          <c:order val="35"/>
          <c:tx>
            <c:strRef>
              <c:f>'Dorms testing by day'!$C$37</c:f>
              <c:strCache>
                <c:ptCount val="1"/>
                <c:pt idx="0">
                  <c:v>Smith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day'!$D$37:$CQ$37</c:f>
              <c:numCache>
                <c:formatCode>General</c:formatCode>
                <c:ptCount val="92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23</c:v>
                </c:pt>
                <c:pt idx="4">
                  <c:v>6</c:v>
                </c:pt>
                <c:pt idx="5">
                  <c:v>9</c:v>
                </c:pt>
                <c:pt idx="6">
                  <c:v>10</c:v>
                </c:pt>
                <c:pt idx="7">
                  <c:v>7</c:v>
                </c:pt>
                <c:pt idx="8">
                  <c:v>15</c:v>
                </c:pt>
                <c:pt idx="9">
                  <c:v>9</c:v>
                </c:pt>
                <c:pt idx="10">
                  <c:v>5</c:v>
                </c:pt>
                <c:pt idx="11">
                  <c:v>19</c:v>
                </c:pt>
                <c:pt idx="12">
                  <c:v>13</c:v>
                </c:pt>
                <c:pt idx="13">
                  <c:v>17</c:v>
                </c:pt>
                <c:pt idx="14">
                  <c:v>33</c:v>
                </c:pt>
                <c:pt idx="15">
                  <c:v>48</c:v>
                </c:pt>
                <c:pt idx="16">
                  <c:v>5</c:v>
                </c:pt>
                <c:pt idx="17">
                  <c:v>9</c:v>
                </c:pt>
                <c:pt idx="18">
                  <c:v>16</c:v>
                </c:pt>
                <c:pt idx="19">
                  <c:v>41</c:v>
                </c:pt>
                <c:pt idx="20">
                  <c:v>19</c:v>
                </c:pt>
                <c:pt idx="21">
                  <c:v>14</c:v>
                </c:pt>
                <c:pt idx="22">
                  <c:v>9</c:v>
                </c:pt>
                <c:pt idx="23">
                  <c:v>11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20</c:v>
                </c:pt>
                <c:pt idx="28">
                  <c:v>9</c:v>
                </c:pt>
                <c:pt idx="29">
                  <c:v>13</c:v>
                </c:pt>
                <c:pt idx="30">
                  <c:v>13</c:v>
                </c:pt>
                <c:pt idx="31">
                  <c:v>6</c:v>
                </c:pt>
                <c:pt idx="32">
                  <c:v>14</c:v>
                </c:pt>
                <c:pt idx="33">
                  <c:v>19</c:v>
                </c:pt>
                <c:pt idx="34">
                  <c:v>5</c:v>
                </c:pt>
                <c:pt idx="35">
                  <c:v>17</c:v>
                </c:pt>
                <c:pt idx="36">
                  <c:v>16</c:v>
                </c:pt>
                <c:pt idx="37">
                  <c:v>4</c:v>
                </c:pt>
                <c:pt idx="38">
                  <c:v>15</c:v>
                </c:pt>
                <c:pt idx="39">
                  <c:v>19</c:v>
                </c:pt>
                <c:pt idx="40">
                  <c:v>13</c:v>
                </c:pt>
                <c:pt idx="41">
                  <c:v>11</c:v>
                </c:pt>
                <c:pt idx="42">
                  <c:v>13</c:v>
                </c:pt>
                <c:pt idx="43">
                  <c:v>16</c:v>
                </c:pt>
                <c:pt idx="44">
                  <c:v>10</c:v>
                </c:pt>
                <c:pt idx="45">
                  <c:v>14</c:v>
                </c:pt>
                <c:pt idx="46">
                  <c:v>17</c:v>
                </c:pt>
                <c:pt idx="47">
                  <c:v>10</c:v>
                </c:pt>
                <c:pt idx="48">
                  <c:v>12</c:v>
                </c:pt>
                <c:pt idx="49">
                  <c:v>13</c:v>
                </c:pt>
                <c:pt idx="50">
                  <c:v>15</c:v>
                </c:pt>
                <c:pt idx="51">
                  <c:v>16</c:v>
                </c:pt>
                <c:pt idx="52">
                  <c:v>7</c:v>
                </c:pt>
                <c:pt idx="53">
                  <c:v>12</c:v>
                </c:pt>
                <c:pt idx="54">
                  <c:v>8</c:v>
                </c:pt>
                <c:pt idx="55">
                  <c:v>16</c:v>
                </c:pt>
                <c:pt idx="56">
                  <c:v>11</c:v>
                </c:pt>
                <c:pt idx="57">
                  <c:v>10</c:v>
                </c:pt>
                <c:pt idx="58">
                  <c:v>15</c:v>
                </c:pt>
                <c:pt idx="59">
                  <c:v>13</c:v>
                </c:pt>
                <c:pt idx="60">
                  <c:v>10</c:v>
                </c:pt>
                <c:pt idx="61">
                  <c:v>8</c:v>
                </c:pt>
                <c:pt idx="62">
                  <c:v>15</c:v>
                </c:pt>
                <c:pt idx="63">
                  <c:v>0</c:v>
                </c:pt>
                <c:pt idx="64">
                  <c:v>13</c:v>
                </c:pt>
                <c:pt idx="65">
                  <c:v>15</c:v>
                </c:pt>
                <c:pt idx="66">
                  <c:v>8</c:v>
                </c:pt>
                <c:pt idx="67">
                  <c:v>17</c:v>
                </c:pt>
                <c:pt idx="68">
                  <c:v>6</c:v>
                </c:pt>
                <c:pt idx="69">
                  <c:v>11</c:v>
                </c:pt>
                <c:pt idx="70">
                  <c:v>9</c:v>
                </c:pt>
                <c:pt idx="71">
                  <c:v>8</c:v>
                </c:pt>
                <c:pt idx="72">
                  <c:v>16</c:v>
                </c:pt>
                <c:pt idx="73">
                  <c:v>13</c:v>
                </c:pt>
                <c:pt idx="74">
                  <c:v>15</c:v>
                </c:pt>
                <c:pt idx="75">
                  <c:v>20</c:v>
                </c:pt>
                <c:pt idx="76">
                  <c:v>14</c:v>
                </c:pt>
                <c:pt idx="77">
                  <c:v>22</c:v>
                </c:pt>
                <c:pt idx="78">
                  <c:v>14</c:v>
                </c:pt>
                <c:pt idx="79">
                  <c:v>14</c:v>
                </c:pt>
                <c:pt idx="80">
                  <c:v>18</c:v>
                </c:pt>
                <c:pt idx="81">
                  <c:v>15</c:v>
                </c:pt>
                <c:pt idx="82">
                  <c:v>21</c:v>
                </c:pt>
                <c:pt idx="83">
                  <c:v>17</c:v>
                </c:pt>
                <c:pt idx="84">
                  <c:v>2</c:v>
                </c:pt>
                <c:pt idx="85">
                  <c:v>8</c:v>
                </c:pt>
                <c:pt idx="86">
                  <c:v>10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1</c:v>
                </c:pt>
                <c:pt idx="9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0E2-DE4C-AECE-09C78688DACA}"/>
            </c:ext>
          </c:extLst>
        </c:ser>
        <c:ser>
          <c:idx val="36"/>
          <c:order val="36"/>
          <c:tx>
            <c:strRef>
              <c:f>'Dorms testing by day'!$C$38</c:f>
              <c:strCache>
                <c:ptCount val="1"/>
                <c:pt idx="0">
                  <c:v>Stein House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day'!$D$38:$CQ$38</c:f>
              <c:numCache>
                <c:formatCode>General</c:formatCode>
                <c:ptCount val="9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4</c:v>
                </c:pt>
                <c:pt idx="13">
                  <c:v>0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3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5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2</c:v>
                </c:pt>
                <c:pt idx="39">
                  <c:v>3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3</c:v>
                </c:pt>
                <c:pt idx="47">
                  <c:v>0</c:v>
                </c:pt>
                <c:pt idx="48">
                  <c:v>0</c:v>
                </c:pt>
                <c:pt idx="49">
                  <c:v>4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  <c:pt idx="60">
                  <c:v>4</c:v>
                </c:pt>
                <c:pt idx="61">
                  <c:v>2</c:v>
                </c:pt>
                <c:pt idx="62">
                  <c:v>3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3</c:v>
                </c:pt>
                <c:pt idx="67">
                  <c:v>0</c:v>
                </c:pt>
                <c:pt idx="68">
                  <c:v>0</c:v>
                </c:pt>
                <c:pt idx="69">
                  <c:v>3</c:v>
                </c:pt>
                <c:pt idx="70">
                  <c:v>2</c:v>
                </c:pt>
                <c:pt idx="71">
                  <c:v>1</c:v>
                </c:pt>
                <c:pt idx="72">
                  <c:v>0</c:v>
                </c:pt>
                <c:pt idx="73">
                  <c:v>2</c:v>
                </c:pt>
                <c:pt idx="74">
                  <c:v>3</c:v>
                </c:pt>
                <c:pt idx="75">
                  <c:v>3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0</c:v>
                </c:pt>
                <c:pt idx="84">
                  <c:v>2</c:v>
                </c:pt>
                <c:pt idx="85">
                  <c:v>0</c:v>
                </c:pt>
                <c:pt idx="86">
                  <c:v>2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20E2-DE4C-AECE-09C78688DACA}"/>
            </c:ext>
          </c:extLst>
        </c:ser>
        <c:ser>
          <c:idx val="37"/>
          <c:order val="37"/>
          <c:tx>
            <c:strRef>
              <c:f>'Dorms testing by day'!$C$39</c:f>
              <c:strCache>
                <c:ptCount val="1"/>
                <c:pt idx="0">
                  <c:v>Tenth and Home A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day'!$D$39:$CQ$39</c:f>
              <c:numCache>
                <c:formatCode>General</c:formatCode>
                <c:ptCount val="9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2</c:v>
                </c:pt>
                <c:pt idx="6">
                  <c:v>5</c:v>
                </c:pt>
                <c:pt idx="7">
                  <c:v>2</c:v>
                </c:pt>
                <c:pt idx="8">
                  <c:v>10</c:v>
                </c:pt>
                <c:pt idx="9">
                  <c:v>5</c:v>
                </c:pt>
                <c:pt idx="10">
                  <c:v>1</c:v>
                </c:pt>
                <c:pt idx="11">
                  <c:v>4</c:v>
                </c:pt>
                <c:pt idx="12">
                  <c:v>5</c:v>
                </c:pt>
                <c:pt idx="13">
                  <c:v>0</c:v>
                </c:pt>
                <c:pt idx="14">
                  <c:v>3</c:v>
                </c:pt>
                <c:pt idx="15">
                  <c:v>4</c:v>
                </c:pt>
                <c:pt idx="16">
                  <c:v>9</c:v>
                </c:pt>
                <c:pt idx="17">
                  <c:v>6</c:v>
                </c:pt>
                <c:pt idx="18">
                  <c:v>49</c:v>
                </c:pt>
                <c:pt idx="19">
                  <c:v>6</c:v>
                </c:pt>
                <c:pt idx="20">
                  <c:v>4</c:v>
                </c:pt>
                <c:pt idx="21">
                  <c:v>3</c:v>
                </c:pt>
                <c:pt idx="22">
                  <c:v>2</c:v>
                </c:pt>
                <c:pt idx="23">
                  <c:v>30</c:v>
                </c:pt>
                <c:pt idx="24">
                  <c:v>6</c:v>
                </c:pt>
                <c:pt idx="25">
                  <c:v>0</c:v>
                </c:pt>
                <c:pt idx="26">
                  <c:v>0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29</c:v>
                </c:pt>
                <c:pt idx="31">
                  <c:v>0</c:v>
                </c:pt>
                <c:pt idx="32">
                  <c:v>3</c:v>
                </c:pt>
                <c:pt idx="33">
                  <c:v>2</c:v>
                </c:pt>
                <c:pt idx="34">
                  <c:v>2</c:v>
                </c:pt>
                <c:pt idx="35">
                  <c:v>4</c:v>
                </c:pt>
                <c:pt idx="36">
                  <c:v>32</c:v>
                </c:pt>
                <c:pt idx="37">
                  <c:v>0</c:v>
                </c:pt>
                <c:pt idx="38">
                  <c:v>5</c:v>
                </c:pt>
                <c:pt idx="39">
                  <c:v>1</c:v>
                </c:pt>
                <c:pt idx="40">
                  <c:v>2</c:v>
                </c:pt>
                <c:pt idx="41">
                  <c:v>0</c:v>
                </c:pt>
                <c:pt idx="42">
                  <c:v>20</c:v>
                </c:pt>
                <c:pt idx="43">
                  <c:v>2</c:v>
                </c:pt>
                <c:pt idx="44">
                  <c:v>2</c:v>
                </c:pt>
                <c:pt idx="45">
                  <c:v>4</c:v>
                </c:pt>
                <c:pt idx="46">
                  <c:v>2</c:v>
                </c:pt>
                <c:pt idx="47">
                  <c:v>19</c:v>
                </c:pt>
                <c:pt idx="48">
                  <c:v>7</c:v>
                </c:pt>
                <c:pt idx="49">
                  <c:v>3</c:v>
                </c:pt>
                <c:pt idx="50">
                  <c:v>2</c:v>
                </c:pt>
                <c:pt idx="51">
                  <c:v>3</c:v>
                </c:pt>
                <c:pt idx="52">
                  <c:v>27</c:v>
                </c:pt>
                <c:pt idx="53">
                  <c:v>4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29</c:v>
                </c:pt>
                <c:pt idx="58">
                  <c:v>4</c:v>
                </c:pt>
                <c:pt idx="59">
                  <c:v>3</c:v>
                </c:pt>
                <c:pt idx="60">
                  <c:v>2</c:v>
                </c:pt>
                <c:pt idx="61">
                  <c:v>1</c:v>
                </c:pt>
                <c:pt idx="62">
                  <c:v>31</c:v>
                </c:pt>
                <c:pt idx="63">
                  <c:v>0</c:v>
                </c:pt>
                <c:pt idx="64">
                  <c:v>3</c:v>
                </c:pt>
                <c:pt idx="65">
                  <c:v>5</c:v>
                </c:pt>
                <c:pt idx="66">
                  <c:v>17</c:v>
                </c:pt>
                <c:pt idx="67">
                  <c:v>3</c:v>
                </c:pt>
                <c:pt idx="68">
                  <c:v>35</c:v>
                </c:pt>
                <c:pt idx="69">
                  <c:v>3</c:v>
                </c:pt>
                <c:pt idx="70">
                  <c:v>3</c:v>
                </c:pt>
                <c:pt idx="71">
                  <c:v>1</c:v>
                </c:pt>
                <c:pt idx="72">
                  <c:v>4</c:v>
                </c:pt>
                <c:pt idx="73">
                  <c:v>31</c:v>
                </c:pt>
                <c:pt idx="74">
                  <c:v>4</c:v>
                </c:pt>
                <c:pt idx="75">
                  <c:v>3</c:v>
                </c:pt>
                <c:pt idx="76">
                  <c:v>0</c:v>
                </c:pt>
                <c:pt idx="77">
                  <c:v>2</c:v>
                </c:pt>
                <c:pt idx="78">
                  <c:v>35</c:v>
                </c:pt>
                <c:pt idx="79">
                  <c:v>7</c:v>
                </c:pt>
                <c:pt idx="80">
                  <c:v>1</c:v>
                </c:pt>
                <c:pt idx="81">
                  <c:v>3</c:v>
                </c:pt>
                <c:pt idx="82">
                  <c:v>5</c:v>
                </c:pt>
                <c:pt idx="83">
                  <c:v>37</c:v>
                </c:pt>
                <c:pt idx="84">
                  <c:v>0</c:v>
                </c:pt>
                <c:pt idx="85">
                  <c:v>0</c:v>
                </c:pt>
                <c:pt idx="86">
                  <c:v>6</c:v>
                </c:pt>
                <c:pt idx="87">
                  <c:v>6</c:v>
                </c:pt>
                <c:pt idx="88">
                  <c:v>5</c:v>
                </c:pt>
                <c:pt idx="89">
                  <c:v>4</c:v>
                </c:pt>
                <c:pt idx="90">
                  <c:v>4</c:v>
                </c:pt>
                <c:pt idx="9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20E2-DE4C-AECE-09C78688DACA}"/>
            </c:ext>
          </c:extLst>
        </c:ser>
        <c:ser>
          <c:idx val="38"/>
          <c:order val="38"/>
          <c:tx>
            <c:strRef>
              <c:f>'Dorms testing by day'!$C$40</c:f>
              <c:strCache>
                <c:ptCount val="1"/>
                <c:pt idx="0">
                  <c:v>Tenth and Home B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day'!$D$40:$CQ$40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6</c:v>
                </c:pt>
                <c:pt idx="9">
                  <c:v>9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4</c:v>
                </c:pt>
                <c:pt idx="17">
                  <c:v>3</c:v>
                </c:pt>
                <c:pt idx="18">
                  <c:v>17</c:v>
                </c:pt>
                <c:pt idx="19">
                  <c:v>4</c:v>
                </c:pt>
                <c:pt idx="20">
                  <c:v>2</c:v>
                </c:pt>
                <c:pt idx="21">
                  <c:v>4</c:v>
                </c:pt>
                <c:pt idx="22">
                  <c:v>5</c:v>
                </c:pt>
                <c:pt idx="23">
                  <c:v>13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5</c:v>
                </c:pt>
                <c:pt idx="29">
                  <c:v>0</c:v>
                </c:pt>
                <c:pt idx="30">
                  <c:v>14</c:v>
                </c:pt>
                <c:pt idx="31">
                  <c:v>0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13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3</c:v>
                </c:pt>
                <c:pt idx="41">
                  <c:v>2</c:v>
                </c:pt>
                <c:pt idx="42">
                  <c:v>8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11</c:v>
                </c:pt>
                <c:pt idx="48">
                  <c:v>3</c:v>
                </c:pt>
                <c:pt idx="49">
                  <c:v>2</c:v>
                </c:pt>
                <c:pt idx="50">
                  <c:v>4</c:v>
                </c:pt>
                <c:pt idx="51">
                  <c:v>2</c:v>
                </c:pt>
                <c:pt idx="52">
                  <c:v>10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0</c:v>
                </c:pt>
                <c:pt idx="57">
                  <c:v>17</c:v>
                </c:pt>
                <c:pt idx="58">
                  <c:v>2</c:v>
                </c:pt>
                <c:pt idx="59">
                  <c:v>3</c:v>
                </c:pt>
                <c:pt idx="60">
                  <c:v>1</c:v>
                </c:pt>
                <c:pt idx="61">
                  <c:v>1</c:v>
                </c:pt>
                <c:pt idx="62">
                  <c:v>14</c:v>
                </c:pt>
                <c:pt idx="63">
                  <c:v>0</c:v>
                </c:pt>
                <c:pt idx="64">
                  <c:v>1</c:v>
                </c:pt>
                <c:pt idx="65">
                  <c:v>2</c:v>
                </c:pt>
                <c:pt idx="66">
                  <c:v>3</c:v>
                </c:pt>
                <c:pt idx="67">
                  <c:v>1</c:v>
                </c:pt>
                <c:pt idx="68">
                  <c:v>18</c:v>
                </c:pt>
                <c:pt idx="69">
                  <c:v>4</c:v>
                </c:pt>
                <c:pt idx="70">
                  <c:v>0</c:v>
                </c:pt>
                <c:pt idx="71">
                  <c:v>1</c:v>
                </c:pt>
                <c:pt idx="72">
                  <c:v>2</c:v>
                </c:pt>
                <c:pt idx="73">
                  <c:v>14</c:v>
                </c:pt>
                <c:pt idx="74">
                  <c:v>2</c:v>
                </c:pt>
                <c:pt idx="75">
                  <c:v>1</c:v>
                </c:pt>
                <c:pt idx="76">
                  <c:v>4</c:v>
                </c:pt>
                <c:pt idx="77">
                  <c:v>1</c:v>
                </c:pt>
                <c:pt idx="78">
                  <c:v>16</c:v>
                </c:pt>
                <c:pt idx="79">
                  <c:v>3</c:v>
                </c:pt>
                <c:pt idx="80">
                  <c:v>1</c:v>
                </c:pt>
                <c:pt idx="81">
                  <c:v>2</c:v>
                </c:pt>
                <c:pt idx="82">
                  <c:v>3</c:v>
                </c:pt>
                <c:pt idx="83">
                  <c:v>12</c:v>
                </c:pt>
                <c:pt idx="84">
                  <c:v>0</c:v>
                </c:pt>
                <c:pt idx="85">
                  <c:v>1</c:v>
                </c:pt>
                <c:pt idx="86">
                  <c:v>5</c:v>
                </c:pt>
                <c:pt idx="87">
                  <c:v>0</c:v>
                </c:pt>
                <c:pt idx="88">
                  <c:v>4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20E2-DE4C-AECE-09C78688DACA}"/>
            </c:ext>
          </c:extLst>
        </c:ser>
        <c:ser>
          <c:idx val="39"/>
          <c:order val="39"/>
          <c:tx>
            <c:strRef>
              <c:f>'Dorms testing by day'!$C$41</c:f>
              <c:strCache>
                <c:ptCount val="1"/>
                <c:pt idx="0">
                  <c:v>Tenth and Home C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day'!$D$41:$CQ$41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17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7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0</c:v>
                </c:pt>
                <c:pt idx="30">
                  <c:v>9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3</c:v>
                </c:pt>
                <c:pt idx="35">
                  <c:v>1</c:v>
                </c:pt>
                <c:pt idx="36">
                  <c:v>7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3</c:v>
                </c:pt>
                <c:pt idx="41">
                  <c:v>1</c:v>
                </c:pt>
                <c:pt idx="42">
                  <c:v>4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7</c:v>
                </c:pt>
                <c:pt idx="48">
                  <c:v>0</c:v>
                </c:pt>
                <c:pt idx="49">
                  <c:v>4</c:v>
                </c:pt>
                <c:pt idx="50">
                  <c:v>0</c:v>
                </c:pt>
                <c:pt idx="51">
                  <c:v>0</c:v>
                </c:pt>
                <c:pt idx="52">
                  <c:v>5</c:v>
                </c:pt>
                <c:pt idx="53">
                  <c:v>0</c:v>
                </c:pt>
                <c:pt idx="54">
                  <c:v>0</c:v>
                </c:pt>
                <c:pt idx="55">
                  <c:v>3</c:v>
                </c:pt>
                <c:pt idx="56">
                  <c:v>1</c:v>
                </c:pt>
                <c:pt idx="57">
                  <c:v>11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12</c:v>
                </c:pt>
                <c:pt idx="63">
                  <c:v>2</c:v>
                </c:pt>
                <c:pt idx="64">
                  <c:v>0</c:v>
                </c:pt>
                <c:pt idx="65">
                  <c:v>0</c:v>
                </c:pt>
                <c:pt idx="66">
                  <c:v>3</c:v>
                </c:pt>
                <c:pt idx="67">
                  <c:v>1</c:v>
                </c:pt>
                <c:pt idx="68">
                  <c:v>11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6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7</c:v>
                </c:pt>
                <c:pt idx="79">
                  <c:v>0</c:v>
                </c:pt>
                <c:pt idx="80">
                  <c:v>0</c:v>
                </c:pt>
                <c:pt idx="81">
                  <c:v>1</c:v>
                </c:pt>
                <c:pt idx="82">
                  <c:v>1</c:v>
                </c:pt>
                <c:pt idx="83">
                  <c:v>9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20E2-DE4C-AECE-09C78688DACA}"/>
            </c:ext>
          </c:extLst>
        </c:ser>
        <c:ser>
          <c:idx val="40"/>
          <c:order val="40"/>
          <c:tx>
            <c:strRef>
              <c:f>'Dorms testing by day'!$C$42</c:f>
              <c:strCache>
                <c:ptCount val="1"/>
                <c:pt idx="0">
                  <c:v>Tenth and Home D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day'!$D$42:$CQ$42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20E2-DE4C-AECE-09C78688DACA}"/>
            </c:ext>
          </c:extLst>
        </c:ser>
        <c:ser>
          <c:idx val="41"/>
          <c:order val="41"/>
          <c:tx>
            <c:strRef>
              <c:f>'Dorms testing by day'!$C$43</c:f>
              <c:strCache>
                <c:ptCount val="1"/>
                <c:pt idx="0">
                  <c:v>Tenth and Home 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day'!$D$43:$CQ$43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22</c:v>
                </c:pt>
                <c:pt idx="19">
                  <c:v>0</c:v>
                </c:pt>
                <c:pt idx="20">
                  <c:v>1</c:v>
                </c:pt>
                <c:pt idx="21">
                  <c:v>3</c:v>
                </c:pt>
                <c:pt idx="22">
                  <c:v>1</c:v>
                </c:pt>
                <c:pt idx="23">
                  <c:v>8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12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10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10</c:v>
                </c:pt>
                <c:pt idx="43">
                  <c:v>0</c:v>
                </c:pt>
                <c:pt idx="44">
                  <c:v>0</c:v>
                </c:pt>
                <c:pt idx="45">
                  <c:v>2</c:v>
                </c:pt>
                <c:pt idx="46">
                  <c:v>0</c:v>
                </c:pt>
                <c:pt idx="47">
                  <c:v>9</c:v>
                </c:pt>
                <c:pt idx="48">
                  <c:v>1</c:v>
                </c:pt>
                <c:pt idx="49">
                  <c:v>2</c:v>
                </c:pt>
                <c:pt idx="50">
                  <c:v>0</c:v>
                </c:pt>
                <c:pt idx="51">
                  <c:v>1</c:v>
                </c:pt>
                <c:pt idx="52">
                  <c:v>10</c:v>
                </c:pt>
                <c:pt idx="53">
                  <c:v>1</c:v>
                </c:pt>
                <c:pt idx="54">
                  <c:v>0</c:v>
                </c:pt>
                <c:pt idx="55">
                  <c:v>3</c:v>
                </c:pt>
                <c:pt idx="56">
                  <c:v>1</c:v>
                </c:pt>
                <c:pt idx="57">
                  <c:v>14</c:v>
                </c:pt>
                <c:pt idx="58">
                  <c:v>1</c:v>
                </c:pt>
                <c:pt idx="59">
                  <c:v>0</c:v>
                </c:pt>
                <c:pt idx="60">
                  <c:v>2</c:v>
                </c:pt>
                <c:pt idx="61">
                  <c:v>2</c:v>
                </c:pt>
                <c:pt idx="62">
                  <c:v>10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7</c:v>
                </c:pt>
                <c:pt idx="67">
                  <c:v>1</c:v>
                </c:pt>
                <c:pt idx="68">
                  <c:v>13</c:v>
                </c:pt>
                <c:pt idx="69">
                  <c:v>0</c:v>
                </c:pt>
                <c:pt idx="70">
                  <c:v>2</c:v>
                </c:pt>
                <c:pt idx="71">
                  <c:v>1</c:v>
                </c:pt>
                <c:pt idx="72">
                  <c:v>3</c:v>
                </c:pt>
                <c:pt idx="73">
                  <c:v>12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2</c:v>
                </c:pt>
                <c:pt idx="78">
                  <c:v>16</c:v>
                </c:pt>
                <c:pt idx="79">
                  <c:v>0</c:v>
                </c:pt>
                <c:pt idx="80">
                  <c:v>2</c:v>
                </c:pt>
                <c:pt idx="81">
                  <c:v>2</c:v>
                </c:pt>
                <c:pt idx="82">
                  <c:v>4</c:v>
                </c:pt>
                <c:pt idx="83">
                  <c:v>12</c:v>
                </c:pt>
                <c:pt idx="84">
                  <c:v>1</c:v>
                </c:pt>
                <c:pt idx="85">
                  <c:v>0</c:v>
                </c:pt>
                <c:pt idx="86">
                  <c:v>3</c:v>
                </c:pt>
                <c:pt idx="87">
                  <c:v>1</c:v>
                </c:pt>
                <c:pt idx="88">
                  <c:v>1</c:v>
                </c:pt>
                <c:pt idx="89">
                  <c:v>2</c:v>
                </c:pt>
                <c:pt idx="90">
                  <c:v>1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20E2-DE4C-AECE-09C78688DACA}"/>
            </c:ext>
          </c:extLst>
        </c:ser>
        <c:ser>
          <c:idx val="42"/>
          <c:order val="42"/>
          <c:tx>
            <c:strRef>
              <c:f>'Dorms testing by day'!$C$44</c:f>
              <c:strCache>
                <c:ptCount val="1"/>
                <c:pt idx="0">
                  <c:v>Tenth and Home F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day'!$D$44:$CQ$44</c:f>
              <c:numCache>
                <c:formatCode>General</c:formatCode>
                <c:ptCount val="9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16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9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5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2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5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4</c:v>
                </c:pt>
                <c:pt idx="53">
                  <c:v>2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3</c:v>
                </c:pt>
                <c:pt idx="58">
                  <c:v>0</c:v>
                </c:pt>
                <c:pt idx="59">
                  <c:v>2</c:v>
                </c:pt>
                <c:pt idx="60">
                  <c:v>1</c:v>
                </c:pt>
                <c:pt idx="61">
                  <c:v>0</c:v>
                </c:pt>
                <c:pt idx="62">
                  <c:v>8</c:v>
                </c:pt>
                <c:pt idx="63">
                  <c:v>0</c:v>
                </c:pt>
                <c:pt idx="64">
                  <c:v>1</c:v>
                </c:pt>
                <c:pt idx="65">
                  <c:v>2</c:v>
                </c:pt>
                <c:pt idx="66">
                  <c:v>2</c:v>
                </c:pt>
                <c:pt idx="67">
                  <c:v>0</c:v>
                </c:pt>
                <c:pt idx="68">
                  <c:v>5</c:v>
                </c:pt>
                <c:pt idx="69">
                  <c:v>1</c:v>
                </c:pt>
                <c:pt idx="70">
                  <c:v>2</c:v>
                </c:pt>
                <c:pt idx="71">
                  <c:v>0</c:v>
                </c:pt>
                <c:pt idx="72">
                  <c:v>0</c:v>
                </c:pt>
                <c:pt idx="73">
                  <c:v>6</c:v>
                </c:pt>
                <c:pt idx="74">
                  <c:v>2</c:v>
                </c:pt>
                <c:pt idx="75">
                  <c:v>3</c:v>
                </c:pt>
                <c:pt idx="76">
                  <c:v>1</c:v>
                </c:pt>
                <c:pt idx="77">
                  <c:v>0</c:v>
                </c:pt>
                <c:pt idx="78">
                  <c:v>5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8</c:v>
                </c:pt>
                <c:pt idx="84">
                  <c:v>0</c:v>
                </c:pt>
                <c:pt idx="85">
                  <c:v>0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20E2-DE4C-AECE-09C78688DACA}"/>
            </c:ext>
          </c:extLst>
        </c:ser>
        <c:ser>
          <c:idx val="43"/>
          <c:order val="43"/>
          <c:tx>
            <c:strRef>
              <c:f>'Dorms testing by day'!$C$45</c:f>
              <c:strCache>
                <c:ptCount val="1"/>
                <c:pt idx="0">
                  <c:v>Tenth and Home G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day'!$D$45:$CQ$45</c:f>
              <c:numCache>
                <c:formatCode>General</c:formatCode>
                <c:ptCount val="92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6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7</c:v>
                </c:pt>
                <c:pt idx="13">
                  <c:v>0</c:v>
                </c:pt>
                <c:pt idx="14">
                  <c:v>4</c:v>
                </c:pt>
                <c:pt idx="15">
                  <c:v>1</c:v>
                </c:pt>
                <c:pt idx="16">
                  <c:v>6</c:v>
                </c:pt>
                <c:pt idx="17">
                  <c:v>1</c:v>
                </c:pt>
                <c:pt idx="18">
                  <c:v>25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3</c:v>
                </c:pt>
                <c:pt idx="23">
                  <c:v>16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  <c:pt idx="30">
                  <c:v>21</c:v>
                </c:pt>
                <c:pt idx="31">
                  <c:v>0</c:v>
                </c:pt>
                <c:pt idx="32">
                  <c:v>2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21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8</c:v>
                </c:pt>
                <c:pt idx="43">
                  <c:v>2</c:v>
                </c:pt>
                <c:pt idx="44">
                  <c:v>2</c:v>
                </c:pt>
                <c:pt idx="45">
                  <c:v>0</c:v>
                </c:pt>
                <c:pt idx="46">
                  <c:v>3</c:v>
                </c:pt>
                <c:pt idx="47">
                  <c:v>16</c:v>
                </c:pt>
                <c:pt idx="48">
                  <c:v>0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18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2</c:v>
                </c:pt>
                <c:pt idx="57">
                  <c:v>19</c:v>
                </c:pt>
                <c:pt idx="58">
                  <c:v>4</c:v>
                </c:pt>
                <c:pt idx="59">
                  <c:v>4</c:v>
                </c:pt>
                <c:pt idx="60">
                  <c:v>0</c:v>
                </c:pt>
                <c:pt idx="61">
                  <c:v>2</c:v>
                </c:pt>
                <c:pt idx="62">
                  <c:v>15</c:v>
                </c:pt>
                <c:pt idx="63">
                  <c:v>0</c:v>
                </c:pt>
                <c:pt idx="64">
                  <c:v>1</c:v>
                </c:pt>
                <c:pt idx="65">
                  <c:v>2</c:v>
                </c:pt>
                <c:pt idx="66">
                  <c:v>7</c:v>
                </c:pt>
                <c:pt idx="67">
                  <c:v>1</c:v>
                </c:pt>
                <c:pt idx="68">
                  <c:v>20</c:v>
                </c:pt>
                <c:pt idx="69">
                  <c:v>2</c:v>
                </c:pt>
                <c:pt idx="70">
                  <c:v>2</c:v>
                </c:pt>
                <c:pt idx="71">
                  <c:v>1</c:v>
                </c:pt>
                <c:pt idx="72">
                  <c:v>2</c:v>
                </c:pt>
                <c:pt idx="73">
                  <c:v>19</c:v>
                </c:pt>
                <c:pt idx="74">
                  <c:v>2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18</c:v>
                </c:pt>
                <c:pt idx="79">
                  <c:v>2</c:v>
                </c:pt>
                <c:pt idx="80">
                  <c:v>6</c:v>
                </c:pt>
                <c:pt idx="81">
                  <c:v>4</c:v>
                </c:pt>
                <c:pt idx="82">
                  <c:v>2</c:v>
                </c:pt>
                <c:pt idx="83">
                  <c:v>15</c:v>
                </c:pt>
                <c:pt idx="84">
                  <c:v>2</c:v>
                </c:pt>
                <c:pt idx="85">
                  <c:v>1</c:v>
                </c:pt>
                <c:pt idx="86">
                  <c:v>6</c:v>
                </c:pt>
                <c:pt idx="87">
                  <c:v>3</c:v>
                </c:pt>
                <c:pt idx="88">
                  <c:v>2</c:v>
                </c:pt>
                <c:pt idx="89">
                  <c:v>2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20E2-DE4C-AECE-09C78688DACA}"/>
            </c:ext>
          </c:extLst>
        </c:ser>
        <c:ser>
          <c:idx val="44"/>
          <c:order val="44"/>
          <c:tx>
            <c:strRef>
              <c:f>'Dorms testing by day'!$C$46</c:f>
              <c:strCache>
                <c:ptCount val="1"/>
                <c:pt idx="0">
                  <c:v>Towers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day'!$D$46:$CQ$46</c:f>
              <c:numCache>
                <c:formatCode>General</c:formatCode>
                <c:ptCount val="92"/>
                <c:pt idx="0">
                  <c:v>8</c:v>
                </c:pt>
                <c:pt idx="1">
                  <c:v>15</c:v>
                </c:pt>
                <c:pt idx="2">
                  <c:v>11</c:v>
                </c:pt>
                <c:pt idx="3">
                  <c:v>14</c:v>
                </c:pt>
                <c:pt idx="4">
                  <c:v>16</c:v>
                </c:pt>
                <c:pt idx="5">
                  <c:v>18</c:v>
                </c:pt>
                <c:pt idx="6">
                  <c:v>4</c:v>
                </c:pt>
                <c:pt idx="7">
                  <c:v>1</c:v>
                </c:pt>
                <c:pt idx="8">
                  <c:v>47</c:v>
                </c:pt>
                <c:pt idx="9">
                  <c:v>54</c:v>
                </c:pt>
                <c:pt idx="10">
                  <c:v>21</c:v>
                </c:pt>
                <c:pt idx="11">
                  <c:v>25</c:v>
                </c:pt>
                <c:pt idx="12">
                  <c:v>24</c:v>
                </c:pt>
                <c:pt idx="13">
                  <c:v>7</c:v>
                </c:pt>
                <c:pt idx="14">
                  <c:v>118</c:v>
                </c:pt>
                <c:pt idx="15">
                  <c:v>31</c:v>
                </c:pt>
                <c:pt idx="16">
                  <c:v>15</c:v>
                </c:pt>
                <c:pt idx="17">
                  <c:v>26</c:v>
                </c:pt>
                <c:pt idx="18">
                  <c:v>24</c:v>
                </c:pt>
                <c:pt idx="19">
                  <c:v>53</c:v>
                </c:pt>
                <c:pt idx="20">
                  <c:v>27</c:v>
                </c:pt>
                <c:pt idx="21">
                  <c:v>28</c:v>
                </c:pt>
                <c:pt idx="22">
                  <c:v>29</c:v>
                </c:pt>
                <c:pt idx="23">
                  <c:v>17</c:v>
                </c:pt>
                <c:pt idx="24">
                  <c:v>7</c:v>
                </c:pt>
                <c:pt idx="25">
                  <c:v>0</c:v>
                </c:pt>
                <c:pt idx="26">
                  <c:v>0</c:v>
                </c:pt>
                <c:pt idx="27">
                  <c:v>19</c:v>
                </c:pt>
                <c:pt idx="28">
                  <c:v>22</c:v>
                </c:pt>
                <c:pt idx="29">
                  <c:v>18</c:v>
                </c:pt>
                <c:pt idx="30">
                  <c:v>14</c:v>
                </c:pt>
                <c:pt idx="31">
                  <c:v>14</c:v>
                </c:pt>
                <c:pt idx="32">
                  <c:v>34</c:v>
                </c:pt>
                <c:pt idx="33">
                  <c:v>26</c:v>
                </c:pt>
                <c:pt idx="34">
                  <c:v>18</c:v>
                </c:pt>
                <c:pt idx="35">
                  <c:v>23</c:v>
                </c:pt>
                <c:pt idx="36">
                  <c:v>34</c:v>
                </c:pt>
                <c:pt idx="37">
                  <c:v>8</c:v>
                </c:pt>
                <c:pt idx="38">
                  <c:v>30</c:v>
                </c:pt>
                <c:pt idx="39">
                  <c:v>17</c:v>
                </c:pt>
                <c:pt idx="40">
                  <c:v>22</c:v>
                </c:pt>
                <c:pt idx="41">
                  <c:v>18</c:v>
                </c:pt>
                <c:pt idx="42">
                  <c:v>24</c:v>
                </c:pt>
                <c:pt idx="43">
                  <c:v>35</c:v>
                </c:pt>
                <c:pt idx="44">
                  <c:v>15</c:v>
                </c:pt>
                <c:pt idx="45">
                  <c:v>23</c:v>
                </c:pt>
                <c:pt idx="46">
                  <c:v>27</c:v>
                </c:pt>
                <c:pt idx="47">
                  <c:v>26</c:v>
                </c:pt>
                <c:pt idx="48">
                  <c:v>36</c:v>
                </c:pt>
                <c:pt idx="49">
                  <c:v>29</c:v>
                </c:pt>
                <c:pt idx="50">
                  <c:v>17</c:v>
                </c:pt>
                <c:pt idx="51">
                  <c:v>33</c:v>
                </c:pt>
                <c:pt idx="52">
                  <c:v>23</c:v>
                </c:pt>
                <c:pt idx="53">
                  <c:v>43</c:v>
                </c:pt>
                <c:pt idx="54">
                  <c:v>26</c:v>
                </c:pt>
                <c:pt idx="55">
                  <c:v>27</c:v>
                </c:pt>
                <c:pt idx="56">
                  <c:v>15</c:v>
                </c:pt>
                <c:pt idx="57">
                  <c:v>16</c:v>
                </c:pt>
                <c:pt idx="58">
                  <c:v>36</c:v>
                </c:pt>
                <c:pt idx="59">
                  <c:v>25</c:v>
                </c:pt>
                <c:pt idx="60">
                  <c:v>21</c:v>
                </c:pt>
                <c:pt idx="61">
                  <c:v>22</c:v>
                </c:pt>
                <c:pt idx="62">
                  <c:v>23</c:v>
                </c:pt>
                <c:pt idx="63">
                  <c:v>0</c:v>
                </c:pt>
                <c:pt idx="64">
                  <c:v>57</c:v>
                </c:pt>
                <c:pt idx="65">
                  <c:v>18</c:v>
                </c:pt>
                <c:pt idx="66">
                  <c:v>16</c:v>
                </c:pt>
                <c:pt idx="67">
                  <c:v>20</c:v>
                </c:pt>
                <c:pt idx="68">
                  <c:v>22</c:v>
                </c:pt>
                <c:pt idx="69">
                  <c:v>41</c:v>
                </c:pt>
                <c:pt idx="70">
                  <c:v>15</c:v>
                </c:pt>
                <c:pt idx="71">
                  <c:v>17</c:v>
                </c:pt>
                <c:pt idx="72">
                  <c:v>24</c:v>
                </c:pt>
                <c:pt idx="73">
                  <c:v>20</c:v>
                </c:pt>
                <c:pt idx="74">
                  <c:v>40</c:v>
                </c:pt>
                <c:pt idx="75">
                  <c:v>28</c:v>
                </c:pt>
                <c:pt idx="76">
                  <c:v>19</c:v>
                </c:pt>
                <c:pt idx="77">
                  <c:v>21</c:v>
                </c:pt>
                <c:pt idx="78">
                  <c:v>20</c:v>
                </c:pt>
                <c:pt idx="79">
                  <c:v>40</c:v>
                </c:pt>
                <c:pt idx="80">
                  <c:v>23</c:v>
                </c:pt>
                <c:pt idx="81">
                  <c:v>23</c:v>
                </c:pt>
                <c:pt idx="82">
                  <c:v>21</c:v>
                </c:pt>
                <c:pt idx="83">
                  <c:v>30</c:v>
                </c:pt>
                <c:pt idx="84">
                  <c:v>15</c:v>
                </c:pt>
                <c:pt idx="85">
                  <c:v>21</c:v>
                </c:pt>
                <c:pt idx="86">
                  <c:v>33</c:v>
                </c:pt>
                <c:pt idx="87">
                  <c:v>9</c:v>
                </c:pt>
                <c:pt idx="88">
                  <c:v>6</c:v>
                </c:pt>
                <c:pt idx="89">
                  <c:v>4</c:v>
                </c:pt>
                <c:pt idx="90">
                  <c:v>5</c:v>
                </c:pt>
                <c:pt idx="9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20E2-DE4C-AECE-09C78688DACA}"/>
            </c:ext>
          </c:extLst>
        </c:ser>
        <c:ser>
          <c:idx val="45"/>
          <c:order val="45"/>
          <c:tx>
            <c:strRef>
              <c:f>'Dorms testing by day'!$C$47</c:f>
              <c:strCache>
                <c:ptCount val="1"/>
                <c:pt idx="0">
                  <c:v>Woodruff North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day'!$D$47:$CQ$47</c:f>
              <c:numCache>
                <c:formatCode>General</c:formatCode>
                <c:ptCount val="92"/>
                <c:pt idx="0">
                  <c:v>1</c:v>
                </c:pt>
                <c:pt idx="1">
                  <c:v>10</c:v>
                </c:pt>
                <c:pt idx="2">
                  <c:v>21</c:v>
                </c:pt>
                <c:pt idx="3">
                  <c:v>34</c:v>
                </c:pt>
                <c:pt idx="4">
                  <c:v>7</c:v>
                </c:pt>
                <c:pt idx="5">
                  <c:v>8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6</c:v>
                </c:pt>
                <c:pt idx="10">
                  <c:v>7</c:v>
                </c:pt>
                <c:pt idx="11">
                  <c:v>12</c:v>
                </c:pt>
                <c:pt idx="12">
                  <c:v>12</c:v>
                </c:pt>
                <c:pt idx="13">
                  <c:v>0</c:v>
                </c:pt>
                <c:pt idx="14">
                  <c:v>19</c:v>
                </c:pt>
                <c:pt idx="15">
                  <c:v>23</c:v>
                </c:pt>
                <c:pt idx="16">
                  <c:v>12</c:v>
                </c:pt>
                <c:pt idx="17">
                  <c:v>9</c:v>
                </c:pt>
                <c:pt idx="18">
                  <c:v>11</c:v>
                </c:pt>
                <c:pt idx="19">
                  <c:v>15</c:v>
                </c:pt>
                <c:pt idx="20">
                  <c:v>24</c:v>
                </c:pt>
                <c:pt idx="21">
                  <c:v>21</c:v>
                </c:pt>
                <c:pt idx="22">
                  <c:v>11</c:v>
                </c:pt>
                <c:pt idx="23">
                  <c:v>10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23</c:v>
                </c:pt>
                <c:pt idx="28">
                  <c:v>17</c:v>
                </c:pt>
                <c:pt idx="29">
                  <c:v>16</c:v>
                </c:pt>
                <c:pt idx="30">
                  <c:v>13</c:v>
                </c:pt>
                <c:pt idx="31">
                  <c:v>0</c:v>
                </c:pt>
                <c:pt idx="32">
                  <c:v>6</c:v>
                </c:pt>
                <c:pt idx="33">
                  <c:v>19</c:v>
                </c:pt>
                <c:pt idx="34">
                  <c:v>11</c:v>
                </c:pt>
                <c:pt idx="35">
                  <c:v>19</c:v>
                </c:pt>
                <c:pt idx="36">
                  <c:v>12</c:v>
                </c:pt>
                <c:pt idx="37">
                  <c:v>3</c:v>
                </c:pt>
                <c:pt idx="38">
                  <c:v>9</c:v>
                </c:pt>
                <c:pt idx="39">
                  <c:v>6</c:v>
                </c:pt>
                <c:pt idx="40">
                  <c:v>15</c:v>
                </c:pt>
                <c:pt idx="41">
                  <c:v>11</c:v>
                </c:pt>
                <c:pt idx="42">
                  <c:v>12</c:v>
                </c:pt>
                <c:pt idx="43">
                  <c:v>12</c:v>
                </c:pt>
                <c:pt idx="44">
                  <c:v>11</c:v>
                </c:pt>
                <c:pt idx="45">
                  <c:v>12</c:v>
                </c:pt>
                <c:pt idx="46">
                  <c:v>14</c:v>
                </c:pt>
                <c:pt idx="47">
                  <c:v>9</c:v>
                </c:pt>
                <c:pt idx="48">
                  <c:v>10</c:v>
                </c:pt>
                <c:pt idx="49">
                  <c:v>14</c:v>
                </c:pt>
                <c:pt idx="50">
                  <c:v>10</c:v>
                </c:pt>
                <c:pt idx="51">
                  <c:v>16</c:v>
                </c:pt>
                <c:pt idx="52">
                  <c:v>8</c:v>
                </c:pt>
                <c:pt idx="53">
                  <c:v>15</c:v>
                </c:pt>
                <c:pt idx="54">
                  <c:v>3</c:v>
                </c:pt>
                <c:pt idx="55">
                  <c:v>14</c:v>
                </c:pt>
                <c:pt idx="56">
                  <c:v>12</c:v>
                </c:pt>
                <c:pt idx="57">
                  <c:v>5</c:v>
                </c:pt>
                <c:pt idx="58">
                  <c:v>9</c:v>
                </c:pt>
                <c:pt idx="59">
                  <c:v>6</c:v>
                </c:pt>
                <c:pt idx="60">
                  <c:v>9</c:v>
                </c:pt>
                <c:pt idx="61">
                  <c:v>17</c:v>
                </c:pt>
                <c:pt idx="62">
                  <c:v>13</c:v>
                </c:pt>
                <c:pt idx="63">
                  <c:v>1</c:v>
                </c:pt>
                <c:pt idx="64">
                  <c:v>12</c:v>
                </c:pt>
                <c:pt idx="65">
                  <c:v>11</c:v>
                </c:pt>
                <c:pt idx="66">
                  <c:v>17</c:v>
                </c:pt>
                <c:pt idx="67">
                  <c:v>8</c:v>
                </c:pt>
                <c:pt idx="68">
                  <c:v>18</c:v>
                </c:pt>
                <c:pt idx="69">
                  <c:v>22</c:v>
                </c:pt>
                <c:pt idx="70">
                  <c:v>12</c:v>
                </c:pt>
                <c:pt idx="71">
                  <c:v>7</c:v>
                </c:pt>
                <c:pt idx="72">
                  <c:v>15</c:v>
                </c:pt>
                <c:pt idx="73">
                  <c:v>16</c:v>
                </c:pt>
                <c:pt idx="74">
                  <c:v>12</c:v>
                </c:pt>
                <c:pt idx="75">
                  <c:v>6</c:v>
                </c:pt>
                <c:pt idx="76">
                  <c:v>16</c:v>
                </c:pt>
                <c:pt idx="77">
                  <c:v>19</c:v>
                </c:pt>
                <c:pt idx="78">
                  <c:v>13</c:v>
                </c:pt>
                <c:pt idx="79">
                  <c:v>25</c:v>
                </c:pt>
                <c:pt idx="80">
                  <c:v>16</c:v>
                </c:pt>
                <c:pt idx="81">
                  <c:v>14</c:v>
                </c:pt>
                <c:pt idx="82">
                  <c:v>13</c:v>
                </c:pt>
                <c:pt idx="83">
                  <c:v>16</c:v>
                </c:pt>
                <c:pt idx="84">
                  <c:v>2</c:v>
                </c:pt>
                <c:pt idx="85">
                  <c:v>9</c:v>
                </c:pt>
                <c:pt idx="86">
                  <c:v>15</c:v>
                </c:pt>
                <c:pt idx="87">
                  <c:v>3</c:v>
                </c:pt>
                <c:pt idx="88">
                  <c:v>3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20E2-DE4C-AECE-09C78688DACA}"/>
            </c:ext>
          </c:extLst>
        </c:ser>
        <c:ser>
          <c:idx val="46"/>
          <c:order val="46"/>
          <c:tx>
            <c:strRef>
              <c:f>'Dorms testing by day'!$C$48</c:f>
              <c:strCache>
                <c:ptCount val="1"/>
                <c:pt idx="0">
                  <c:v>Woodruff South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day'!$D$48:$CQ$48</c:f>
              <c:numCache>
                <c:formatCode>General</c:formatCode>
                <c:ptCount val="92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2</c:v>
                </c:pt>
                <c:pt idx="5">
                  <c:v>5</c:v>
                </c:pt>
                <c:pt idx="6">
                  <c:v>8</c:v>
                </c:pt>
                <c:pt idx="7">
                  <c:v>0</c:v>
                </c:pt>
                <c:pt idx="8">
                  <c:v>5</c:v>
                </c:pt>
                <c:pt idx="9">
                  <c:v>6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13</c:v>
                </c:pt>
                <c:pt idx="15">
                  <c:v>12</c:v>
                </c:pt>
                <c:pt idx="16">
                  <c:v>8</c:v>
                </c:pt>
                <c:pt idx="17">
                  <c:v>4</c:v>
                </c:pt>
                <c:pt idx="18">
                  <c:v>2</c:v>
                </c:pt>
                <c:pt idx="19">
                  <c:v>12</c:v>
                </c:pt>
                <c:pt idx="20">
                  <c:v>8</c:v>
                </c:pt>
                <c:pt idx="21">
                  <c:v>8</c:v>
                </c:pt>
                <c:pt idx="22">
                  <c:v>3</c:v>
                </c:pt>
                <c:pt idx="23">
                  <c:v>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14</c:v>
                </c:pt>
                <c:pt idx="28">
                  <c:v>5</c:v>
                </c:pt>
                <c:pt idx="29">
                  <c:v>8</c:v>
                </c:pt>
                <c:pt idx="30">
                  <c:v>6</c:v>
                </c:pt>
                <c:pt idx="31">
                  <c:v>0</c:v>
                </c:pt>
                <c:pt idx="32">
                  <c:v>7</c:v>
                </c:pt>
                <c:pt idx="33">
                  <c:v>4</c:v>
                </c:pt>
                <c:pt idx="34">
                  <c:v>5</c:v>
                </c:pt>
                <c:pt idx="35">
                  <c:v>12</c:v>
                </c:pt>
                <c:pt idx="36">
                  <c:v>4</c:v>
                </c:pt>
                <c:pt idx="37">
                  <c:v>0</c:v>
                </c:pt>
                <c:pt idx="38">
                  <c:v>5</c:v>
                </c:pt>
                <c:pt idx="39">
                  <c:v>7</c:v>
                </c:pt>
                <c:pt idx="40">
                  <c:v>6</c:v>
                </c:pt>
                <c:pt idx="41">
                  <c:v>6</c:v>
                </c:pt>
                <c:pt idx="42">
                  <c:v>8</c:v>
                </c:pt>
                <c:pt idx="43">
                  <c:v>7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2</c:v>
                </c:pt>
                <c:pt idx="48">
                  <c:v>6</c:v>
                </c:pt>
                <c:pt idx="49">
                  <c:v>1</c:v>
                </c:pt>
                <c:pt idx="50">
                  <c:v>11</c:v>
                </c:pt>
                <c:pt idx="51">
                  <c:v>8</c:v>
                </c:pt>
                <c:pt idx="52">
                  <c:v>0</c:v>
                </c:pt>
                <c:pt idx="53">
                  <c:v>2</c:v>
                </c:pt>
                <c:pt idx="54">
                  <c:v>6</c:v>
                </c:pt>
                <c:pt idx="55">
                  <c:v>6</c:v>
                </c:pt>
                <c:pt idx="56">
                  <c:v>8</c:v>
                </c:pt>
                <c:pt idx="57">
                  <c:v>2</c:v>
                </c:pt>
                <c:pt idx="58">
                  <c:v>6</c:v>
                </c:pt>
                <c:pt idx="59">
                  <c:v>6</c:v>
                </c:pt>
                <c:pt idx="60">
                  <c:v>8</c:v>
                </c:pt>
                <c:pt idx="61">
                  <c:v>5</c:v>
                </c:pt>
                <c:pt idx="62">
                  <c:v>10</c:v>
                </c:pt>
                <c:pt idx="63">
                  <c:v>0</c:v>
                </c:pt>
                <c:pt idx="64">
                  <c:v>6</c:v>
                </c:pt>
                <c:pt idx="65">
                  <c:v>5</c:v>
                </c:pt>
                <c:pt idx="66">
                  <c:v>10</c:v>
                </c:pt>
                <c:pt idx="67">
                  <c:v>7</c:v>
                </c:pt>
                <c:pt idx="68">
                  <c:v>5</c:v>
                </c:pt>
                <c:pt idx="69">
                  <c:v>7</c:v>
                </c:pt>
                <c:pt idx="70">
                  <c:v>5</c:v>
                </c:pt>
                <c:pt idx="71">
                  <c:v>9</c:v>
                </c:pt>
                <c:pt idx="72">
                  <c:v>6</c:v>
                </c:pt>
                <c:pt idx="73">
                  <c:v>7</c:v>
                </c:pt>
                <c:pt idx="74">
                  <c:v>8</c:v>
                </c:pt>
                <c:pt idx="75">
                  <c:v>3</c:v>
                </c:pt>
                <c:pt idx="76">
                  <c:v>5</c:v>
                </c:pt>
                <c:pt idx="77">
                  <c:v>14</c:v>
                </c:pt>
                <c:pt idx="78">
                  <c:v>10</c:v>
                </c:pt>
                <c:pt idx="79">
                  <c:v>8</c:v>
                </c:pt>
                <c:pt idx="80">
                  <c:v>6</c:v>
                </c:pt>
                <c:pt idx="81">
                  <c:v>4</c:v>
                </c:pt>
                <c:pt idx="82">
                  <c:v>12</c:v>
                </c:pt>
                <c:pt idx="83">
                  <c:v>8</c:v>
                </c:pt>
                <c:pt idx="84">
                  <c:v>0</c:v>
                </c:pt>
                <c:pt idx="85">
                  <c:v>3</c:v>
                </c:pt>
                <c:pt idx="86">
                  <c:v>10</c:v>
                </c:pt>
                <c:pt idx="87">
                  <c:v>1</c:v>
                </c:pt>
                <c:pt idx="88">
                  <c:v>3</c:v>
                </c:pt>
                <c:pt idx="89">
                  <c:v>2</c:v>
                </c:pt>
                <c:pt idx="90">
                  <c:v>0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20E2-DE4C-AECE-09C78688DACA}"/>
            </c:ext>
          </c:extLst>
        </c:ser>
        <c:ser>
          <c:idx val="47"/>
          <c:order val="47"/>
          <c:tx>
            <c:strRef>
              <c:f>'Dorms testing by day'!$C$49</c:f>
              <c:strCache>
                <c:ptCount val="1"/>
                <c:pt idx="0">
                  <c:v>Zbar (SSA)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'Dorms testing by day'!$D$1:$CQ$1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'Dorms testing by day'!$D$49:$CQ$49</c:f>
              <c:numCache>
                <c:formatCode>General</c:formatCode>
                <c:ptCount val="9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6</c:v>
                </c:pt>
                <c:pt idx="6">
                  <c:v>19</c:v>
                </c:pt>
                <c:pt idx="7">
                  <c:v>10</c:v>
                </c:pt>
                <c:pt idx="8">
                  <c:v>24</c:v>
                </c:pt>
                <c:pt idx="9">
                  <c:v>29</c:v>
                </c:pt>
                <c:pt idx="10">
                  <c:v>16</c:v>
                </c:pt>
                <c:pt idx="11">
                  <c:v>18</c:v>
                </c:pt>
                <c:pt idx="12">
                  <c:v>15</c:v>
                </c:pt>
                <c:pt idx="13">
                  <c:v>0</c:v>
                </c:pt>
                <c:pt idx="14">
                  <c:v>27</c:v>
                </c:pt>
                <c:pt idx="15">
                  <c:v>30</c:v>
                </c:pt>
                <c:pt idx="16">
                  <c:v>23</c:v>
                </c:pt>
                <c:pt idx="17">
                  <c:v>26</c:v>
                </c:pt>
                <c:pt idx="18">
                  <c:v>24</c:v>
                </c:pt>
                <c:pt idx="19">
                  <c:v>22</c:v>
                </c:pt>
                <c:pt idx="20">
                  <c:v>25</c:v>
                </c:pt>
                <c:pt idx="21">
                  <c:v>34</c:v>
                </c:pt>
                <c:pt idx="22">
                  <c:v>20</c:v>
                </c:pt>
                <c:pt idx="23">
                  <c:v>12</c:v>
                </c:pt>
                <c:pt idx="24">
                  <c:v>4</c:v>
                </c:pt>
                <c:pt idx="25">
                  <c:v>0</c:v>
                </c:pt>
                <c:pt idx="26">
                  <c:v>0</c:v>
                </c:pt>
                <c:pt idx="27">
                  <c:v>42</c:v>
                </c:pt>
                <c:pt idx="28">
                  <c:v>19</c:v>
                </c:pt>
                <c:pt idx="29">
                  <c:v>14</c:v>
                </c:pt>
                <c:pt idx="30">
                  <c:v>16</c:v>
                </c:pt>
                <c:pt idx="31">
                  <c:v>2</c:v>
                </c:pt>
                <c:pt idx="32">
                  <c:v>21</c:v>
                </c:pt>
                <c:pt idx="33">
                  <c:v>17</c:v>
                </c:pt>
                <c:pt idx="34">
                  <c:v>49</c:v>
                </c:pt>
                <c:pt idx="35">
                  <c:v>6</c:v>
                </c:pt>
                <c:pt idx="36">
                  <c:v>15</c:v>
                </c:pt>
                <c:pt idx="37">
                  <c:v>0</c:v>
                </c:pt>
                <c:pt idx="38">
                  <c:v>31</c:v>
                </c:pt>
                <c:pt idx="39">
                  <c:v>25</c:v>
                </c:pt>
                <c:pt idx="40">
                  <c:v>21</c:v>
                </c:pt>
                <c:pt idx="41">
                  <c:v>11</c:v>
                </c:pt>
                <c:pt idx="42">
                  <c:v>19</c:v>
                </c:pt>
                <c:pt idx="43">
                  <c:v>25</c:v>
                </c:pt>
                <c:pt idx="44">
                  <c:v>16</c:v>
                </c:pt>
                <c:pt idx="45">
                  <c:v>12</c:v>
                </c:pt>
                <c:pt idx="46">
                  <c:v>15</c:v>
                </c:pt>
                <c:pt idx="47">
                  <c:v>7</c:v>
                </c:pt>
                <c:pt idx="48">
                  <c:v>27</c:v>
                </c:pt>
                <c:pt idx="49">
                  <c:v>19</c:v>
                </c:pt>
                <c:pt idx="50">
                  <c:v>38</c:v>
                </c:pt>
                <c:pt idx="51">
                  <c:v>17</c:v>
                </c:pt>
                <c:pt idx="52">
                  <c:v>7</c:v>
                </c:pt>
                <c:pt idx="53">
                  <c:v>22</c:v>
                </c:pt>
                <c:pt idx="54">
                  <c:v>14</c:v>
                </c:pt>
                <c:pt idx="55">
                  <c:v>41</c:v>
                </c:pt>
                <c:pt idx="56">
                  <c:v>9</c:v>
                </c:pt>
                <c:pt idx="57">
                  <c:v>8</c:v>
                </c:pt>
                <c:pt idx="58">
                  <c:v>29</c:v>
                </c:pt>
                <c:pt idx="59">
                  <c:v>17</c:v>
                </c:pt>
                <c:pt idx="60">
                  <c:v>23</c:v>
                </c:pt>
                <c:pt idx="61">
                  <c:v>21</c:v>
                </c:pt>
                <c:pt idx="62">
                  <c:v>20</c:v>
                </c:pt>
                <c:pt idx="63">
                  <c:v>0</c:v>
                </c:pt>
                <c:pt idx="64">
                  <c:v>30</c:v>
                </c:pt>
                <c:pt idx="65">
                  <c:v>16</c:v>
                </c:pt>
                <c:pt idx="66">
                  <c:v>38</c:v>
                </c:pt>
                <c:pt idx="67">
                  <c:v>28</c:v>
                </c:pt>
                <c:pt idx="68">
                  <c:v>11</c:v>
                </c:pt>
                <c:pt idx="69">
                  <c:v>33</c:v>
                </c:pt>
                <c:pt idx="70">
                  <c:v>24</c:v>
                </c:pt>
                <c:pt idx="71">
                  <c:v>16</c:v>
                </c:pt>
                <c:pt idx="72">
                  <c:v>19</c:v>
                </c:pt>
                <c:pt idx="73">
                  <c:v>24</c:v>
                </c:pt>
                <c:pt idx="74">
                  <c:v>25</c:v>
                </c:pt>
                <c:pt idx="75">
                  <c:v>19</c:v>
                </c:pt>
                <c:pt idx="76">
                  <c:v>42</c:v>
                </c:pt>
                <c:pt idx="77">
                  <c:v>14</c:v>
                </c:pt>
                <c:pt idx="78">
                  <c:v>15</c:v>
                </c:pt>
                <c:pt idx="79">
                  <c:v>33</c:v>
                </c:pt>
                <c:pt idx="80">
                  <c:v>24</c:v>
                </c:pt>
                <c:pt idx="81">
                  <c:v>25</c:v>
                </c:pt>
                <c:pt idx="82">
                  <c:v>28</c:v>
                </c:pt>
                <c:pt idx="83">
                  <c:v>17</c:v>
                </c:pt>
                <c:pt idx="84">
                  <c:v>3</c:v>
                </c:pt>
                <c:pt idx="85">
                  <c:v>9</c:v>
                </c:pt>
                <c:pt idx="86">
                  <c:v>49</c:v>
                </c:pt>
                <c:pt idx="87">
                  <c:v>6</c:v>
                </c:pt>
                <c:pt idx="88">
                  <c:v>10</c:v>
                </c:pt>
                <c:pt idx="89">
                  <c:v>4</c:v>
                </c:pt>
                <c:pt idx="90">
                  <c:v>6</c:v>
                </c:pt>
                <c:pt idx="9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20E2-DE4C-AECE-09C78688D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9720879"/>
        <c:axId val="733569439"/>
      </c:barChart>
      <c:dateAx>
        <c:axId val="81972087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569439"/>
        <c:crosses val="autoZero"/>
        <c:auto val="1"/>
        <c:lblOffset val="100"/>
        <c:baseTimeUnit val="days"/>
      </c:dateAx>
      <c:valAx>
        <c:axId val="73356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20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Testing</a:t>
            </a:r>
            <a:r>
              <a:rPr lang="en-US" baseline="0" dirty="0"/>
              <a:t> by Date for Dorm Residents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'Greek Testing by day'!$D$2</c:f>
              <c:strCache>
                <c:ptCount val="1"/>
                <c:pt idx="0">
                  <c:v>Alpha Chi Omega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day'!$E$2:$CR$2</c:f>
              <c:numCache>
                <c:formatCode>General</c:formatCode>
                <c:ptCount val="92"/>
                <c:pt idx="0">
                  <c:v>9</c:v>
                </c:pt>
                <c:pt idx="1">
                  <c:v>5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5</c:v>
                </c:pt>
                <c:pt idx="8">
                  <c:v>2</c:v>
                </c:pt>
                <c:pt idx="9">
                  <c:v>6</c:v>
                </c:pt>
                <c:pt idx="10">
                  <c:v>6</c:v>
                </c:pt>
                <c:pt idx="11">
                  <c:v>11</c:v>
                </c:pt>
                <c:pt idx="12">
                  <c:v>9</c:v>
                </c:pt>
                <c:pt idx="13">
                  <c:v>15</c:v>
                </c:pt>
                <c:pt idx="14">
                  <c:v>4</c:v>
                </c:pt>
                <c:pt idx="15">
                  <c:v>3</c:v>
                </c:pt>
                <c:pt idx="16">
                  <c:v>15</c:v>
                </c:pt>
                <c:pt idx="17">
                  <c:v>6</c:v>
                </c:pt>
                <c:pt idx="18">
                  <c:v>8</c:v>
                </c:pt>
                <c:pt idx="19">
                  <c:v>6</c:v>
                </c:pt>
                <c:pt idx="20">
                  <c:v>7</c:v>
                </c:pt>
                <c:pt idx="21">
                  <c:v>9</c:v>
                </c:pt>
                <c:pt idx="22">
                  <c:v>9</c:v>
                </c:pt>
                <c:pt idx="23">
                  <c:v>7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14</c:v>
                </c:pt>
                <c:pt idx="28">
                  <c:v>3</c:v>
                </c:pt>
                <c:pt idx="29">
                  <c:v>8</c:v>
                </c:pt>
                <c:pt idx="30">
                  <c:v>4</c:v>
                </c:pt>
                <c:pt idx="31">
                  <c:v>0</c:v>
                </c:pt>
                <c:pt idx="32">
                  <c:v>10</c:v>
                </c:pt>
                <c:pt idx="33">
                  <c:v>7</c:v>
                </c:pt>
                <c:pt idx="34">
                  <c:v>10</c:v>
                </c:pt>
                <c:pt idx="35">
                  <c:v>8</c:v>
                </c:pt>
                <c:pt idx="36">
                  <c:v>6</c:v>
                </c:pt>
                <c:pt idx="37">
                  <c:v>0</c:v>
                </c:pt>
                <c:pt idx="38">
                  <c:v>8</c:v>
                </c:pt>
                <c:pt idx="39">
                  <c:v>6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4</c:v>
                </c:pt>
                <c:pt idx="45">
                  <c:v>9</c:v>
                </c:pt>
                <c:pt idx="46">
                  <c:v>11</c:v>
                </c:pt>
                <c:pt idx="47">
                  <c:v>8</c:v>
                </c:pt>
                <c:pt idx="48">
                  <c:v>10</c:v>
                </c:pt>
                <c:pt idx="49">
                  <c:v>6</c:v>
                </c:pt>
                <c:pt idx="50">
                  <c:v>3</c:v>
                </c:pt>
                <c:pt idx="51">
                  <c:v>8</c:v>
                </c:pt>
                <c:pt idx="52">
                  <c:v>2</c:v>
                </c:pt>
                <c:pt idx="53">
                  <c:v>5</c:v>
                </c:pt>
                <c:pt idx="54">
                  <c:v>11</c:v>
                </c:pt>
                <c:pt idx="55">
                  <c:v>6</c:v>
                </c:pt>
                <c:pt idx="56">
                  <c:v>4</c:v>
                </c:pt>
                <c:pt idx="57">
                  <c:v>5</c:v>
                </c:pt>
                <c:pt idx="58">
                  <c:v>7</c:v>
                </c:pt>
                <c:pt idx="59">
                  <c:v>8</c:v>
                </c:pt>
                <c:pt idx="60">
                  <c:v>4</c:v>
                </c:pt>
                <c:pt idx="61">
                  <c:v>5</c:v>
                </c:pt>
                <c:pt idx="62">
                  <c:v>9</c:v>
                </c:pt>
                <c:pt idx="63">
                  <c:v>1</c:v>
                </c:pt>
                <c:pt idx="64">
                  <c:v>6</c:v>
                </c:pt>
                <c:pt idx="65">
                  <c:v>10</c:v>
                </c:pt>
                <c:pt idx="66">
                  <c:v>5</c:v>
                </c:pt>
                <c:pt idx="67">
                  <c:v>9</c:v>
                </c:pt>
                <c:pt idx="68">
                  <c:v>5</c:v>
                </c:pt>
                <c:pt idx="69">
                  <c:v>16</c:v>
                </c:pt>
                <c:pt idx="70">
                  <c:v>8</c:v>
                </c:pt>
                <c:pt idx="71">
                  <c:v>4</c:v>
                </c:pt>
                <c:pt idx="72">
                  <c:v>2</c:v>
                </c:pt>
                <c:pt idx="73">
                  <c:v>5</c:v>
                </c:pt>
                <c:pt idx="74">
                  <c:v>3</c:v>
                </c:pt>
                <c:pt idx="75">
                  <c:v>7</c:v>
                </c:pt>
                <c:pt idx="76">
                  <c:v>1</c:v>
                </c:pt>
                <c:pt idx="77">
                  <c:v>7</c:v>
                </c:pt>
                <c:pt idx="78">
                  <c:v>2</c:v>
                </c:pt>
                <c:pt idx="79">
                  <c:v>10</c:v>
                </c:pt>
                <c:pt idx="80">
                  <c:v>0</c:v>
                </c:pt>
                <c:pt idx="81">
                  <c:v>3</c:v>
                </c:pt>
                <c:pt idx="82">
                  <c:v>7</c:v>
                </c:pt>
                <c:pt idx="83">
                  <c:v>7</c:v>
                </c:pt>
                <c:pt idx="84">
                  <c:v>2</c:v>
                </c:pt>
                <c:pt idx="85">
                  <c:v>0</c:v>
                </c:pt>
                <c:pt idx="86">
                  <c:v>7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E-5F41-B5EA-4BB308E51CDC}"/>
            </c:ext>
          </c:extLst>
        </c:ser>
        <c:ser>
          <c:idx val="1"/>
          <c:order val="1"/>
          <c:tx>
            <c:strRef>
              <c:f>'Greek Testing by day'!$D$3</c:f>
              <c:strCache>
                <c:ptCount val="1"/>
                <c:pt idx="0">
                  <c:v>Alpha Delta Chi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day'!$E$3:$CR$3</c:f>
              <c:numCache>
                <c:formatCode>General</c:formatCode>
                <c:ptCount val="9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7</c:v>
                </c:pt>
                <c:pt idx="13">
                  <c:v>6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9</c:v>
                </c:pt>
                <c:pt idx="19">
                  <c:v>0</c:v>
                </c:pt>
                <c:pt idx="20">
                  <c:v>2</c:v>
                </c:pt>
                <c:pt idx="21">
                  <c:v>4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3</c:v>
                </c:pt>
                <c:pt idx="29">
                  <c:v>1</c:v>
                </c:pt>
                <c:pt idx="30">
                  <c:v>4</c:v>
                </c:pt>
                <c:pt idx="31">
                  <c:v>0</c:v>
                </c:pt>
                <c:pt idx="32">
                  <c:v>2</c:v>
                </c:pt>
                <c:pt idx="33">
                  <c:v>3</c:v>
                </c:pt>
                <c:pt idx="34">
                  <c:v>3</c:v>
                </c:pt>
                <c:pt idx="35">
                  <c:v>2</c:v>
                </c:pt>
                <c:pt idx="36">
                  <c:v>3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0</c:v>
                </c:pt>
                <c:pt idx="44">
                  <c:v>1</c:v>
                </c:pt>
                <c:pt idx="45">
                  <c:v>5</c:v>
                </c:pt>
                <c:pt idx="46">
                  <c:v>2</c:v>
                </c:pt>
                <c:pt idx="47">
                  <c:v>5</c:v>
                </c:pt>
                <c:pt idx="48">
                  <c:v>1</c:v>
                </c:pt>
                <c:pt idx="49">
                  <c:v>3</c:v>
                </c:pt>
                <c:pt idx="50">
                  <c:v>2</c:v>
                </c:pt>
                <c:pt idx="51">
                  <c:v>4</c:v>
                </c:pt>
                <c:pt idx="52">
                  <c:v>3</c:v>
                </c:pt>
                <c:pt idx="53">
                  <c:v>1</c:v>
                </c:pt>
                <c:pt idx="54">
                  <c:v>2</c:v>
                </c:pt>
                <c:pt idx="55">
                  <c:v>5</c:v>
                </c:pt>
                <c:pt idx="56">
                  <c:v>1</c:v>
                </c:pt>
                <c:pt idx="57">
                  <c:v>4</c:v>
                </c:pt>
                <c:pt idx="58">
                  <c:v>2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3</c:v>
                </c:pt>
                <c:pt idx="63">
                  <c:v>1</c:v>
                </c:pt>
                <c:pt idx="64">
                  <c:v>2</c:v>
                </c:pt>
                <c:pt idx="65">
                  <c:v>4</c:v>
                </c:pt>
                <c:pt idx="66">
                  <c:v>3</c:v>
                </c:pt>
                <c:pt idx="67">
                  <c:v>2</c:v>
                </c:pt>
                <c:pt idx="68">
                  <c:v>4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0</c:v>
                </c:pt>
                <c:pt idx="73">
                  <c:v>5</c:v>
                </c:pt>
                <c:pt idx="74">
                  <c:v>1</c:v>
                </c:pt>
                <c:pt idx="75">
                  <c:v>4</c:v>
                </c:pt>
                <c:pt idx="76">
                  <c:v>3</c:v>
                </c:pt>
                <c:pt idx="77">
                  <c:v>1</c:v>
                </c:pt>
                <c:pt idx="78">
                  <c:v>7</c:v>
                </c:pt>
                <c:pt idx="79">
                  <c:v>5</c:v>
                </c:pt>
                <c:pt idx="80">
                  <c:v>3</c:v>
                </c:pt>
                <c:pt idx="81">
                  <c:v>1</c:v>
                </c:pt>
                <c:pt idx="82">
                  <c:v>0</c:v>
                </c:pt>
                <c:pt idx="83">
                  <c:v>5</c:v>
                </c:pt>
                <c:pt idx="84">
                  <c:v>0</c:v>
                </c:pt>
                <c:pt idx="85">
                  <c:v>0</c:v>
                </c:pt>
                <c:pt idx="86">
                  <c:v>5</c:v>
                </c:pt>
                <c:pt idx="87">
                  <c:v>2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2E-5F41-B5EA-4BB308E51CDC}"/>
            </c:ext>
          </c:extLst>
        </c:ser>
        <c:ser>
          <c:idx val="2"/>
          <c:order val="2"/>
          <c:tx>
            <c:strRef>
              <c:f>'Greek Testing by day'!$D$4</c:f>
              <c:strCache>
                <c:ptCount val="1"/>
                <c:pt idx="0">
                  <c:v>Alpha Delta Pi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day'!$E$4:$CR$4</c:f>
              <c:numCache>
                <c:formatCode>General</c:formatCode>
                <c:ptCount val="92"/>
                <c:pt idx="0">
                  <c:v>5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5</c:v>
                </c:pt>
                <c:pt idx="10">
                  <c:v>3</c:v>
                </c:pt>
                <c:pt idx="11">
                  <c:v>13</c:v>
                </c:pt>
                <c:pt idx="12">
                  <c:v>20</c:v>
                </c:pt>
                <c:pt idx="13">
                  <c:v>1</c:v>
                </c:pt>
                <c:pt idx="14">
                  <c:v>4</c:v>
                </c:pt>
                <c:pt idx="15">
                  <c:v>6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6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6</c:v>
                </c:pt>
                <c:pt idx="28">
                  <c:v>5</c:v>
                </c:pt>
                <c:pt idx="29">
                  <c:v>0</c:v>
                </c:pt>
                <c:pt idx="30">
                  <c:v>3</c:v>
                </c:pt>
                <c:pt idx="31">
                  <c:v>0</c:v>
                </c:pt>
                <c:pt idx="32">
                  <c:v>5</c:v>
                </c:pt>
                <c:pt idx="33">
                  <c:v>2</c:v>
                </c:pt>
                <c:pt idx="34">
                  <c:v>6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5</c:v>
                </c:pt>
                <c:pt idx="39">
                  <c:v>2</c:v>
                </c:pt>
                <c:pt idx="40">
                  <c:v>4</c:v>
                </c:pt>
                <c:pt idx="41">
                  <c:v>4</c:v>
                </c:pt>
                <c:pt idx="42">
                  <c:v>2</c:v>
                </c:pt>
                <c:pt idx="43">
                  <c:v>4</c:v>
                </c:pt>
                <c:pt idx="44">
                  <c:v>4</c:v>
                </c:pt>
                <c:pt idx="45">
                  <c:v>3</c:v>
                </c:pt>
                <c:pt idx="46">
                  <c:v>1</c:v>
                </c:pt>
                <c:pt idx="47">
                  <c:v>3</c:v>
                </c:pt>
                <c:pt idx="48">
                  <c:v>2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2</c:v>
                </c:pt>
                <c:pt idx="53">
                  <c:v>5</c:v>
                </c:pt>
                <c:pt idx="54">
                  <c:v>2</c:v>
                </c:pt>
                <c:pt idx="55">
                  <c:v>6</c:v>
                </c:pt>
                <c:pt idx="56">
                  <c:v>0</c:v>
                </c:pt>
                <c:pt idx="57">
                  <c:v>3</c:v>
                </c:pt>
                <c:pt idx="58">
                  <c:v>8</c:v>
                </c:pt>
                <c:pt idx="59">
                  <c:v>3</c:v>
                </c:pt>
                <c:pt idx="60">
                  <c:v>4</c:v>
                </c:pt>
                <c:pt idx="61">
                  <c:v>0</c:v>
                </c:pt>
                <c:pt idx="62">
                  <c:v>2</c:v>
                </c:pt>
                <c:pt idx="63">
                  <c:v>0</c:v>
                </c:pt>
                <c:pt idx="64">
                  <c:v>3</c:v>
                </c:pt>
                <c:pt idx="65">
                  <c:v>1</c:v>
                </c:pt>
                <c:pt idx="66">
                  <c:v>6</c:v>
                </c:pt>
                <c:pt idx="67">
                  <c:v>1</c:v>
                </c:pt>
                <c:pt idx="68">
                  <c:v>1</c:v>
                </c:pt>
                <c:pt idx="69">
                  <c:v>6</c:v>
                </c:pt>
                <c:pt idx="70">
                  <c:v>2</c:v>
                </c:pt>
                <c:pt idx="71">
                  <c:v>2</c:v>
                </c:pt>
                <c:pt idx="72">
                  <c:v>5</c:v>
                </c:pt>
                <c:pt idx="73">
                  <c:v>2</c:v>
                </c:pt>
                <c:pt idx="74">
                  <c:v>4</c:v>
                </c:pt>
                <c:pt idx="75">
                  <c:v>8</c:v>
                </c:pt>
                <c:pt idx="76">
                  <c:v>4</c:v>
                </c:pt>
                <c:pt idx="77">
                  <c:v>0</c:v>
                </c:pt>
                <c:pt idx="78">
                  <c:v>1</c:v>
                </c:pt>
                <c:pt idx="79">
                  <c:v>18</c:v>
                </c:pt>
                <c:pt idx="80">
                  <c:v>2</c:v>
                </c:pt>
                <c:pt idx="81">
                  <c:v>1</c:v>
                </c:pt>
                <c:pt idx="82">
                  <c:v>2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12</c:v>
                </c:pt>
                <c:pt idx="87">
                  <c:v>1</c:v>
                </c:pt>
                <c:pt idx="88">
                  <c:v>6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2E-5F41-B5EA-4BB308E51CDC}"/>
            </c:ext>
          </c:extLst>
        </c:ser>
        <c:ser>
          <c:idx val="3"/>
          <c:order val="3"/>
          <c:tx>
            <c:strRef>
              <c:f>'Greek Testing by day'!$D$5</c:f>
              <c:strCache>
                <c:ptCount val="1"/>
                <c:pt idx="0">
                  <c:v>Alpha Epsilon Pi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day'!$E$5:$CR$5</c:f>
              <c:numCache>
                <c:formatCode>General</c:formatCode>
                <c:ptCount val="92"/>
                <c:pt idx="0">
                  <c:v>4</c:v>
                </c:pt>
                <c:pt idx="1">
                  <c:v>5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14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13</c:v>
                </c:pt>
                <c:pt idx="12">
                  <c:v>2</c:v>
                </c:pt>
                <c:pt idx="13">
                  <c:v>11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15</c:v>
                </c:pt>
                <c:pt idx="18">
                  <c:v>2</c:v>
                </c:pt>
                <c:pt idx="19">
                  <c:v>20</c:v>
                </c:pt>
                <c:pt idx="20">
                  <c:v>2</c:v>
                </c:pt>
                <c:pt idx="21">
                  <c:v>3</c:v>
                </c:pt>
                <c:pt idx="22">
                  <c:v>4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13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2</c:v>
                </c:pt>
                <c:pt idx="35">
                  <c:v>11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13</c:v>
                </c:pt>
                <c:pt idx="42">
                  <c:v>3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9</c:v>
                </c:pt>
                <c:pt idx="47">
                  <c:v>6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11</c:v>
                </c:pt>
                <c:pt idx="52">
                  <c:v>6</c:v>
                </c:pt>
                <c:pt idx="53">
                  <c:v>2</c:v>
                </c:pt>
                <c:pt idx="54">
                  <c:v>0</c:v>
                </c:pt>
                <c:pt idx="55">
                  <c:v>2</c:v>
                </c:pt>
                <c:pt idx="56">
                  <c:v>10</c:v>
                </c:pt>
                <c:pt idx="57">
                  <c:v>1</c:v>
                </c:pt>
                <c:pt idx="58">
                  <c:v>4</c:v>
                </c:pt>
                <c:pt idx="59">
                  <c:v>0</c:v>
                </c:pt>
                <c:pt idx="60">
                  <c:v>1</c:v>
                </c:pt>
                <c:pt idx="61">
                  <c:v>15</c:v>
                </c:pt>
                <c:pt idx="62">
                  <c:v>2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14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12</c:v>
                </c:pt>
                <c:pt idx="73">
                  <c:v>3</c:v>
                </c:pt>
                <c:pt idx="74">
                  <c:v>2</c:v>
                </c:pt>
                <c:pt idx="75">
                  <c:v>5</c:v>
                </c:pt>
                <c:pt idx="76">
                  <c:v>6</c:v>
                </c:pt>
                <c:pt idx="77">
                  <c:v>8</c:v>
                </c:pt>
                <c:pt idx="78">
                  <c:v>3</c:v>
                </c:pt>
                <c:pt idx="79">
                  <c:v>4</c:v>
                </c:pt>
                <c:pt idx="80">
                  <c:v>2</c:v>
                </c:pt>
                <c:pt idx="81">
                  <c:v>2</c:v>
                </c:pt>
                <c:pt idx="82">
                  <c:v>9</c:v>
                </c:pt>
                <c:pt idx="83">
                  <c:v>3</c:v>
                </c:pt>
                <c:pt idx="84">
                  <c:v>2</c:v>
                </c:pt>
                <c:pt idx="85">
                  <c:v>0</c:v>
                </c:pt>
                <c:pt idx="86">
                  <c:v>7</c:v>
                </c:pt>
                <c:pt idx="87">
                  <c:v>0</c:v>
                </c:pt>
                <c:pt idx="88">
                  <c:v>1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2E-5F41-B5EA-4BB308E51CDC}"/>
            </c:ext>
          </c:extLst>
        </c:ser>
        <c:ser>
          <c:idx val="4"/>
          <c:order val="4"/>
          <c:tx>
            <c:strRef>
              <c:f>'Greek Testing by day'!$D$6</c:f>
              <c:strCache>
                <c:ptCount val="1"/>
                <c:pt idx="0">
                  <c:v>Alpha Gamma Delta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day'!$E$6:$CR$6</c:f>
              <c:numCache>
                <c:formatCode>General</c:formatCode>
                <c:ptCount val="92"/>
                <c:pt idx="0">
                  <c:v>1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9</c:v>
                </c:pt>
                <c:pt idx="10">
                  <c:v>8</c:v>
                </c:pt>
                <c:pt idx="11">
                  <c:v>5</c:v>
                </c:pt>
                <c:pt idx="12">
                  <c:v>9</c:v>
                </c:pt>
                <c:pt idx="13">
                  <c:v>22</c:v>
                </c:pt>
                <c:pt idx="14">
                  <c:v>9</c:v>
                </c:pt>
                <c:pt idx="15">
                  <c:v>2</c:v>
                </c:pt>
                <c:pt idx="16">
                  <c:v>4</c:v>
                </c:pt>
                <c:pt idx="17">
                  <c:v>23</c:v>
                </c:pt>
                <c:pt idx="18">
                  <c:v>6</c:v>
                </c:pt>
                <c:pt idx="19">
                  <c:v>16</c:v>
                </c:pt>
                <c:pt idx="20">
                  <c:v>8</c:v>
                </c:pt>
                <c:pt idx="21">
                  <c:v>11</c:v>
                </c:pt>
                <c:pt idx="22">
                  <c:v>5</c:v>
                </c:pt>
                <c:pt idx="23">
                  <c:v>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13</c:v>
                </c:pt>
                <c:pt idx="28">
                  <c:v>13</c:v>
                </c:pt>
                <c:pt idx="29">
                  <c:v>1</c:v>
                </c:pt>
                <c:pt idx="30">
                  <c:v>12</c:v>
                </c:pt>
                <c:pt idx="31">
                  <c:v>0</c:v>
                </c:pt>
                <c:pt idx="32">
                  <c:v>10</c:v>
                </c:pt>
                <c:pt idx="33">
                  <c:v>5</c:v>
                </c:pt>
                <c:pt idx="34">
                  <c:v>5</c:v>
                </c:pt>
                <c:pt idx="35">
                  <c:v>6</c:v>
                </c:pt>
                <c:pt idx="36">
                  <c:v>15</c:v>
                </c:pt>
                <c:pt idx="37">
                  <c:v>0</c:v>
                </c:pt>
                <c:pt idx="38">
                  <c:v>9</c:v>
                </c:pt>
                <c:pt idx="39">
                  <c:v>7</c:v>
                </c:pt>
                <c:pt idx="40">
                  <c:v>8</c:v>
                </c:pt>
                <c:pt idx="41">
                  <c:v>6</c:v>
                </c:pt>
                <c:pt idx="42">
                  <c:v>10</c:v>
                </c:pt>
                <c:pt idx="43">
                  <c:v>7</c:v>
                </c:pt>
                <c:pt idx="44">
                  <c:v>7</c:v>
                </c:pt>
                <c:pt idx="45">
                  <c:v>15</c:v>
                </c:pt>
                <c:pt idx="46">
                  <c:v>6</c:v>
                </c:pt>
                <c:pt idx="47">
                  <c:v>7</c:v>
                </c:pt>
                <c:pt idx="48">
                  <c:v>10</c:v>
                </c:pt>
                <c:pt idx="49">
                  <c:v>7</c:v>
                </c:pt>
                <c:pt idx="50">
                  <c:v>7</c:v>
                </c:pt>
                <c:pt idx="51">
                  <c:v>6</c:v>
                </c:pt>
                <c:pt idx="52">
                  <c:v>2</c:v>
                </c:pt>
                <c:pt idx="53">
                  <c:v>7</c:v>
                </c:pt>
                <c:pt idx="54">
                  <c:v>5</c:v>
                </c:pt>
                <c:pt idx="55">
                  <c:v>11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3</c:v>
                </c:pt>
                <c:pt idx="60">
                  <c:v>10</c:v>
                </c:pt>
                <c:pt idx="61">
                  <c:v>4</c:v>
                </c:pt>
                <c:pt idx="62">
                  <c:v>11</c:v>
                </c:pt>
                <c:pt idx="63">
                  <c:v>0</c:v>
                </c:pt>
                <c:pt idx="64">
                  <c:v>8</c:v>
                </c:pt>
                <c:pt idx="65">
                  <c:v>11</c:v>
                </c:pt>
                <c:pt idx="66">
                  <c:v>12</c:v>
                </c:pt>
                <c:pt idx="67">
                  <c:v>2</c:v>
                </c:pt>
                <c:pt idx="68">
                  <c:v>8</c:v>
                </c:pt>
                <c:pt idx="69">
                  <c:v>6</c:v>
                </c:pt>
                <c:pt idx="70">
                  <c:v>10</c:v>
                </c:pt>
                <c:pt idx="71">
                  <c:v>7</c:v>
                </c:pt>
                <c:pt idx="72">
                  <c:v>9</c:v>
                </c:pt>
                <c:pt idx="73">
                  <c:v>8</c:v>
                </c:pt>
                <c:pt idx="74">
                  <c:v>12</c:v>
                </c:pt>
                <c:pt idx="75">
                  <c:v>8</c:v>
                </c:pt>
                <c:pt idx="76">
                  <c:v>12</c:v>
                </c:pt>
                <c:pt idx="77">
                  <c:v>6</c:v>
                </c:pt>
                <c:pt idx="78">
                  <c:v>9</c:v>
                </c:pt>
                <c:pt idx="79">
                  <c:v>19</c:v>
                </c:pt>
                <c:pt idx="80">
                  <c:v>8</c:v>
                </c:pt>
                <c:pt idx="81">
                  <c:v>8</c:v>
                </c:pt>
                <c:pt idx="82">
                  <c:v>11</c:v>
                </c:pt>
                <c:pt idx="83">
                  <c:v>12</c:v>
                </c:pt>
                <c:pt idx="84">
                  <c:v>1</c:v>
                </c:pt>
                <c:pt idx="85">
                  <c:v>0</c:v>
                </c:pt>
                <c:pt idx="86">
                  <c:v>14</c:v>
                </c:pt>
                <c:pt idx="87">
                  <c:v>2</c:v>
                </c:pt>
                <c:pt idx="88">
                  <c:v>5</c:v>
                </c:pt>
                <c:pt idx="89">
                  <c:v>2</c:v>
                </c:pt>
                <c:pt idx="90">
                  <c:v>1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2E-5F41-B5EA-4BB308E51CDC}"/>
            </c:ext>
          </c:extLst>
        </c:ser>
        <c:ser>
          <c:idx val="5"/>
          <c:order val="5"/>
          <c:tx>
            <c:strRef>
              <c:f>'Greek Testing by day'!$D$7</c:f>
              <c:strCache>
                <c:ptCount val="1"/>
                <c:pt idx="0">
                  <c:v>Alpha Phi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day'!$E$7:$CR$7</c:f>
              <c:numCache>
                <c:formatCode>General</c:formatCode>
                <c:ptCount val="92"/>
                <c:pt idx="0">
                  <c:v>8</c:v>
                </c:pt>
                <c:pt idx="1">
                  <c:v>12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3</c:v>
                </c:pt>
                <c:pt idx="8">
                  <c:v>8</c:v>
                </c:pt>
                <c:pt idx="9">
                  <c:v>1</c:v>
                </c:pt>
                <c:pt idx="10">
                  <c:v>6</c:v>
                </c:pt>
                <c:pt idx="11">
                  <c:v>18</c:v>
                </c:pt>
                <c:pt idx="12">
                  <c:v>9</c:v>
                </c:pt>
                <c:pt idx="13">
                  <c:v>22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2</c:v>
                </c:pt>
                <c:pt idx="18">
                  <c:v>11</c:v>
                </c:pt>
                <c:pt idx="19">
                  <c:v>8</c:v>
                </c:pt>
                <c:pt idx="20">
                  <c:v>4</c:v>
                </c:pt>
                <c:pt idx="21">
                  <c:v>11</c:v>
                </c:pt>
                <c:pt idx="22">
                  <c:v>3</c:v>
                </c:pt>
                <c:pt idx="23">
                  <c:v>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9</c:v>
                </c:pt>
                <c:pt idx="29">
                  <c:v>1</c:v>
                </c:pt>
                <c:pt idx="30">
                  <c:v>4</c:v>
                </c:pt>
                <c:pt idx="31">
                  <c:v>0</c:v>
                </c:pt>
                <c:pt idx="32">
                  <c:v>6</c:v>
                </c:pt>
                <c:pt idx="33">
                  <c:v>5</c:v>
                </c:pt>
                <c:pt idx="34">
                  <c:v>8</c:v>
                </c:pt>
                <c:pt idx="35">
                  <c:v>3</c:v>
                </c:pt>
                <c:pt idx="36">
                  <c:v>4</c:v>
                </c:pt>
                <c:pt idx="37">
                  <c:v>0</c:v>
                </c:pt>
                <c:pt idx="38">
                  <c:v>9</c:v>
                </c:pt>
                <c:pt idx="39">
                  <c:v>8</c:v>
                </c:pt>
                <c:pt idx="40">
                  <c:v>6</c:v>
                </c:pt>
                <c:pt idx="41">
                  <c:v>3</c:v>
                </c:pt>
                <c:pt idx="42">
                  <c:v>6</c:v>
                </c:pt>
                <c:pt idx="43">
                  <c:v>9</c:v>
                </c:pt>
                <c:pt idx="44">
                  <c:v>3</c:v>
                </c:pt>
                <c:pt idx="45">
                  <c:v>4</c:v>
                </c:pt>
                <c:pt idx="46">
                  <c:v>6</c:v>
                </c:pt>
                <c:pt idx="47">
                  <c:v>5</c:v>
                </c:pt>
                <c:pt idx="48">
                  <c:v>14</c:v>
                </c:pt>
                <c:pt idx="49">
                  <c:v>6</c:v>
                </c:pt>
                <c:pt idx="50">
                  <c:v>5</c:v>
                </c:pt>
                <c:pt idx="51">
                  <c:v>3</c:v>
                </c:pt>
                <c:pt idx="52">
                  <c:v>1</c:v>
                </c:pt>
                <c:pt idx="53">
                  <c:v>6</c:v>
                </c:pt>
                <c:pt idx="54">
                  <c:v>8</c:v>
                </c:pt>
                <c:pt idx="55">
                  <c:v>7</c:v>
                </c:pt>
                <c:pt idx="56">
                  <c:v>5</c:v>
                </c:pt>
                <c:pt idx="57">
                  <c:v>11</c:v>
                </c:pt>
                <c:pt idx="58">
                  <c:v>7</c:v>
                </c:pt>
                <c:pt idx="59">
                  <c:v>4</c:v>
                </c:pt>
                <c:pt idx="60">
                  <c:v>6</c:v>
                </c:pt>
                <c:pt idx="61">
                  <c:v>1</c:v>
                </c:pt>
                <c:pt idx="62">
                  <c:v>13</c:v>
                </c:pt>
                <c:pt idx="63">
                  <c:v>0</c:v>
                </c:pt>
                <c:pt idx="64">
                  <c:v>3</c:v>
                </c:pt>
                <c:pt idx="65">
                  <c:v>7</c:v>
                </c:pt>
                <c:pt idx="66">
                  <c:v>6</c:v>
                </c:pt>
                <c:pt idx="67">
                  <c:v>7</c:v>
                </c:pt>
                <c:pt idx="68">
                  <c:v>3</c:v>
                </c:pt>
                <c:pt idx="69">
                  <c:v>10</c:v>
                </c:pt>
                <c:pt idx="70">
                  <c:v>8</c:v>
                </c:pt>
                <c:pt idx="71">
                  <c:v>5</c:v>
                </c:pt>
                <c:pt idx="72">
                  <c:v>7</c:v>
                </c:pt>
                <c:pt idx="73">
                  <c:v>8</c:v>
                </c:pt>
                <c:pt idx="74">
                  <c:v>11</c:v>
                </c:pt>
                <c:pt idx="75">
                  <c:v>7</c:v>
                </c:pt>
                <c:pt idx="76">
                  <c:v>12</c:v>
                </c:pt>
                <c:pt idx="77">
                  <c:v>7</c:v>
                </c:pt>
                <c:pt idx="78">
                  <c:v>4</c:v>
                </c:pt>
                <c:pt idx="79">
                  <c:v>12</c:v>
                </c:pt>
                <c:pt idx="80">
                  <c:v>8</c:v>
                </c:pt>
                <c:pt idx="81">
                  <c:v>5</c:v>
                </c:pt>
                <c:pt idx="82">
                  <c:v>9</c:v>
                </c:pt>
                <c:pt idx="83">
                  <c:v>8</c:v>
                </c:pt>
                <c:pt idx="84">
                  <c:v>0</c:v>
                </c:pt>
                <c:pt idx="85">
                  <c:v>2</c:v>
                </c:pt>
                <c:pt idx="86">
                  <c:v>9</c:v>
                </c:pt>
                <c:pt idx="87">
                  <c:v>1</c:v>
                </c:pt>
                <c:pt idx="88">
                  <c:v>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2E-5F41-B5EA-4BB308E51CDC}"/>
            </c:ext>
          </c:extLst>
        </c:ser>
        <c:ser>
          <c:idx val="6"/>
          <c:order val="6"/>
          <c:tx>
            <c:strRef>
              <c:f>'Greek Testing by day'!$D$8</c:f>
              <c:strCache>
                <c:ptCount val="1"/>
                <c:pt idx="0">
                  <c:v>Alpha Sigma Phi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day'!$E$8:$CR$8</c:f>
              <c:numCache>
                <c:formatCode>General</c:formatCode>
                <c:ptCount val="92"/>
                <c:pt idx="0">
                  <c:v>5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14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11</c:v>
                </c:pt>
                <c:pt idx="14">
                  <c:v>1</c:v>
                </c:pt>
                <c:pt idx="15">
                  <c:v>3</c:v>
                </c:pt>
                <c:pt idx="16">
                  <c:v>6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  <c:pt idx="21">
                  <c:v>0</c:v>
                </c:pt>
                <c:pt idx="22">
                  <c:v>4</c:v>
                </c:pt>
                <c:pt idx="23">
                  <c:v>11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11</c:v>
                </c:pt>
                <c:pt idx="28">
                  <c:v>0</c:v>
                </c:pt>
                <c:pt idx="29">
                  <c:v>1</c:v>
                </c:pt>
                <c:pt idx="30">
                  <c:v>2</c:v>
                </c:pt>
                <c:pt idx="31">
                  <c:v>0</c:v>
                </c:pt>
                <c:pt idx="32">
                  <c:v>7</c:v>
                </c:pt>
                <c:pt idx="33">
                  <c:v>2</c:v>
                </c:pt>
                <c:pt idx="34">
                  <c:v>1</c:v>
                </c:pt>
                <c:pt idx="35">
                  <c:v>0</c:v>
                </c:pt>
                <c:pt idx="36">
                  <c:v>2</c:v>
                </c:pt>
                <c:pt idx="37">
                  <c:v>0</c:v>
                </c:pt>
                <c:pt idx="38">
                  <c:v>9</c:v>
                </c:pt>
                <c:pt idx="39">
                  <c:v>0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6</c:v>
                </c:pt>
                <c:pt idx="44">
                  <c:v>3</c:v>
                </c:pt>
                <c:pt idx="45">
                  <c:v>0</c:v>
                </c:pt>
                <c:pt idx="46">
                  <c:v>2</c:v>
                </c:pt>
                <c:pt idx="47">
                  <c:v>1</c:v>
                </c:pt>
                <c:pt idx="48">
                  <c:v>10</c:v>
                </c:pt>
                <c:pt idx="49">
                  <c:v>0</c:v>
                </c:pt>
                <c:pt idx="50">
                  <c:v>5</c:v>
                </c:pt>
                <c:pt idx="51">
                  <c:v>3</c:v>
                </c:pt>
                <c:pt idx="52">
                  <c:v>1</c:v>
                </c:pt>
                <c:pt idx="53">
                  <c:v>7</c:v>
                </c:pt>
                <c:pt idx="54">
                  <c:v>1</c:v>
                </c:pt>
                <c:pt idx="55">
                  <c:v>1</c:v>
                </c:pt>
                <c:pt idx="56">
                  <c:v>0</c:v>
                </c:pt>
                <c:pt idx="57">
                  <c:v>1</c:v>
                </c:pt>
                <c:pt idx="58">
                  <c:v>9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4</c:v>
                </c:pt>
                <c:pt idx="65">
                  <c:v>2</c:v>
                </c:pt>
                <c:pt idx="66">
                  <c:v>4</c:v>
                </c:pt>
                <c:pt idx="67">
                  <c:v>2</c:v>
                </c:pt>
                <c:pt idx="68">
                  <c:v>3</c:v>
                </c:pt>
                <c:pt idx="69">
                  <c:v>9</c:v>
                </c:pt>
                <c:pt idx="70">
                  <c:v>0</c:v>
                </c:pt>
                <c:pt idx="71">
                  <c:v>2</c:v>
                </c:pt>
                <c:pt idx="72">
                  <c:v>11</c:v>
                </c:pt>
                <c:pt idx="73">
                  <c:v>2</c:v>
                </c:pt>
                <c:pt idx="74">
                  <c:v>9</c:v>
                </c:pt>
                <c:pt idx="75">
                  <c:v>5</c:v>
                </c:pt>
                <c:pt idx="76">
                  <c:v>4</c:v>
                </c:pt>
                <c:pt idx="77">
                  <c:v>4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1</c:v>
                </c:pt>
                <c:pt idx="86">
                  <c:v>2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2E-5F41-B5EA-4BB308E51CDC}"/>
            </c:ext>
          </c:extLst>
        </c:ser>
        <c:ser>
          <c:idx val="7"/>
          <c:order val="7"/>
          <c:tx>
            <c:strRef>
              <c:f>'Greek Testing by day'!$D$9</c:f>
              <c:strCache>
                <c:ptCount val="1"/>
                <c:pt idx="0">
                  <c:v>Alpha Tau Omega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day'!$E$9:$CR$9</c:f>
              <c:numCache>
                <c:formatCode>General</c:formatCode>
                <c:ptCount val="92"/>
                <c:pt idx="0">
                  <c:v>17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5</c:v>
                </c:pt>
                <c:pt idx="6">
                  <c:v>7</c:v>
                </c:pt>
                <c:pt idx="7">
                  <c:v>4</c:v>
                </c:pt>
                <c:pt idx="8">
                  <c:v>8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10</c:v>
                </c:pt>
                <c:pt idx="17">
                  <c:v>5</c:v>
                </c:pt>
                <c:pt idx="18">
                  <c:v>3</c:v>
                </c:pt>
                <c:pt idx="19">
                  <c:v>12</c:v>
                </c:pt>
                <c:pt idx="20">
                  <c:v>6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6</c:v>
                </c:pt>
                <c:pt idx="28">
                  <c:v>0</c:v>
                </c:pt>
                <c:pt idx="29">
                  <c:v>1</c:v>
                </c:pt>
                <c:pt idx="30">
                  <c:v>2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4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7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4</c:v>
                </c:pt>
                <c:pt idx="61">
                  <c:v>2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7</c:v>
                </c:pt>
                <c:pt idx="68">
                  <c:v>4</c:v>
                </c:pt>
                <c:pt idx="69">
                  <c:v>3</c:v>
                </c:pt>
                <c:pt idx="70">
                  <c:v>1</c:v>
                </c:pt>
                <c:pt idx="71">
                  <c:v>1</c:v>
                </c:pt>
                <c:pt idx="72">
                  <c:v>7</c:v>
                </c:pt>
                <c:pt idx="73">
                  <c:v>0</c:v>
                </c:pt>
                <c:pt idx="74">
                  <c:v>21</c:v>
                </c:pt>
                <c:pt idx="75">
                  <c:v>3</c:v>
                </c:pt>
                <c:pt idx="76">
                  <c:v>2</c:v>
                </c:pt>
                <c:pt idx="77">
                  <c:v>1</c:v>
                </c:pt>
                <c:pt idx="78">
                  <c:v>0</c:v>
                </c:pt>
                <c:pt idx="79">
                  <c:v>4</c:v>
                </c:pt>
                <c:pt idx="80">
                  <c:v>3</c:v>
                </c:pt>
                <c:pt idx="81">
                  <c:v>9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7</c:v>
                </c:pt>
                <c:pt idx="87">
                  <c:v>1</c:v>
                </c:pt>
                <c:pt idx="88">
                  <c:v>0</c:v>
                </c:pt>
                <c:pt idx="89">
                  <c:v>2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2E-5F41-B5EA-4BB308E51CDC}"/>
            </c:ext>
          </c:extLst>
        </c:ser>
        <c:ser>
          <c:idx val="8"/>
          <c:order val="8"/>
          <c:tx>
            <c:strRef>
              <c:f>'Greek Testing by day'!$D$10</c:f>
              <c:strCache>
                <c:ptCount val="1"/>
                <c:pt idx="0">
                  <c:v>Alpha Xi Delta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day'!$E$10:$CR$10</c:f>
              <c:numCache>
                <c:formatCode>General</c:formatCode>
                <c:ptCount val="92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10</c:v>
                </c:pt>
                <c:pt idx="12">
                  <c:v>3</c:v>
                </c:pt>
                <c:pt idx="13">
                  <c:v>10</c:v>
                </c:pt>
                <c:pt idx="14">
                  <c:v>10</c:v>
                </c:pt>
                <c:pt idx="15">
                  <c:v>5</c:v>
                </c:pt>
                <c:pt idx="16">
                  <c:v>11</c:v>
                </c:pt>
                <c:pt idx="17">
                  <c:v>3</c:v>
                </c:pt>
                <c:pt idx="18">
                  <c:v>3</c:v>
                </c:pt>
                <c:pt idx="19">
                  <c:v>6</c:v>
                </c:pt>
                <c:pt idx="20">
                  <c:v>4</c:v>
                </c:pt>
                <c:pt idx="21">
                  <c:v>5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5</c:v>
                </c:pt>
                <c:pt idx="29">
                  <c:v>1</c:v>
                </c:pt>
                <c:pt idx="30">
                  <c:v>3</c:v>
                </c:pt>
                <c:pt idx="31">
                  <c:v>0</c:v>
                </c:pt>
                <c:pt idx="32">
                  <c:v>3</c:v>
                </c:pt>
                <c:pt idx="33">
                  <c:v>4</c:v>
                </c:pt>
                <c:pt idx="34">
                  <c:v>2</c:v>
                </c:pt>
                <c:pt idx="35">
                  <c:v>4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3</c:v>
                </c:pt>
                <c:pt idx="40">
                  <c:v>1</c:v>
                </c:pt>
                <c:pt idx="41">
                  <c:v>1</c:v>
                </c:pt>
                <c:pt idx="42">
                  <c:v>5</c:v>
                </c:pt>
                <c:pt idx="43">
                  <c:v>0</c:v>
                </c:pt>
                <c:pt idx="44">
                  <c:v>0</c:v>
                </c:pt>
                <c:pt idx="45">
                  <c:v>3</c:v>
                </c:pt>
                <c:pt idx="46">
                  <c:v>6</c:v>
                </c:pt>
                <c:pt idx="47">
                  <c:v>3</c:v>
                </c:pt>
                <c:pt idx="48">
                  <c:v>0</c:v>
                </c:pt>
                <c:pt idx="49">
                  <c:v>1</c:v>
                </c:pt>
                <c:pt idx="50">
                  <c:v>3</c:v>
                </c:pt>
                <c:pt idx="51">
                  <c:v>5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6</c:v>
                </c:pt>
                <c:pt idx="56">
                  <c:v>4</c:v>
                </c:pt>
                <c:pt idx="57">
                  <c:v>0</c:v>
                </c:pt>
                <c:pt idx="58">
                  <c:v>1</c:v>
                </c:pt>
                <c:pt idx="59">
                  <c:v>2</c:v>
                </c:pt>
                <c:pt idx="60">
                  <c:v>3</c:v>
                </c:pt>
                <c:pt idx="61">
                  <c:v>5</c:v>
                </c:pt>
                <c:pt idx="62">
                  <c:v>3</c:v>
                </c:pt>
                <c:pt idx="63">
                  <c:v>0</c:v>
                </c:pt>
                <c:pt idx="64">
                  <c:v>0</c:v>
                </c:pt>
                <c:pt idx="65">
                  <c:v>3</c:v>
                </c:pt>
                <c:pt idx="66">
                  <c:v>4</c:v>
                </c:pt>
                <c:pt idx="67">
                  <c:v>5</c:v>
                </c:pt>
                <c:pt idx="68">
                  <c:v>1</c:v>
                </c:pt>
                <c:pt idx="69">
                  <c:v>2</c:v>
                </c:pt>
                <c:pt idx="70">
                  <c:v>5</c:v>
                </c:pt>
                <c:pt idx="71">
                  <c:v>5</c:v>
                </c:pt>
                <c:pt idx="72">
                  <c:v>2</c:v>
                </c:pt>
                <c:pt idx="73">
                  <c:v>0</c:v>
                </c:pt>
                <c:pt idx="74">
                  <c:v>3</c:v>
                </c:pt>
                <c:pt idx="75">
                  <c:v>2</c:v>
                </c:pt>
                <c:pt idx="76">
                  <c:v>8</c:v>
                </c:pt>
                <c:pt idx="77">
                  <c:v>3</c:v>
                </c:pt>
                <c:pt idx="78">
                  <c:v>3</c:v>
                </c:pt>
                <c:pt idx="79">
                  <c:v>0</c:v>
                </c:pt>
                <c:pt idx="80">
                  <c:v>4</c:v>
                </c:pt>
                <c:pt idx="81">
                  <c:v>4</c:v>
                </c:pt>
                <c:pt idx="82">
                  <c:v>5</c:v>
                </c:pt>
                <c:pt idx="83">
                  <c:v>4</c:v>
                </c:pt>
                <c:pt idx="84">
                  <c:v>2</c:v>
                </c:pt>
                <c:pt idx="85">
                  <c:v>0</c:v>
                </c:pt>
                <c:pt idx="86">
                  <c:v>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2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2E-5F41-B5EA-4BB308E51CDC}"/>
            </c:ext>
          </c:extLst>
        </c:ser>
        <c:ser>
          <c:idx val="9"/>
          <c:order val="9"/>
          <c:tx>
            <c:strRef>
              <c:f>'Greek Testing by day'!$D$11</c:f>
              <c:strCache>
                <c:ptCount val="1"/>
                <c:pt idx="0">
                  <c:v>Beta Theta Pi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day'!$E$11:$CR$11</c:f>
              <c:numCache>
                <c:formatCode>General</c:formatCode>
                <c:ptCount val="92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9</c:v>
                </c:pt>
                <c:pt idx="9">
                  <c:v>0</c:v>
                </c:pt>
                <c:pt idx="10">
                  <c:v>1</c:v>
                </c:pt>
                <c:pt idx="11">
                  <c:v>9</c:v>
                </c:pt>
                <c:pt idx="12">
                  <c:v>21</c:v>
                </c:pt>
                <c:pt idx="13">
                  <c:v>7</c:v>
                </c:pt>
                <c:pt idx="14">
                  <c:v>7</c:v>
                </c:pt>
                <c:pt idx="15">
                  <c:v>15</c:v>
                </c:pt>
                <c:pt idx="16">
                  <c:v>4</c:v>
                </c:pt>
                <c:pt idx="17">
                  <c:v>11</c:v>
                </c:pt>
                <c:pt idx="18">
                  <c:v>1</c:v>
                </c:pt>
                <c:pt idx="19">
                  <c:v>9</c:v>
                </c:pt>
                <c:pt idx="20">
                  <c:v>5</c:v>
                </c:pt>
                <c:pt idx="21">
                  <c:v>7</c:v>
                </c:pt>
                <c:pt idx="22">
                  <c:v>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10</c:v>
                </c:pt>
                <c:pt idx="28">
                  <c:v>4</c:v>
                </c:pt>
                <c:pt idx="29">
                  <c:v>3</c:v>
                </c:pt>
                <c:pt idx="30">
                  <c:v>3</c:v>
                </c:pt>
                <c:pt idx="31">
                  <c:v>0</c:v>
                </c:pt>
                <c:pt idx="32">
                  <c:v>9</c:v>
                </c:pt>
                <c:pt idx="33">
                  <c:v>8</c:v>
                </c:pt>
                <c:pt idx="34">
                  <c:v>4</c:v>
                </c:pt>
                <c:pt idx="35">
                  <c:v>0</c:v>
                </c:pt>
                <c:pt idx="36">
                  <c:v>4</c:v>
                </c:pt>
                <c:pt idx="37">
                  <c:v>0</c:v>
                </c:pt>
                <c:pt idx="38">
                  <c:v>5</c:v>
                </c:pt>
                <c:pt idx="39">
                  <c:v>10</c:v>
                </c:pt>
                <c:pt idx="40">
                  <c:v>2</c:v>
                </c:pt>
                <c:pt idx="41">
                  <c:v>3</c:v>
                </c:pt>
                <c:pt idx="42">
                  <c:v>0</c:v>
                </c:pt>
                <c:pt idx="43">
                  <c:v>4</c:v>
                </c:pt>
                <c:pt idx="44">
                  <c:v>5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4</c:v>
                </c:pt>
                <c:pt idx="49">
                  <c:v>3</c:v>
                </c:pt>
                <c:pt idx="50">
                  <c:v>5</c:v>
                </c:pt>
                <c:pt idx="51">
                  <c:v>5</c:v>
                </c:pt>
                <c:pt idx="52">
                  <c:v>0</c:v>
                </c:pt>
                <c:pt idx="53">
                  <c:v>4</c:v>
                </c:pt>
                <c:pt idx="54">
                  <c:v>12</c:v>
                </c:pt>
                <c:pt idx="55">
                  <c:v>10</c:v>
                </c:pt>
                <c:pt idx="56">
                  <c:v>0</c:v>
                </c:pt>
                <c:pt idx="57">
                  <c:v>0</c:v>
                </c:pt>
                <c:pt idx="58">
                  <c:v>5</c:v>
                </c:pt>
                <c:pt idx="59">
                  <c:v>6</c:v>
                </c:pt>
                <c:pt idx="60">
                  <c:v>2</c:v>
                </c:pt>
                <c:pt idx="61">
                  <c:v>4</c:v>
                </c:pt>
                <c:pt idx="62">
                  <c:v>1</c:v>
                </c:pt>
                <c:pt idx="63">
                  <c:v>0</c:v>
                </c:pt>
                <c:pt idx="64">
                  <c:v>2</c:v>
                </c:pt>
                <c:pt idx="65">
                  <c:v>10</c:v>
                </c:pt>
                <c:pt idx="66">
                  <c:v>2</c:v>
                </c:pt>
                <c:pt idx="67">
                  <c:v>5</c:v>
                </c:pt>
                <c:pt idx="68">
                  <c:v>1</c:v>
                </c:pt>
                <c:pt idx="69">
                  <c:v>11</c:v>
                </c:pt>
                <c:pt idx="70">
                  <c:v>8</c:v>
                </c:pt>
                <c:pt idx="71">
                  <c:v>5</c:v>
                </c:pt>
                <c:pt idx="72">
                  <c:v>2</c:v>
                </c:pt>
                <c:pt idx="73">
                  <c:v>4</c:v>
                </c:pt>
                <c:pt idx="74">
                  <c:v>24</c:v>
                </c:pt>
                <c:pt idx="75">
                  <c:v>6</c:v>
                </c:pt>
                <c:pt idx="76">
                  <c:v>9</c:v>
                </c:pt>
                <c:pt idx="77">
                  <c:v>7</c:v>
                </c:pt>
                <c:pt idx="78">
                  <c:v>5</c:v>
                </c:pt>
                <c:pt idx="79">
                  <c:v>20</c:v>
                </c:pt>
                <c:pt idx="80">
                  <c:v>4</c:v>
                </c:pt>
                <c:pt idx="81">
                  <c:v>4</c:v>
                </c:pt>
                <c:pt idx="82">
                  <c:v>9</c:v>
                </c:pt>
                <c:pt idx="83">
                  <c:v>3</c:v>
                </c:pt>
                <c:pt idx="84">
                  <c:v>0</c:v>
                </c:pt>
                <c:pt idx="85">
                  <c:v>3</c:v>
                </c:pt>
                <c:pt idx="86">
                  <c:v>8</c:v>
                </c:pt>
                <c:pt idx="87">
                  <c:v>1</c:v>
                </c:pt>
                <c:pt idx="88">
                  <c:v>7</c:v>
                </c:pt>
                <c:pt idx="89">
                  <c:v>3</c:v>
                </c:pt>
                <c:pt idx="90">
                  <c:v>3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22E-5F41-B5EA-4BB308E51CDC}"/>
            </c:ext>
          </c:extLst>
        </c:ser>
        <c:ser>
          <c:idx val="10"/>
          <c:order val="10"/>
          <c:tx>
            <c:strRef>
              <c:f>'Greek Testing by day'!$D$12</c:f>
              <c:strCache>
                <c:ptCount val="1"/>
                <c:pt idx="0">
                  <c:v>Chi Phi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day'!$E$12:$CR$12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2</c:v>
                </c:pt>
                <c:pt idx="15">
                  <c:v>5</c:v>
                </c:pt>
                <c:pt idx="16">
                  <c:v>4</c:v>
                </c:pt>
                <c:pt idx="17">
                  <c:v>1</c:v>
                </c:pt>
                <c:pt idx="18">
                  <c:v>3</c:v>
                </c:pt>
                <c:pt idx="19">
                  <c:v>8</c:v>
                </c:pt>
                <c:pt idx="20">
                  <c:v>15</c:v>
                </c:pt>
                <c:pt idx="21">
                  <c:v>1</c:v>
                </c:pt>
                <c:pt idx="22">
                  <c:v>5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11</c:v>
                </c:pt>
                <c:pt idx="28">
                  <c:v>5</c:v>
                </c:pt>
                <c:pt idx="29">
                  <c:v>7</c:v>
                </c:pt>
                <c:pt idx="30">
                  <c:v>5</c:v>
                </c:pt>
                <c:pt idx="31">
                  <c:v>0</c:v>
                </c:pt>
                <c:pt idx="32">
                  <c:v>6</c:v>
                </c:pt>
                <c:pt idx="33">
                  <c:v>4</c:v>
                </c:pt>
                <c:pt idx="34">
                  <c:v>9</c:v>
                </c:pt>
                <c:pt idx="35">
                  <c:v>3</c:v>
                </c:pt>
                <c:pt idx="36">
                  <c:v>4</c:v>
                </c:pt>
                <c:pt idx="37">
                  <c:v>0</c:v>
                </c:pt>
                <c:pt idx="38">
                  <c:v>11</c:v>
                </c:pt>
                <c:pt idx="39">
                  <c:v>3</c:v>
                </c:pt>
                <c:pt idx="40">
                  <c:v>6</c:v>
                </c:pt>
                <c:pt idx="41">
                  <c:v>3</c:v>
                </c:pt>
                <c:pt idx="42">
                  <c:v>5</c:v>
                </c:pt>
                <c:pt idx="43">
                  <c:v>6</c:v>
                </c:pt>
                <c:pt idx="44">
                  <c:v>4</c:v>
                </c:pt>
                <c:pt idx="45">
                  <c:v>6</c:v>
                </c:pt>
                <c:pt idx="46">
                  <c:v>7</c:v>
                </c:pt>
                <c:pt idx="47">
                  <c:v>4</c:v>
                </c:pt>
                <c:pt idx="48">
                  <c:v>4</c:v>
                </c:pt>
                <c:pt idx="49">
                  <c:v>7</c:v>
                </c:pt>
                <c:pt idx="50">
                  <c:v>7</c:v>
                </c:pt>
                <c:pt idx="51">
                  <c:v>6</c:v>
                </c:pt>
                <c:pt idx="52">
                  <c:v>4</c:v>
                </c:pt>
                <c:pt idx="53">
                  <c:v>6</c:v>
                </c:pt>
                <c:pt idx="54">
                  <c:v>6</c:v>
                </c:pt>
                <c:pt idx="55">
                  <c:v>7</c:v>
                </c:pt>
                <c:pt idx="56">
                  <c:v>6</c:v>
                </c:pt>
                <c:pt idx="57">
                  <c:v>3</c:v>
                </c:pt>
                <c:pt idx="58">
                  <c:v>6</c:v>
                </c:pt>
                <c:pt idx="59">
                  <c:v>3</c:v>
                </c:pt>
                <c:pt idx="60">
                  <c:v>3</c:v>
                </c:pt>
                <c:pt idx="61">
                  <c:v>8</c:v>
                </c:pt>
                <c:pt idx="62">
                  <c:v>4</c:v>
                </c:pt>
                <c:pt idx="63">
                  <c:v>0</c:v>
                </c:pt>
                <c:pt idx="64">
                  <c:v>8</c:v>
                </c:pt>
                <c:pt idx="65">
                  <c:v>4</c:v>
                </c:pt>
                <c:pt idx="66">
                  <c:v>6</c:v>
                </c:pt>
                <c:pt idx="67">
                  <c:v>7</c:v>
                </c:pt>
                <c:pt idx="68">
                  <c:v>1</c:v>
                </c:pt>
                <c:pt idx="69">
                  <c:v>5</c:v>
                </c:pt>
                <c:pt idx="70">
                  <c:v>2</c:v>
                </c:pt>
                <c:pt idx="71">
                  <c:v>8</c:v>
                </c:pt>
                <c:pt idx="72">
                  <c:v>9</c:v>
                </c:pt>
                <c:pt idx="73">
                  <c:v>4</c:v>
                </c:pt>
                <c:pt idx="74">
                  <c:v>23</c:v>
                </c:pt>
                <c:pt idx="75">
                  <c:v>13</c:v>
                </c:pt>
                <c:pt idx="76">
                  <c:v>8</c:v>
                </c:pt>
                <c:pt idx="77">
                  <c:v>12</c:v>
                </c:pt>
                <c:pt idx="78">
                  <c:v>9</c:v>
                </c:pt>
                <c:pt idx="79">
                  <c:v>10</c:v>
                </c:pt>
                <c:pt idx="80">
                  <c:v>3</c:v>
                </c:pt>
                <c:pt idx="81">
                  <c:v>6</c:v>
                </c:pt>
                <c:pt idx="82">
                  <c:v>2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4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22E-5F41-B5EA-4BB308E51CDC}"/>
            </c:ext>
          </c:extLst>
        </c:ser>
        <c:ser>
          <c:idx val="11"/>
          <c:order val="11"/>
          <c:tx>
            <c:strRef>
              <c:f>'Greek Testing by day'!$D$13</c:f>
              <c:strCache>
                <c:ptCount val="1"/>
                <c:pt idx="0">
                  <c:v>Chi Psi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day'!$E$13:$CR$13</c:f>
              <c:numCache>
                <c:formatCode>General</c:formatCode>
                <c:ptCount val="92"/>
                <c:pt idx="0">
                  <c:v>12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9</c:v>
                </c:pt>
                <c:pt idx="14">
                  <c:v>5</c:v>
                </c:pt>
                <c:pt idx="15">
                  <c:v>4</c:v>
                </c:pt>
                <c:pt idx="16">
                  <c:v>0</c:v>
                </c:pt>
                <c:pt idx="17">
                  <c:v>2</c:v>
                </c:pt>
                <c:pt idx="18">
                  <c:v>3</c:v>
                </c:pt>
                <c:pt idx="19">
                  <c:v>12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3</c:v>
                </c:pt>
                <c:pt idx="29">
                  <c:v>5</c:v>
                </c:pt>
                <c:pt idx="30">
                  <c:v>6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1</c:v>
                </c:pt>
                <c:pt idx="35">
                  <c:v>0</c:v>
                </c:pt>
                <c:pt idx="36">
                  <c:v>4</c:v>
                </c:pt>
                <c:pt idx="37">
                  <c:v>1</c:v>
                </c:pt>
                <c:pt idx="38">
                  <c:v>6</c:v>
                </c:pt>
                <c:pt idx="39">
                  <c:v>8</c:v>
                </c:pt>
                <c:pt idx="40">
                  <c:v>3</c:v>
                </c:pt>
                <c:pt idx="41">
                  <c:v>0</c:v>
                </c:pt>
                <c:pt idx="42">
                  <c:v>0</c:v>
                </c:pt>
                <c:pt idx="43">
                  <c:v>10</c:v>
                </c:pt>
                <c:pt idx="44">
                  <c:v>4</c:v>
                </c:pt>
                <c:pt idx="45">
                  <c:v>0</c:v>
                </c:pt>
                <c:pt idx="46">
                  <c:v>5</c:v>
                </c:pt>
                <c:pt idx="47">
                  <c:v>0</c:v>
                </c:pt>
                <c:pt idx="48">
                  <c:v>4</c:v>
                </c:pt>
                <c:pt idx="49">
                  <c:v>1</c:v>
                </c:pt>
                <c:pt idx="50">
                  <c:v>5</c:v>
                </c:pt>
                <c:pt idx="51">
                  <c:v>2</c:v>
                </c:pt>
                <c:pt idx="52">
                  <c:v>1</c:v>
                </c:pt>
                <c:pt idx="53">
                  <c:v>4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6</c:v>
                </c:pt>
                <c:pt idx="58">
                  <c:v>1</c:v>
                </c:pt>
                <c:pt idx="59">
                  <c:v>3</c:v>
                </c:pt>
                <c:pt idx="60">
                  <c:v>7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5</c:v>
                </c:pt>
                <c:pt idx="66">
                  <c:v>9</c:v>
                </c:pt>
                <c:pt idx="67">
                  <c:v>3</c:v>
                </c:pt>
                <c:pt idx="68">
                  <c:v>0</c:v>
                </c:pt>
                <c:pt idx="69">
                  <c:v>1</c:v>
                </c:pt>
                <c:pt idx="70">
                  <c:v>7</c:v>
                </c:pt>
                <c:pt idx="71">
                  <c:v>3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6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5</c:v>
                </c:pt>
                <c:pt idx="80">
                  <c:v>2</c:v>
                </c:pt>
                <c:pt idx="81">
                  <c:v>3</c:v>
                </c:pt>
                <c:pt idx="82">
                  <c:v>5</c:v>
                </c:pt>
                <c:pt idx="83">
                  <c:v>2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22E-5F41-B5EA-4BB308E51CDC}"/>
            </c:ext>
          </c:extLst>
        </c:ser>
        <c:ser>
          <c:idx val="12"/>
          <c:order val="12"/>
          <c:tx>
            <c:strRef>
              <c:f>'Greek Testing by day'!$D$14</c:f>
              <c:strCache>
                <c:ptCount val="1"/>
                <c:pt idx="0">
                  <c:v>Delta Chi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day'!$E$14:$CR$14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1</c:v>
                </c:pt>
                <c:pt idx="6">
                  <c:v>12</c:v>
                </c:pt>
                <c:pt idx="7">
                  <c:v>2</c:v>
                </c:pt>
                <c:pt idx="8">
                  <c:v>55</c:v>
                </c:pt>
                <c:pt idx="9">
                  <c:v>20</c:v>
                </c:pt>
                <c:pt idx="10">
                  <c:v>9</c:v>
                </c:pt>
                <c:pt idx="11">
                  <c:v>11</c:v>
                </c:pt>
                <c:pt idx="12">
                  <c:v>12</c:v>
                </c:pt>
                <c:pt idx="13">
                  <c:v>22</c:v>
                </c:pt>
                <c:pt idx="14">
                  <c:v>18</c:v>
                </c:pt>
                <c:pt idx="15">
                  <c:v>8</c:v>
                </c:pt>
                <c:pt idx="16">
                  <c:v>8</c:v>
                </c:pt>
                <c:pt idx="17">
                  <c:v>14</c:v>
                </c:pt>
                <c:pt idx="18">
                  <c:v>5</c:v>
                </c:pt>
                <c:pt idx="19">
                  <c:v>15</c:v>
                </c:pt>
                <c:pt idx="20">
                  <c:v>7</c:v>
                </c:pt>
                <c:pt idx="21">
                  <c:v>12</c:v>
                </c:pt>
                <c:pt idx="22">
                  <c:v>10</c:v>
                </c:pt>
                <c:pt idx="23">
                  <c:v>11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15</c:v>
                </c:pt>
                <c:pt idx="28">
                  <c:v>4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8</c:v>
                </c:pt>
                <c:pt idx="33">
                  <c:v>12</c:v>
                </c:pt>
                <c:pt idx="34">
                  <c:v>3</c:v>
                </c:pt>
                <c:pt idx="35">
                  <c:v>9</c:v>
                </c:pt>
                <c:pt idx="36">
                  <c:v>7</c:v>
                </c:pt>
                <c:pt idx="37">
                  <c:v>0</c:v>
                </c:pt>
                <c:pt idx="38">
                  <c:v>15</c:v>
                </c:pt>
                <c:pt idx="39">
                  <c:v>7</c:v>
                </c:pt>
                <c:pt idx="40">
                  <c:v>8</c:v>
                </c:pt>
                <c:pt idx="41">
                  <c:v>12</c:v>
                </c:pt>
                <c:pt idx="42">
                  <c:v>12</c:v>
                </c:pt>
                <c:pt idx="43">
                  <c:v>17</c:v>
                </c:pt>
                <c:pt idx="44">
                  <c:v>6</c:v>
                </c:pt>
                <c:pt idx="45">
                  <c:v>8</c:v>
                </c:pt>
                <c:pt idx="46">
                  <c:v>17</c:v>
                </c:pt>
                <c:pt idx="47">
                  <c:v>14</c:v>
                </c:pt>
                <c:pt idx="48">
                  <c:v>20</c:v>
                </c:pt>
                <c:pt idx="49">
                  <c:v>7</c:v>
                </c:pt>
                <c:pt idx="50">
                  <c:v>6</c:v>
                </c:pt>
                <c:pt idx="51">
                  <c:v>10</c:v>
                </c:pt>
                <c:pt idx="52">
                  <c:v>9</c:v>
                </c:pt>
                <c:pt idx="53">
                  <c:v>17</c:v>
                </c:pt>
                <c:pt idx="54">
                  <c:v>9</c:v>
                </c:pt>
                <c:pt idx="55">
                  <c:v>19</c:v>
                </c:pt>
                <c:pt idx="56">
                  <c:v>11</c:v>
                </c:pt>
                <c:pt idx="57">
                  <c:v>10</c:v>
                </c:pt>
                <c:pt idx="58">
                  <c:v>16</c:v>
                </c:pt>
                <c:pt idx="59">
                  <c:v>18</c:v>
                </c:pt>
                <c:pt idx="60">
                  <c:v>8</c:v>
                </c:pt>
                <c:pt idx="61">
                  <c:v>14</c:v>
                </c:pt>
                <c:pt idx="62">
                  <c:v>8</c:v>
                </c:pt>
                <c:pt idx="63">
                  <c:v>0</c:v>
                </c:pt>
                <c:pt idx="64">
                  <c:v>13</c:v>
                </c:pt>
                <c:pt idx="65">
                  <c:v>22</c:v>
                </c:pt>
                <c:pt idx="66">
                  <c:v>8</c:v>
                </c:pt>
                <c:pt idx="67">
                  <c:v>18</c:v>
                </c:pt>
                <c:pt idx="68">
                  <c:v>12</c:v>
                </c:pt>
                <c:pt idx="69">
                  <c:v>19</c:v>
                </c:pt>
                <c:pt idx="70">
                  <c:v>6</c:v>
                </c:pt>
                <c:pt idx="71">
                  <c:v>11</c:v>
                </c:pt>
                <c:pt idx="72">
                  <c:v>5</c:v>
                </c:pt>
                <c:pt idx="73">
                  <c:v>15</c:v>
                </c:pt>
                <c:pt idx="74">
                  <c:v>21</c:v>
                </c:pt>
                <c:pt idx="75">
                  <c:v>11</c:v>
                </c:pt>
                <c:pt idx="76">
                  <c:v>21</c:v>
                </c:pt>
                <c:pt idx="77">
                  <c:v>12</c:v>
                </c:pt>
                <c:pt idx="78">
                  <c:v>14</c:v>
                </c:pt>
                <c:pt idx="79">
                  <c:v>21</c:v>
                </c:pt>
                <c:pt idx="80">
                  <c:v>14</c:v>
                </c:pt>
                <c:pt idx="81">
                  <c:v>13</c:v>
                </c:pt>
                <c:pt idx="82">
                  <c:v>13</c:v>
                </c:pt>
                <c:pt idx="83">
                  <c:v>15</c:v>
                </c:pt>
                <c:pt idx="84">
                  <c:v>3</c:v>
                </c:pt>
                <c:pt idx="85">
                  <c:v>3</c:v>
                </c:pt>
                <c:pt idx="86">
                  <c:v>14</c:v>
                </c:pt>
                <c:pt idx="87">
                  <c:v>1</c:v>
                </c:pt>
                <c:pt idx="88">
                  <c:v>10</c:v>
                </c:pt>
                <c:pt idx="89">
                  <c:v>4</c:v>
                </c:pt>
                <c:pt idx="90">
                  <c:v>10</c:v>
                </c:pt>
                <c:pt idx="9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22E-5F41-B5EA-4BB308E51CDC}"/>
            </c:ext>
          </c:extLst>
        </c:ser>
        <c:ser>
          <c:idx val="13"/>
          <c:order val="13"/>
          <c:tx>
            <c:strRef>
              <c:f>'Greek Testing by day'!$D$15</c:f>
              <c:strCache>
                <c:ptCount val="1"/>
                <c:pt idx="0">
                  <c:v>Delta Sigma Phi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day'!$E$15:$CR$15</c:f>
              <c:numCache>
                <c:formatCode>General</c:formatCode>
                <c:ptCount val="92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12</c:v>
                </c:pt>
                <c:pt idx="12">
                  <c:v>12</c:v>
                </c:pt>
                <c:pt idx="13">
                  <c:v>1</c:v>
                </c:pt>
                <c:pt idx="14">
                  <c:v>25</c:v>
                </c:pt>
                <c:pt idx="15">
                  <c:v>2</c:v>
                </c:pt>
                <c:pt idx="16">
                  <c:v>3</c:v>
                </c:pt>
                <c:pt idx="17">
                  <c:v>7</c:v>
                </c:pt>
                <c:pt idx="18">
                  <c:v>15</c:v>
                </c:pt>
                <c:pt idx="19">
                  <c:v>21</c:v>
                </c:pt>
                <c:pt idx="20">
                  <c:v>5</c:v>
                </c:pt>
                <c:pt idx="21">
                  <c:v>1</c:v>
                </c:pt>
                <c:pt idx="22">
                  <c:v>7</c:v>
                </c:pt>
                <c:pt idx="23">
                  <c:v>8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11</c:v>
                </c:pt>
                <c:pt idx="28">
                  <c:v>10</c:v>
                </c:pt>
                <c:pt idx="29">
                  <c:v>2</c:v>
                </c:pt>
                <c:pt idx="30">
                  <c:v>5</c:v>
                </c:pt>
                <c:pt idx="31">
                  <c:v>0</c:v>
                </c:pt>
                <c:pt idx="32">
                  <c:v>12</c:v>
                </c:pt>
                <c:pt idx="33">
                  <c:v>7</c:v>
                </c:pt>
                <c:pt idx="34">
                  <c:v>5</c:v>
                </c:pt>
                <c:pt idx="35">
                  <c:v>4</c:v>
                </c:pt>
                <c:pt idx="36">
                  <c:v>10</c:v>
                </c:pt>
                <c:pt idx="37">
                  <c:v>0</c:v>
                </c:pt>
                <c:pt idx="38">
                  <c:v>10</c:v>
                </c:pt>
                <c:pt idx="39">
                  <c:v>9</c:v>
                </c:pt>
                <c:pt idx="40">
                  <c:v>3</c:v>
                </c:pt>
                <c:pt idx="41">
                  <c:v>1</c:v>
                </c:pt>
                <c:pt idx="42">
                  <c:v>5</c:v>
                </c:pt>
                <c:pt idx="43">
                  <c:v>9</c:v>
                </c:pt>
                <c:pt idx="44">
                  <c:v>5</c:v>
                </c:pt>
                <c:pt idx="45">
                  <c:v>8</c:v>
                </c:pt>
                <c:pt idx="46">
                  <c:v>6</c:v>
                </c:pt>
                <c:pt idx="47">
                  <c:v>2</c:v>
                </c:pt>
                <c:pt idx="48">
                  <c:v>6</c:v>
                </c:pt>
                <c:pt idx="49">
                  <c:v>10</c:v>
                </c:pt>
                <c:pt idx="50">
                  <c:v>1</c:v>
                </c:pt>
                <c:pt idx="51">
                  <c:v>1</c:v>
                </c:pt>
                <c:pt idx="52">
                  <c:v>5</c:v>
                </c:pt>
                <c:pt idx="53">
                  <c:v>8</c:v>
                </c:pt>
                <c:pt idx="54">
                  <c:v>2</c:v>
                </c:pt>
                <c:pt idx="55">
                  <c:v>8</c:v>
                </c:pt>
                <c:pt idx="56">
                  <c:v>1</c:v>
                </c:pt>
                <c:pt idx="57">
                  <c:v>6</c:v>
                </c:pt>
                <c:pt idx="58">
                  <c:v>8</c:v>
                </c:pt>
                <c:pt idx="59">
                  <c:v>1</c:v>
                </c:pt>
                <c:pt idx="60">
                  <c:v>2</c:v>
                </c:pt>
                <c:pt idx="61">
                  <c:v>4</c:v>
                </c:pt>
                <c:pt idx="62">
                  <c:v>2</c:v>
                </c:pt>
                <c:pt idx="63">
                  <c:v>0</c:v>
                </c:pt>
                <c:pt idx="64">
                  <c:v>15</c:v>
                </c:pt>
                <c:pt idx="65">
                  <c:v>6</c:v>
                </c:pt>
                <c:pt idx="66">
                  <c:v>3</c:v>
                </c:pt>
                <c:pt idx="67">
                  <c:v>3</c:v>
                </c:pt>
                <c:pt idx="68">
                  <c:v>6</c:v>
                </c:pt>
                <c:pt idx="69">
                  <c:v>8</c:v>
                </c:pt>
                <c:pt idx="70">
                  <c:v>10</c:v>
                </c:pt>
                <c:pt idx="71">
                  <c:v>2</c:v>
                </c:pt>
                <c:pt idx="72">
                  <c:v>1</c:v>
                </c:pt>
                <c:pt idx="73">
                  <c:v>8</c:v>
                </c:pt>
                <c:pt idx="74">
                  <c:v>5</c:v>
                </c:pt>
                <c:pt idx="75">
                  <c:v>7</c:v>
                </c:pt>
                <c:pt idx="76">
                  <c:v>4</c:v>
                </c:pt>
                <c:pt idx="77">
                  <c:v>3</c:v>
                </c:pt>
                <c:pt idx="78">
                  <c:v>7</c:v>
                </c:pt>
                <c:pt idx="79">
                  <c:v>12</c:v>
                </c:pt>
                <c:pt idx="80">
                  <c:v>4</c:v>
                </c:pt>
                <c:pt idx="81">
                  <c:v>3</c:v>
                </c:pt>
                <c:pt idx="82">
                  <c:v>5</c:v>
                </c:pt>
                <c:pt idx="83">
                  <c:v>3</c:v>
                </c:pt>
                <c:pt idx="84">
                  <c:v>0</c:v>
                </c:pt>
                <c:pt idx="85">
                  <c:v>0</c:v>
                </c:pt>
                <c:pt idx="86">
                  <c:v>11</c:v>
                </c:pt>
                <c:pt idx="87">
                  <c:v>2</c:v>
                </c:pt>
                <c:pt idx="88">
                  <c:v>2</c:v>
                </c:pt>
                <c:pt idx="89">
                  <c:v>3</c:v>
                </c:pt>
                <c:pt idx="90">
                  <c:v>2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22E-5F41-B5EA-4BB308E51CDC}"/>
            </c:ext>
          </c:extLst>
        </c:ser>
        <c:ser>
          <c:idx val="14"/>
          <c:order val="14"/>
          <c:tx>
            <c:strRef>
              <c:f>'Greek Testing by day'!$D$16</c:f>
              <c:strCache>
                <c:ptCount val="1"/>
                <c:pt idx="0">
                  <c:v>Delta Tau Delta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day'!$E$16:$CR$16</c:f>
              <c:numCache>
                <c:formatCode>General</c:formatCode>
                <c:ptCount val="92"/>
                <c:pt idx="0">
                  <c:v>8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4</c:v>
                </c:pt>
                <c:pt idx="10">
                  <c:v>2</c:v>
                </c:pt>
                <c:pt idx="11">
                  <c:v>2</c:v>
                </c:pt>
                <c:pt idx="12">
                  <c:v>0</c:v>
                </c:pt>
                <c:pt idx="13">
                  <c:v>22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5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4</c:v>
                </c:pt>
                <c:pt idx="34">
                  <c:v>11</c:v>
                </c:pt>
                <c:pt idx="35">
                  <c:v>5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3</c:v>
                </c:pt>
                <c:pt idx="40">
                  <c:v>1</c:v>
                </c:pt>
                <c:pt idx="41">
                  <c:v>8</c:v>
                </c:pt>
                <c:pt idx="42">
                  <c:v>6</c:v>
                </c:pt>
                <c:pt idx="43">
                  <c:v>12</c:v>
                </c:pt>
                <c:pt idx="44">
                  <c:v>1</c:v>
                </c:pt>
                <c:pt idx="45">
                  <c:v>3</c:v>
                </c:pt>
                <c:pt idx="46">
                  <c:v>3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8</c:v>
                </c:pt>
                <c:pt idx="51">
                  <c:v>2</c:v>
                </c:pt>
                <c:pt idx="52">
                  <c:v>4</c:v>
                </c:pt>
                <c:pt idx="53">
                  <c:v>13</c:v>
                </c:pt>
                <c:pt idx="54">
                  <c:v>0</c:v>
                </c:pt>
                <c:pt idx="55">
                  <c:v>4</c:v>
                </c:pt>
                <c:pt idx="56">
                  <c:v>4</c:v>
                </c:pt>
                <c:pt idx="57">
                  <c:v>2</c:v>
                </c:pt>
                <c:pt idx="58">
                  <c:v>8</c:v>
                </c:pt>
                <c:pt idx="59">
                  <c:v>4</c:v>
                </c:pt>
                <c:pt idx="60">
                  <c:v>4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11</c:v>
                </c:pt>
                <c:pt idx="65">
                  <c:v>2</c:v>
                </c:pt>
                <c:pt idx="66">
                  <c:v>6</c:v>
                </c:pt>
                <c:pt idx="67">
                  <c:v>2</c:v>
                </c:pt>
                <c:pt idx="68">
                  <c:v>0</c:v>
                </c:pt>
                <c:pt idx="69">
                  <c:v>16</c:v>
                </c:pt>
                <c:pt idx="70">
                  <c:v>3</c:v>
                </c:pt>
                <c:pt idx="71">
                  <c:v>14</c:v>
                </c:pt>
                <c:pt idx="72">
                  <c:v>10</c:v>
                </c:pt>
                <c:pt idx="73">
                  <c:v>14</c:v>
                </c:pt>
                <c:pt idx="74">
                  <c:v>13</c:v>
                </c:pt>
                <c:pt idx="75">
                  <c:v>7</c:v>
                </c:pt>
                <c:pt idx="76">
                  <c:v>6</c:v>
                </c:pt>
                <c:pt idx="77">
                  <c:v>7</c:v>
                </c:pt>
                <c:pt idx="78">
                  <c:v>3</c:v>
                </c:pt>
                <c:pt idx="79">
                  <c:v>8</c:v>
                </c:pt>
                <c:pt idx="80">
                  <c:v>5</c:v>
                </c:pt>
                <c:pt idx="81">
                  <c:v>7</c:v>
                </c:pt>
                <c:pt idx="82">
                  <c:v>6</c:v>
                </c:pt>
                <c:pt idx="83">
                  <c:v>5</c:v>
                </c:pt>
                <c:pt idx="84">
                  <c:v>0</c:v>
                </c:pt>
                <c:pt idx="85">
                  <c:v>1</c:v>
                </c:pt>
                <c:pt idx="86">
                  <c:v>10</c:v>
                </c:pt>
                <c:pt idx="87">
                  <c:v>3</c:v>
                </c:pt>
                <c:pt idx="88">
                  <c:v>2</c:v>
                </c:pt>
                <c:pt idx="89">
                  <c:v>1</c:v>
                </c:pt>
                <c:pt idx="90">
                  <c:v>4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22E-5F41-B5EA-4BB308E51CDC}"/>
            </c:ext>
          </c:extLst>
        </c:ser>
        <c:ser>
          <c:idx val="15"/>
          <c:order val="15"/>
          <c:tx>
            <c:strRef>
              <c:f>'Greek Testing by day'!$D$17</c:f>
              <c:strCache>
                <c:ptCount val="1"/>
                <c:pt idx="0">
                  <c:v>Delta Upsilon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day'!$E$17:$CR$17</c:f>
              <c:numCache>
                <c:formatCode>General</c:formatCode>
                <c:ptCount val="92"/>
                <c:pt idx="0">
                  <c:v>5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  <c:pt idx="5">
                  <c:v>3</c:v>
                </c:pt>
                <c:pt idx="6">
                  <c:v>1</c:v>
                </c:pt>
                <c:pt idx="7">
                  <c:v>0</c:v>
                </c:pt>
                <c:pt idx="8">
                  <c:v>7</c:v>
                </c:pt>
                <c:pt idx="9">
                  <c:v>6</c:v>
                </c:pt>
                <c:pt idx="10">
                  <c:v>13</c:v>
                </c:pt>
                <c:pt idx="11">
                  <c:v>3</c:v>
                </c:pt>
                <c:pt idx="12">
                  <c:v>2</c:v>
                </c:pt>
                <c:pt idx="13">
                  <c:v>10</c:v>
                </c:pt>
                <c:pt idx="14">
                  <c:v>12</c:v>
                </c:pt>
                <c:pt idx="15">
                  <c:v>7</c:v>
                </c:pt>
                <c:pt idx="16">
                  <c:v>7</c:v>
                </c:pt>
                <c:pt idx="17">
                  <c:v>1</c:v>
                </c:pt>
                <c:pt idx="18">
                  <c:v>7</c:v>
                </c:pt>
                <c:pt idx="19">
                  <c:v>14</c:v>
                </c:pt>
                <c:pt idx="20">
                  <c:v>6</c:v>
                </c:pt>
                <c:pt idx="21">
                  <c:v>8</c:v>
                </c:pt>
                <c:pt idx="22">
                  <c:v>4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20</c:v>
                </c:pt>
                <c:pt idx="28">
                  <c:v>9</c:v>
                </c:pt>
                <c:pt idx="29">
                  <c:v>2</c:v>
                </c:pt>
                <c:pt idx="30">
                  <c:v>2</c:v>
                </c:pt>
                <c:pt idx="31">
                  <c:v>0</c:v>
                </c:pt>
                <c:pt idx="32">
                  <c:v>6</c:v>
                </c:pt>
                <c:pt idx="33">
                  <c:v>14</c:v>
                </c:pt>
                <c:pt idx="34">
                  <c:v>6</c:v>
                </c:pt>
                <c:pt idx="35">
                  <c:v>3</c:v>
                </c:pt>
                <c:pt idx="36">
                  <c:v>0</c:v>
                </c:pt>
                <c:pt idx="37">
                  <c:v>0</c:v>
                </c:pt>
                <c:pt idx="38">
                  <c:v>12</c:v>
                </c:pt>
                <c:pt idx="39">
                  <c:v>10</c:v>
                </c:pt>
                <c:pt idx="40">
                  <c:v>4</c:v>
                </c:pt>
                <c:pt idx="41">
                  <c:v>3</c:v>
                </c:pt>
                <c:pt idx="42">
                  <c:v>2</c:v>
                </c:pt>
                <c:pt idx="43">
                  <c:v>7</c:v>
                </c:pt>
                <c:pt idx="44">
                  <c:v>8</c:v>
                </c:pt>
                <c:pt idx="45">
                  <c:v>5</c:v>
                </c:pt>
                <c:pt idx="46">
                  <c:v>14</c:v>
                </c:pt>
                <c:pt idx="47">
                  <c:v>4</c:v>
                </c:pt>
                <c:pt idx="48">
                  <c:v>5</c:v>
                </c:pt>
                <c:pt idx="49">
                  <c:v>7</c:v>
                </c:pt>
                <c:pt idx="50">
                  <c:v>9</c:v>
                </c:pt>
                <c:pt idx="51">
                  <c:v>6</c:v>
                </c:pt>
                <c:pt idx="52">
                  <c:v>18</c:v>
                </c:pt>
                <c:pt idx="53">
                  <c:v>13</c:v>
                </c:pt>
                <c:pt idx="54">
                  <c:v>19</c:v>
                </c:pt>
                <c:pt idx="55">
                  <c:v>2</c:v>
                </c:pt>
                <c:pt idx="56">
                  <c:v>1</c:v>
                </c:pt>
                <c:pt idx="57">
                  <c:v>4</c:v>
                </c:pt>
                <c:pt idx="58">
                  <c:v>10</c:v>
                </c:pt>
                <c:pt idx="59">
                  <c:v>13</c:v>
                </c:pt>
                <c:pt idx="60">
                  <c:v>5</c:v>
                </c:pt>
                <c:pt idx="61">
                  <c:v>10</c:v>
                </c:pt>
                <c:pt idx="62">
                  <c:v>3</c:v>
                </c:pt>
                <c:pt idx="63">
                  <c:v>0</c:v>
                </c:pt>
                <c:pt idx="64">
                  <c:v>12</c:v>
                </c:pt>
                <c:pt idx="65">
                  <c:v>21</c:v>
                </c:pt>
                <c:pt idx="66">
                  <c:v>10</c:v>
                </c:pt>
                <c:pt idx="67">
                  <c:v>2</c:v>
                </c:pt>
                <c:pt idx="68">
                  <c:v>1</c:v>
                </c:pt>
                <c:pt idx="69">
                  <c:v>12</c:v>
                </c:pt>
                <c:pt idx="70">
                  <c:v>15</c:v>
                </c:pt>
                <c:pt idx="71">
                  <c:v>5</c:v>
                </c:pt>
                <c:pt idx="72">
                  <c:v>3</c:v>
                </c:pt>
                <c:pt idx="73">
                  <c:v>25</c:v>
                </c:pt>
                <c:pt idx="74">
                  <c:v>13</c:v>
                </c:pt>
                <c:pt idx="75">
                  <c:v>6</c:v>
                </c:pt>
                <c:pt idx="76">
                  <c:v>3</c:v>
                </c:pt>
                <c:pt idx="77">
                  <c:v>4</c:v>
                </c:pt>
                <c:pt idx="78">
                  <c:v>14</c:v>
                </c:pt>
                <c:pt idx="79">
                  <c:v>9</c:v>
                </c:pt>
                <c:pt idx="80">
                  <c:v>6</c:v>
                </c:pt>
                <c:pt idx="81">
                  <c:v>13</c:v>
                </c:pt>
                <c:pt idx="82">
                  <c:v>10</c:v>
                </c:pt>
                <c:pt idx="83">
                  <c:v>4</c:v>
                </c:pt>
                <c:pt idx="84">
                  <c:v>2</c:v>
                </c:pt>
                <c:pt idx="85">
                  <c:v>1</c:v>
                </c:pt>
                <c:pt idx="86">
                  <c:v>15</c:v>
                </c:pt>
                <c:pt idx="87">
                  <c:v>3</c:v>
                </c:pt>
                <c:pt idx="88">
                  <c:v>5</c:v>
                </c:pt>
                <c:pt idx="89">
                  <c:v>7</c:v>
                </c:pt>
                <c:pt idx="90">
                  <c:v>1</c:v>
                </c:pt>
                <c:pt idx="9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22E-5F41-B5EA-4BB308E51CDC}"/>
            </c:ext>
          </c:extLst>
        </c:ser>
        <c:ser>
          <c:idx val="16"/>
          <c:order val="16"/>
          <c:tx>
            <c:strRef>
              <c:f>'Greek Testing by day'!$D$18</c:f>
              <c:strCache>
                <c:ptCount val="1"/>
                <c:pt idx="0">
                  <c:v>Kappa Alpha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day'!$E$18:$CR$18</c:f>
              <c:numCache>
                <c:formatCode>General</c:formatCode>
                <c:ptCount val="92"/>
                <c:pt idx="0">
                  <c:v>7</c:v>
                </c:pt>
                <c:pt idx="1">
                  <c:v>14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6</c:v>
                </c:pt>
                <c:pt idx="14">
                  <c:v>5</c:v>
                </c:pt>
                <c:pt idx="15">
                  <c:v>5</c:v>
                </c:pt>
                <c:pt idx="16">
                  <c:v>7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11</c:v>
                </c:pt>
                <c:pt idx="21">
                  <c:v>2</c:v>
                </c:pt>
                <c:pt idx="22">
                  <c:v>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2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5</c:v>
                </c:pt>
                <c:pt idx="39">
                  <c:v>3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0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2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9</c:v>
                </c:pt>
                <c:pt idx="74">
                  <c:v>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5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3</c:v>
                </c:pt>
                <c:pt idx="84">
                  <c:v>0</c:v>
                </c:pt>
                <c:pt idx="85">
                  <c:v>0</c:v>
                </c:pt>
                <c:pt idx="86">
                  <c:v>3</c:v>
                </c:pt>
                <c:pt idx="87">
                  <c:v>3</c:v>
                </c:pt>
                <c:pt idx="88">
                  <c:v>0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22E-5F41-B5EA-4BB308E51CDC}"/>
            </c:ext>
          </c:extLst>
        </c:ser>
        <c:ser>
          <c:idx val="17"/>
          <c:order val="17"/>
          <c:tx>
            <c:strRef>
              <c:f>'Greek Testing by day'!$D$19</c:f>
              <c:strCache>
                <c:ptCount val="1"/>
                <c:pt idx="0">
                  <c:v>Kappa Alpha Theta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day'!$E$19:$CR$19</c:f>
              <c:numCache>
                <c:formatCode>General</c:formatCode>
                <c:ptCount val="92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8</c:v>
                </c:pt>
                <c:pt idx="9">
                  <c:v>2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12</c:v>
                </c:pt>
                <c:pt idx="14">
                  <c:v>5</c:v>
                </c:pt>
                <c:pt idx="15">
                  <c:v>5</c:v>
                </c:pt>
                <c:pt idx="16">
                  <c:v>10</c:v>
                </c:pt>
                <c:pt idx="17">
                  <c:v>4</c:v>
                </c:pt>
                <c:pt idx="18">
                  <c:v>9</c:v>
                </c:pt>
                <c:pt idx="19">
                  <c:v>10</c:v>
                </c:pt>
                <c:pt idx="20">
                  <c:v>6</c:v>
                </c:pt>
                <c:pt idx="21">
                  <c:v>9</c:v>
                </c:pt>
                <c:pt idx="22">
                  <c:v>2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8</c:v>
                </c:pt>
                <c:pt idx="28">
                  <c:v>11</c:v>
                </c:pt>
                <c:pt idx="29">
                  <c:v>1</c:v>
                </c:pt>
                <c:pt idx="30">
                  <c:v>3</c:v>
                </c:pt>
                <c:pt idx="31">
                  <c:v>0</c:v>
                </c:pt>
                <c:pt idx="32">
                  <c:v>6</c:v>
                </c:pt>
                <c:pt idx="33">
                  <c:v>5</c:v>
                </c:pt>
                <c:pt idx="34">
                  <c:v>10</c:v>
                </c:pt>
                <c:pt idx="35">
                  <c:v>3</c:v>
                </c:pt>
                <c:pt idx="36">
                  <c:v>5</c:v>
                </c:pt>
                <c:pt idx="37">
                  <c:v>0</c:v>
                </c:pt>
                <c:pt idx="38">
                  <c:v>2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7</c:v>
                </c:pt>
                <c:pt idx="43">
                  <c:v>4</c:v>
                </c:pt>
                <c:pt idx="44">
                  <c:v>6</c:v>
                </c:pt>
                <c:pt idx="45">
                  <c:v>6</c:v>
                </c:pt>
                <c:pt idx="46">
                  <c:v>11</c:v>
                </c:pt>
                <c:pt idx="47">
                  <c:v>1</c:v>
                </c:pt>
                <c:pt idx="48">
                  <c:v>6</c:v>
                </c:pt>
                <c:pt idx="49">
                  <c:v>6</c:v>
                </c:pt>
                <c:pt idx="50">
                  <c:v>5</c:v>
                </c:pt>
                <c:pt idx="51">
                  <c:v>5</c:v>
                </c:pt>
                <c:pt idx="52">
                  <c:v>0</c:v>
                </c:pt>
                <c:pt idx="53">
                  <c:v>4</c:v>
                </c:pt>
                <c:pt idx="54">
                  <c:v>4</c:v>
                </c:pt>
                <c:pt idx="55">
                  <c:v>9</c:v>
                </c:pt>
                <c:pt idx="56">
                  <c:v>3</c:v>
                </c:pt>
                <c:pt idx="57">
                  <c:v>22</c:v>
                </c:pt>
                <c:pt idx="58">
                  <c:v>4</c:v>
                </c:pt>
                <c:pt idx="59">
                  <c:v>0</c:v>
                </c:pt>
                <c:pt idx="60">
                  <c:v>14</c:v>
                </c:pt>
                <c:pt idx="61">
                  <c:v>8</c:v>
                </c:pt>
                <c:pt idx="62">
                  <c:v>1</c:v>
                </c:pt>
                <c:pt idx="63">
                  <c:v>0</c:v>
                </c:pt>
                <c:pt idx="64">
                  <c:v>3</c:v>
                </c:pt>
                <c:pt idx="65">
                  <c:v>3</c:v>
                </c:pt>
                <c:pt idx="66">
                  <c:v>12</c:v>
                </c:pt>
                <c:pt idx="67">
                  <c:v>2</c:v>
                </c:pt>
                <c:pt idx="68">
                  <c:v>3</c:v>
                </c:pt>
                <c:pt idx="69">
                  <c:v>8</c:v>
                </c:pt>
                <c:pt idx="70">
                  <c:v>12</c:v>
                </c:pt>
                <c:pt idx="71">
                  <c:v>4</c:v>
                </c:pt>
                <c:pt idx="72">
                  <c:v>2</c:v>
                </c:pt>
                <c:pt idx="73">
                  <c:v>6</c:v>
                </c:pt>
                <c:pt idx="74">
                  <c:v>1</c:v>
                </c:pt>
                <c:pt idx="75">
                  <c:v>6</c:v>
                </c:pt>
                <c:pt idx="76">
                  <c:v>5</c:v>
                </c:pt>
                <c:pt idx="77">
                  <c:v>11</c:v>
                </c:pt>
                <c:pt idx="78">
                  <c:v>12</c:v>
                </c:pt>
                <c:pt idx="79">
                  <c:v>17</c:v>
                </c:pt>
                <c:pt idx="80">
                  <c:v>1</c:v>
                </c:pt>
                <c:pt idx="81">
                  <c:v>4</c:v>
                </c:pt>
                <c:pt idx="82">
                  <c:v>5</c:v>
                </c:pt>
                <c:pt idx="83">
                  <c:v>9</c:v>
                </c:pt>
                <c:pt idx="84">
                  <c:v>1</c:v>
                </c:pt>
                <c:pt idx="85">
                  <c:v>0</c:v>
                </c:pt>
                <c:pt idx="86">
                  <c:v>6</c:v>
                </c:pt>
                <c:pt idx="87">
                  <c:v>4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22E-5F41-B5EA-4BB308E51CDC}"/>
            </c:ext>
          </c:extLst>
        </c:ser>
        <c:ser>
          <c:idx val="18"/>
          <c:order val="18"/>
          <c:tx>
            <c:strRef>
              <c:f>'Greek Testing by day'!$D$20</c:f>
              <c:strCache>
                <c:ptCount val="1"/>
                <c:pt idx="0">
                  <c:v>Kappa Sigma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day'!$E$20:$CR$20</c:f>
              <c:numCache>
                <c:formatCode>General</c:formatCode>
                <c:ptCount val="92"/>
                <c:pt idx="0">
                  <c:v>24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5</c:v>
                </c:pt>
                <c:pt idx="9">
                  <c:v>1</c:v>
                </c:pt>
                <c:pt idx="10">
                  <c:v>0</c:v>
                </c:pt>
                <c:pt idx="11">
                  <c:v>10</c:v>
                </c:pt>
                <c:pt idx="12">
                  <c:v>17</c:v>
                </c:pt>
                <c:pt idx="13">
                  <c:v>19</c:v>
                </c:pt>
                <c:pt idx="14">
                  <c:v>25</c:v>
                </c:pt>
                <c:pt idx="15">
                  <c:v>5</c:v>
                </c:pt>
                <c:pt idx="16">
                  <c:v>4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2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3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1</c:v>
                </c:pt>
                <c:pt idx="67">
                  <c:v>4</c:v>
                </c:pt>
                <c:pt idx="68">
                  <c:v>0</c:v>
                </c:pt>
                <c:pt idx="69">
                  <c:v>0</c:v>
                </c:pt>
                <c:pt idx="70">
                  <c:v>4</c:v>
                </c:pt>
                <c:pt idx="71">
                  <c:v>1</c:v>
                </c:pt>
                <c:pt idx="72">
                  <c:v>2</c:v>
                </c:pt>
                <c:pt idx="73">
                  <c:v>0</c:v>
                </c:pt>
                <c:pt idx="74">
                  <c:v>3</c:v>
                </c:pt>
                <c:pt idx="75">
                  <c:v>0</c:v>
                </c:pt>
                <c:pt idx="76">
                  <c:v>9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2</c:v>
                </c:pt>
                <c:pt idx="82">
                  <c:v>3</c:v>
                </c:pt>
                <c:pt idx="83">
                  <c:v>2</c:v>
                </c:pt>
                <c:pt idx="84">
                  <c:v>1</c:v>
                </c:pt>
                <c:pt idx="85">
                  <c:v>0</c:v>
                </c:pt>
                <c:pt idx="86">
                  <c:v>4</c:v>
                </c:pt>
                <c:pt idx="87">
                  <c:v>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22E-5F41-B5EA-4BB308E51CDC}"/>
            </c:ext>
          </c:extLst>
        </c:ser>
        <c:ser>
          <c:idx val="19"/>
          <c:order val="19"/>
          <c:tx>
            <c:strRef>
              <c:f>'Greek Testing by day'!$D$21</c:f>
              <c:strCache>
                <c:ptCount val="1"/>
                <c:pt idx="0">
                  <c:v>Lambda Chi Alpha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day'!$E$21:$CR$21</c:f>
              <c:numCache>
                <c:formatCode>General</c:formatCode>
                <c:ptCount val="92"/>
                <c:pt idx="0">
                  <c:v>8</c:v>
                </c:pt>
                <c:pt idx="1">
                  <c:v>12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8</c:v>
                </c:pt>
                <c:pt idx="9">
                  <c:v>3</c:v>
                </c:pt>
                <c:pt idx="10">
                  <c:v>10</c:v>
                </c:pt>
                <c:pt idx="11">
                  <c:v>9</c:v>
                </c:pt>
                <c:pt idx="12">
                  <c:v>12</c:v>
                </c:pt>
                <c:pt idx="13">
                  <c:v>29</c:v>
                </c:pt>
                <c:pt idx="14">
                  <c:v>7</c:v>
                </c:pt>
                <c:pt idx="15">
                  <c:v>15</c:v>
                </c:pt>
                <c:pt idx="16">
                  <c:v>6</c:v>
                </c:pt>
                <c:pt idx="17">
                  <c:v>4</c:v>
                </c:pt>
                <c:pt idx="18">
                  <c:v>12</c:v>
                </c:pt>
                <c:pt idx="19">
                  <c:v>10</c:v>
                </c:pt>
                <c:pt idx="20">
                  <c:v>5</c:v>
                </c:pt>
                <c:pt idx="21">
                  <c:v>12</c:v>
                </c:pt>
                <c:pt idx="22">
                  <c:v>7</c:v>
                </c:pt>
                <c:pt idx="23">
                  <c:v>7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7</c:v>
                </c:pt>
                <c:pt idx="29">
                  <c:v>5</c:v>
                </c:pt>
                <c:pt idx="30">
                  <c:v>12</c:v>
                </c:pt>
                <c:pt idx="31">
                  <c:v>1</c:v>
                </c:pt>
                <c:pt idx="32">
                  <c:v>3</c:v>
                </c:pt>
                <c:pt idx="33">
                  <c:v>7</c:v>
                </c:pt>
                <c:pt idx="34">
                  <c:v>7</c:v>
                </c:pt>
                <c:pt idx="35">
                  <c:v>2</c:v>
                </c:pt>
                <c:pt idx="36">
                  <c:v>4</c:v>
                </c:pt>
                <c:pt idx="37">
                  <c:v>0</c:v>
                </c:pt>
                <c:pt idx="38">
                  <c:v>2</c:v>
                </c:pt>
                <c:pt idx="39">
                  <c:v>10</c:v>
                </c:pt>
                <c:pt idx="40">
                  <c:v>8</c:v>
                </c:pt>
                <c:pt idx="41">
                  <c:v>3</c:v>
                </c:pt>
                <c:pt idx="42">
                  <c:v>4</c:v>
                </c:pt>
                <c:pt idx="43">
                  <c:v>2</c:v>
                </c:pt>
                <c:pt idx="44">
                  <c:v>3</c:v>
                </c:pt>
                <c:pt idx="45">
                  <c:v>8</c:v>
                </c:pt>
                <c:pt idx="46">
                  <c:v>2</c:v>
                </c:pt>
                <c:pt idx="47">
                  <c:v>8</c:v>
                </c:pt>
                <c:pt idx="48">
                  <c:v>1</c:v>
                </c:pt>
                <c:pt idx="49">
                  <c:v>8</c:v>
                </c:pt>
                <c:pt idx="50">
                  <c:v>7</c:v>
                </c:pt>
                <c:pt idx="51">
                  <c:v>8</c:v>
                </c:pt>
                <c:pt idx="52">
                  <c:v>2</c:v>
                </c:pt>
                <c:pt idx="53">
                  <c:v>2</c:v>
                </c:pt>
                <c:pt idx="54">
                  <c:v>9</c:v>
                </c:pt>
                <c:pt idx="55">
                  <c:v>7</c:v>
                </c:pt>
                <c:pt idx="56">
                  <c:v>5</c:v>
                </c:pt>
                <c:pt idx="57">
                  <c:v>4</c:v>
                </c:pt>
                <c:pt idx="58">
                  <c:v>8</c:v>
                </c:pt>
                <c:pt idx="59">
                  <c:v>4</c:v>
                </c:pt>
                <c:pt idx="60">
                  <c:v>8</c:v>
                </c:pt>
                <c:pt idx="61">
                  <c:v>4</c:v>
                </c:pt>
                <c:pt idx="62">
                  <c:v>2</c:v>
                </c:pt>
                <c:pt idx="63">
                  <c:v>1</c:v>
                </c:pt>
                <c:pt idx="64">
                  <c:v>2</c:v>
                </c:pt>
                <c:pt idx="65">
                  <c:v>8</c:v>
                </c:pt>
                <c:pt idx="66">
                  <c:v>7</c:v>
                </c:pt>
                <c:pt idx="67">
                  <c:v>3</c:v>
                </c:pt>
                <c:pt idx="68">
                  <c:v>4</c:v>
                </c:pt>
                <c:pt idx="69">
                  <c:v>10</c:v>
                </c:pt>
                <c:pt idx="70">
                  <c:v>6</c:v>
                </c:pt>
                <c:pt idx="71">
                  <c:v>5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5</c:v>
                </c:pt>
                <c:pt idx="76">
                  <c:v>18</c:v>
                </c:pt>
                <c:pt idx="77">
                  <c:v>18</c:v>
                </c:pt>
                <c:pt idx="78">
                  <c:v>2</c:v>
                </c:pt>
                <c:pt idx="79">
                  <c:v>8</c:v>
                </c:pt>
                <c:pt idx="80">
                  <c:v>1</c:v>
                </c:pt>
                <c:pt idx="81">
                  <c:v>9</c:v>
                </c:pt>
                <c:pt idx="82">
                  <c:v>6</c:v>
                </c:pt>
                <c:pt idx="83">
                  <c:v>11</c:v>
                </c:pt>
                <c:pt idx="84">
                  <c:v>2</c:v>
                </c:pt>
                <c:pt idx="85">
                  <c:v>1</c:v>
                </c:pt>
                <c:pt idx="86">
                  <c:v>13</c:v>
                </c:pt>
                <c:pt idx="87">
                  <c:v>1</c:v>
                </c:pt>
                <c:pt idx="88">
                  <c:v>3</c:v>
                </c:pt>
                <c:pt idx="89">
                  <c:v>2</c:v>
                </c:pt>
                <c:pt idx="90">
                  <c:v>1</c:v>
                </c:pt>
                <c:pt idx="9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222E-5F41-B5EA-4BB308E51CDC}"/>
            </c:ext>
          </c:extLst>
        </c:ser>
        <c:ser>
          <c:idx val="20"/>
          <c:order val="20"/>
          <c:tx>
            <c:strRef>
              <c:f>'Greek Testing by day'!$D$22</c:f>
              <c:strCache>
                <c:ptCount val="1"/>
                <c:pt idx="0">
                  <c:v>Phi Delta Theta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day'!$E$22:$CR$22</c:f>
              <c:numCache>
                <c:formatCode>General</c:formatCode>
                <c:ptCount val="92"/>
                <c:pt idx="0">
                  <c:v>4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3</c:v>
                </c:pt>
                <c:pt idx="11">
                  <c:v>9</c:v>
                </c:pt>
                <c:pt idx="12">
                  <c:v>3</c:v>
                </c:pt>
                <c:pt idx="13">
                  <c:v>16</c:v>
                </c:pt>
                <c:pt idx="14">
                  <c:v>2</c:v>
                </c:pt>
                <c:pt idx="15">
                  <c:v>1</c:v>
                </c:pt>
                <c:pt idx="16">
                  <c:v>8</c:v>
                </c:pt>
                <c:pt idx="17">
                  <c:v>3</c:v>
                </c:pt>
                <c:pt idx="18">
                  <c:v>10</c:v>
                </c:pt>
                <c:pt idx="19">
                  <c:v>16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2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15</c:v>
                </c:pt>
                <c:pt idx="28">
                  <c:v>6</c:v>
                </c:pt>
                <c:pt idx="29">
                  <c:v>4</c:v>
                </c:pt>
                <c:pt idx="30">
                  <c:v>2</c:v>
                </c:pt>
                <c:pt idx="31">
                  <c:v>0</c:v>
                </c:pt>
                <c:pt idx="32">
                  <c:v>8</c:v>
                </c:pt>
                <c:pt idx="33">
                  <c:v>2</c:v>
                </c:pt>
                <c:pt idx="34">
                  <c:v>4</c:v>
                </c:pt>
                <c:pt idx="35">
                  <c:v>6</c:v>
                </c:pt>
                <c:pt idx="36">
                  <c:v>6</c:v>
                </c:pt>
                <c:pt idx="37">
                  <c:v>0</c:v>
                </c:pt>
                <c:pt idx="38">
                  <c:v>11</c:v>
                </c:pt>
                <c:pt idx="39">
                  <c:v>2</c:v>
                </c:pt>
                <c:pt idx="40">
                  <c:v>6</c:v>
                </c:pt>
                <c:pt idx="41">
                  <c:v>1</c:v>
                </c:pt>
                <c:pt idx="42">
                  <c:v>7</c:v>
                </c:pt>
                <c:pt idx="43">
                  <c:v>12</c:v>
                </c:pt>
                <c:pt idx="44">
                  <c:v>1</c:v>
                </c:pt>
                <c:pt idx="45">
                  <c:v>6</c:v>
                </c:pt>
                <c:pt idx="46">
                  <c:v>7</c:v>
                </c:pt>
                <c:pt idx="47">
                  <c:v>5</c:v>
                </c:pt>
                <c:pt idx="48">
                  <c:v>5</c:v>
                </c:pt>
                <c:pt idx="49">
                  <c:v>3</c:v>
                </c:pt>
                <c:pt idx="50">
                  <c:v>4</c:v>
                </c:pt>
                <c:pt idx="51">
                  <c:v>5</c:v>
                </c:pt>
                <c:pt idx="52">
                  <c:v>3</c:v>
                </c:pt>
                <c:pt idx="53">
                  <c:v>10</c:v>
                </c:pt>
                <c:pt idx="54">
                  <c:v>1</c:v>
                </c:pt>
                <c:pt idx="55">
                  <c:v>7</c:v>
                </c:pt>
                <c:pt idx="56">
                  <c:v>1</c:v>
                </c:pt>
                <c:pt idx="57">
                  <c:v>7</c:v>
                </c:pt>
                <c:pt idx="58">
                  <c:v>5</c:v>
                </c:pt>
                <c:pt idx="59">
                  <c:v>7</c:v>
                </c:pt>
                <c:pt idx="60">
                  <c:v>4</c:v>
                </c:pt>
                <c:pt idx="61">
                  <c:v>3</c:v>
                </c:pt>
                <c:pt idx="62">
                  <c:v>3</c:v>
                </c:pt>
                <c:pt idx="63">
                  <c:v>0</c:v>
                </c:pt>
                <c:pt idx="64">
                  <c:v>18</c:v>
                </c:pt>
                <c:pt idx="65">
                  <c:v>6</c:v>
                </c:pt>
                <c:pt idx="66">
                  <c:v>9</c:v>
                </c:pt>
                <c:pt idx="67">
                  <c:v>2</c:v>
                </c:pt>
                <c:pt idx="68">
                  <c:v>1</c:v>
                </c:pt>
                <c:pt idx="69">
                  <c:v>8</c:v>
                </c:pt>
                <c:pt idx="70">
                  <c:v>5</c:v>
                </c:pt>
                <c:pt idx="71">
                  <c:v>7</c:v>
                </c:pt>
                <c:pt idx="72">
                  <c:v>2</c:v>
                </c:pt>
                <c:pt idx="73">
                  <c:v>3</c:v>
                </c:pt>
                <c:pt idx="74">
                  <c:v>13</c:v>
                </c:pt>
                <c:pt idx="75">
                  <c:v>4</c:v>
                </c:pt>
                <c:pt idx="76">
                  <c:v>10</c:v>
                </c:pt>
                <c:pt idx="77">
                  <c:v>4</c:v>
                </c:pt>
                <c:pt idx="78">
                  <c:v>3</c:v>
                </c:pt>
                <c:pt idx="79">
                  <c:v>10</c:v>
                </c:pt>
                <c:pt idx="80">
                  <c:v>6</c:v>
                </c:pt>
                <c:pt idx="81">
                  <c:v>0</c:v>
                </c:pt>
                <c:pt idx="82">
                  <c:v>9</c:v>
                </c:pt>
                <c:pt idx="83">
                  <c:v>3</c:v>
                </c:pt>
                <c:pt idx="84">
                  <c:v>0</c:v>
                </c:pt>
                <c:pt idx="85">
                  <c:v>3</c:v>
                </c:pt>
                <c:pt idx="86">
                  <c:v>5</c:v>
                </c:pt>
                <c:pt idx="87">
                  <c:v>10</c:v>
                </c:pt>
                <c:pt idx="88">
                  <c:v>3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22E-5F41-B5EA-4BB308E51CDC}"/>
            </c:ext>
          </c:extLst>
        </c:ser>
        <c:ser>
          <c:idx val="21"/>
          <c:order val="21"/>
          <c:tx>
            <c:strRef>
              <c:f>'Greek Testing by day'!$D$23</c:f>
              <c:strCache>
                <c:ptCount val="1"/>
                <c:pt idx="0">
                  <c:v>Phi Gamma Delta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day'!$E$23:$CR$23</c:f>
              <c:numCache>
                <c:formatCode>General</c:formatCode>
                <c:ptCount val="92"/>
                <c:pt idx="0">
                  <c:v>11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10</c:v>
                </c:pt>
                <c:pt idx="11">
                  <c:v>6</c:v>
                </c:pt>
                <c:pt idx="12">
                  <c:v>1</c:v>
                </c:pt>
                <c:pt idx="13">
                  <c:v>31</c:v>
                </c:pt>
                <c:pt idx="14">
                  <c:v>11</c:v>
                </c:pt>
                <c:pt idx="15">
                  <c:v>8</c:v>
                </c:pt>
                <c:pt idx="16">
                  <c:v>1</c:v>
                </c:pt>
                <c:pt idx="17">
                  <c:v>5</c:v>
                </c:pt>
                <c:pt idx="18">
                  <c:v>2</c:v>
                </c:pt>
                <c:pt idx="19">
                  <c:v>0</c:v>
                </c:pt>
                <c:pt idx="20">
                  <c:v>3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4</c:v>
                </c:pt>
                <c:pt idx="29">
                  <c:v>3</c:v>
                </c:pt>
                <c:pt idx="30">
                  <c:v>0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3</c:v>
                </c:pt>
                <c:pt idx="41">
                  <c:v>0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3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1</c:v>
                </c:pt>
                <c:pt idx="53">
                  <c:v>20</c:v>
                </c:pt>
                <c:pt idx="54">
                  <c:v>4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4</c:v>
                </c:pt>
                <c:pt idx="67">
                  <c:v>1</c:v>
                </c:pt>
                <c:pt idx="68">
                  <c:v>4</c:v>
                </c:pt>
                <c:pt idx="69">
                  <c:v>32</c:v>
                </c:pt>
                <c:pt idx="70">
                  <c:v>1</c:v>
                </c:pt>
                <c:pt idx="71">
                  <c:v>3</c:v>
                </c:pt>
                <c:pt idx="72">
                  <c:v>0</c:v>
                </c:pt>
                <c:pt idx="73">
                  <c:v>1</c:v>
                </c:pt>
                <c:pt idx="74">
                  <c:v>21</c:v>
                </c:pt>
                <c:pt idx="75">
                  <c:v>3</c:v>
                </c:pt>
                <c:pt idx="76">
                  <c:v>1</c:v>
                </c:pt>
                <c:pt idx="77">
                  <c:v>2</c:v>
                </c:pt>
                <c:pt idx="78">
                  <c:v>0</c:v>
                </c:pt>
                <c:pt idx="79">
                  <c:v>26</c:v>
                </c:pt>
                <c:pt idx="80">
                  <c:v>2</c:v>
                </c:pt>
                <c:pt idx="81">
                  <c:v>1</c:v>
                </c:pt>
                <c:pt idx="82">
                  <c:v>5</c:v>
                </c:pt>
                <c:pt idx="83">
                  <c:v>3</c:v>
                </c:pt>
                <c:pt idx="84">
                  <c:v>0</c:v>
                </c:pt>
                <c:pt idx="85">
                  <c:v>1</c:v>
                </c:pt>
                <c:pt idx="86">
                  <c:v>14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222E-5F41-B5EA-4BB308E51CDC}"/>
            </c:ext>
          </c:extLst>
        </c:ser>
        <c:ser>
          <c:idx val="22"/>
          <c:order val="22"/>
          <c:tx>
            <c:strRef>
              <c:f>'Greek Testing by day'!$D$24</c:f>
              <c:strCache>
                <c:ptCount val="1"/>
                <c:pt idx="0">
                  <c:v>Phi Kappa Sigma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day'!$E$24:$CR$24</c:f>
              <c:numCache>
                <c:formatCode>General</c:formatCode>
                <c:ptCount val="92"/>
                <c:pt idx="0">
                  <c:v>9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3</c:v>
                </c:pt>
                <c:pt idx="11">
                  <c:v>0</c:v>
                </c:pt>
                <c:pt idx="12">
                  <c:v>2</c:v>
                </c:pt>
                <c:pt idx="13">
                  <c:v>4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5</c:v>
                </c:pt>
                <c:pt idx="20">
                  <c:v>4</c:v>
                </c:pt>
                <c:pt idx="21">
                  <c:v>1</c:v>
                </c:pt>
                <c:pt idx="22">
                  <c:v>4</c:v>
                </c:pt>
                <c:pt idx="23">
                  <c:v>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4</c:v>
                </c:pt>
                <c:pt idx="30">
                  <c:v>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4</c:v>
                </c:pt>
                <c:pt idx="36">
                  <c:v>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7</c:v>
                </c:pt>
                <c:pt idx="42">
                  <c:v>6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3</c:v>
                </c:pt>
                <c:pt idx="47">
                  <c:v>8</c:v>
                </c:pt>
                <c:pt idx="48">
                  <c:v>1</c:v>
                </c:pt>
                <c:pt idx="49">
                  <c:v>6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0</c:v>
                </c:pt>
                <c:pt idx="54">
                  <c:v>5</c:v>
                </c:pt>
                <c:pt idx="55">
                  <c:v>3</c:v>
                </c:pt>
                <c:pt idx="56">
                  <c:v>6</c:v>
                </c:pt>
                <c:pt idx="57">
                  <c:v>1</c:v>
                </c:pt>
                <c:pt idx="58">
                  <c:v>3</c:v>
                </c:pt>
                <c:pt idx="59">
                  <c:v>0</c:v>
                </c:pt>
                <c:pt idx="60">
                  <c:v>1</c:v>
                </c:pt>
                <c:pt idx="61">
                  <c:v>4</c:v>
                </c:pt>
                <c:pt idx="62">
                  <c:v>5</c:v>
                </c:pt>
                <c:pt idx="63">
                  <c:v>0</c:v>
                </c:pt>
                <c:pt idx="64">
                  <c:v>5</c:v>
                </c:pt>
                <c:pt idx="65">
                  <c:v>2</c:v>
                </c:pt>
                <c:pt idx="66">
                  <c:v>3</c:v>
                </c:pt>
                <c:pt idx="67">
                  <c:v>1</c:v>
                </c:pt>
                <c:pt idx="68">
                  <c:v>4</c:v>
                </c:pt>
                <c:pt idx="69">
                  <c:v>1</c:v>
                </c:pt>
                <c:pt idx="70">
                  <c:v>4</c:v>
                </c:pt>
                <c:pt idx="71">
                  <c:v>12</c:v>
                </c:pt>
                <c:pt idx="72">
                  <c:v>1</c:v>
                </c:pt>
                <c:pt idx="73">
                  <c:v>3</c:v>
                </c:pt>
                <c:pt idx="74">
                  <c:v>3</c:v>
                </c:pt>
                <c:pt idx="75">
                  <c:v>8</c:v>
                </c:pt>
                <c:pt idx="76">
                  <c:v>5</c:v>
                </c:pt>
                <c:pt idx="77">
                  <c:v>0</c:v>
                </c:pt>
                <c:pt idx="78">
                  <c:v>1</c:v>
                </c:pt>
                <c:pt idx="79">
                  <c:v>2</c:v>
                </c:pt>
                <c:pt idx="80">
                  <c:v>3</c:v>
                </c:pt>
                <c:pt idx="81">
                  <c:v>3</c:v>
                </c:pt>
                <c:pt idx="82">
                  <c:v>1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4</c:v>
                </c:pt>
                <c:pt idx="87">
                  <c:v>2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22E-5F41-B5EA-4BB308E51CDC}"/>
            </c:ext>
          </c:extLst>
        </c:ser>
        <c:ser>
          <c:idx val="23"/>
          <c:order val="23"/>
          <c:tx>
            <c:strRef>
              <c:f>'Greek Testing by day'!$D$25</c:f>
              <c:strCache>
                <c:ptCount val="1"/>
                <c:pt idx="0">
                  <c:v>Phi Kappa Tau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day'!$E$25:$CR$25</c:f>
              <c:numCache>
                <c:formatCode>General</c:formatCode>
                <c:ptCount val="92"/>
                <c:pt idx="0">
                  <c:v>10</c:v>
                </c:pt>
                <c:pt idx="1">
                  <c:v>8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  <c:pt idx="10">
                  <c:v>6</c:v>
                </c:pt>
                <c:pt idx="11">
                  <c:v>4</c:v>
                </c:pt>
                <c:pt idx="12">
                  <c:v>10</c:v>
                </c:pt>
                <c:pt idx="13">
                  <c:v>18</c:v>
                </c:pt>
                <c:pt idx="14">
                  <c:v>1</c:v>
                </c:pt>
                <c:pt idx="15">
                  <c:v>10</c:v>
                </c:pt>
                <c:pt idx="16">
                  <c:v>18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2</c:v>
                </c:pt>
                <c:pt idx="21">
                  <c:v>15</c:v>
                </c:pt>
                <c:pt idx="22">
                  <c:v>3</c:v>
                </c:pt>
                <c:pt idx="23">
                  <c:v>7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10</c:v>
                </c:pt>
                <c:pt idx="28">
                  <c:v>14</c:v>
                </c:pt>
                <c:pt idx="29">
                  <c:v>3</c:v>
                </c:pt>
                <c:pt idx="30">
                  <c:v>1</c:v>
                </c:pt>
                <c:pt idx="31">
                  <c:v>0</c:v>
                </c:pt>
                <c:pt idx="32">
                  <c:v>9</c:v>
                </c:pt>
                <c:pt idx="33">
                  <c:v>2</c:v>
                </c:pt>
                <c:pt idx="34">
                  <c:v>10</c:v>
                </c:pt>
                <c:pt idx="35">
                  <c:v>3</c:v>
                </c:pt>
                <c:pt idx="36">
                  <c:v>1</c:v>
                </c:pt>
                <c:pt idx="37">
                  <c:v>0</c:v>
                </c:pt>
                <c:pt idx="38">
                  <c:v>5</c:v>
                </c:pt>
                <c:pt idx="39">
                  <c:v>4</c:v>
                </c:pt>
                <c:pt idx="40">
                  <c:v>12</c:v>
                </c:pt>
                <c:pt idx="41">
                  <c:v>1</c:v>
                </c:pt>
                <c:pt idx="42">
                  <c:v>0</c:v>
                </c:pt>
                <c:pt idx="43">
                  <c:v>4</c:v>
                </c:pt>
                <c:pt idx="44">
                  <c:v>1</c:v>
                </c:pt>
                <c:pt idx="45">
                  <c:v>8</c:v>
                </c:pt>
                <c:pt idx="46">
                  <c:v>4</c:v>
                </c:pt>
                <c:pt idx="47">
                  <c:v>2</c:v>
                </c:pt>
                <c:pt idx="48">
                  <c:v>4</c:v>
                </c:pt>
                <c:pt idx="49">
                  <c:v>3</c:v>
                </c:pt>
                <c:pt idx="50">
                  <c:v>12</c:v>
                </c:pt>
                <c:pt idx="51">
                  <c:v>2</c:v>
                </c:pt>
                <c:pt idx="52">
                  <c:v>0</c:v>
                </c:pt>
                <c:pt idx="53">
                  <c:v>4</c:v>
                </c:pt>
                <c:pt idx="54">
                  <c:v>6</c:v>
                </c:pt>
                <c:pt idx="55">
                  <c:v>3</c:v>
                </c:pt>
                <c:pt idx="56">
                  <c:v>3</c:v>
                </c:pt>
                <c:pt idx="57">
                  <c:v>1</c:v>
                </c:pt>
                <c:pt idx="58">
                  <c:v>6</c:v>
                </c:pt>
                <c:pt idx="59">
                  <c:v>1</c:v>
                </c:pt>
                <c:pt idx="60">
                  <c:v>7</c:v>
                </c:pt>
                <c:pt idx="61">
                  <c:v>4</c:v>
                </c:pt>
                <c:pt idx="62">
                  <c:v>2</c:v>
                </c:pt>
                <c:pt idx="63">
                  <c:v>0</c:v>
                </c:pt>
                <c:pt idx="64">
                  <c:v>5</c:v>
                </c:pt>
                <c:pt idx="65">
                  <c:v>12</c:v>
                </c:pt>
                <c:pt idx="66">
                  <c:v>8</c:v>
                </c:pt>
                <c:pt idx="67">
                  <c:v>2</c:v>
                </c:pt>
                <c:pt idx="68">
                  <c:v>2</c:v>
                </c:pt>
                <c:pt idx="69">
                  <c:v>8</c:v>
                </c:pt>
                <c:pt idx="70">
                  <c:v>3</c:v>
                </c:pt>
                <c:pt idx="71">
                  <c:v>4</c:v>
                </c:pt>
                <c:pt idx="72">
                  <c:v>7</c:v>
                </c:pt>
                <c:pt idx="73">
                  <c:v>2</c:v>
                </c:pt>
                <c:pt idx="74">
                  <c:v>11</c:v>
                </c:pt>
                <c:pt idx="75">
                  <c:v>3</c:v>
                </c:pt>
                <c:pt idx="76">
                  <c:v>7</c:v>
                </c:pt>
                <c:pt idx="77">
                  <c:v>5</c:v>
                </c:pt>
                <c:pt idx="78">
                  <c:v>1</c:v>
                </c:pt>
                <c:pt idx="79">
                  <c:v>5</c:v>
                </c:pt>
                <c:pt idx="80">
                  <c:v>2</c:v>
                </c:pt>
                <c:pt idx="81">
                  <c:v>10</c:v>
                </c:pt>
                <c:pt idx="82">
                  <c:v>6</c:v>
                </c:pt>
                <c:pt idx="83">
                  <c:v>2</c:v>
                </c:pt>
                <c:pt idx="84">
                  <c:v>0</c:v>
                </c:pt>
                <c:pt idx="85">
                  <c:v>0</c:v>
                </c:pt>
                <c:pt idx="86">
                  <c:v>7</c:v>
                </c:pt>
                <c:pt idx="87">
                  <c:v>2</c:v>
                </c:pt>
                <c:pt idx="88">
                  <c:v>7</c:v>
                </c:pt>
                <c:pt idx="89">
                  <c:v>3</c:v>
                </c:pt>
                <c:pt idx="90">
                  <c:v>2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222E-5F41-B5EA-4BB308E51CDC}"/>
            </c:ext>
          </c:extLst>
        </c:ser>
        <c:ser>
          <c:idx val="24"/>
          <c:order val="24"/>
          <c:tx>
            <c:strRef>
              <c:f>'Greek Testing by day'!$D$26</c:f>
              <c:strCache>
                <c:ptCount val="1"/>
                <c:pt idx="0">
                  <c:v>Phi Kappa Theta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day'!$E$26:$CR$26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7</c:v>
                </c:pt>
                <c:pt idx="14">
                  <c:v>3</c:v>
                </c:pt>
                <c:pt idx="15">
                  <c:v>0</c:v>
                </c:pt>
                <c:pt idx="16">
                  <c:v>2</c:v>
                </c:pt>
                <c:pt idx="17">
                  <c:v>7</c:v>
                </c:pt>
                <c:pt idx="18">
                  <c:v>5</c:v>
                </c:pt>
                <c:pt idx="19">
                  <c:v>9</c:v>
                </c:pt>
                <c:pt idx="20">
                  <c:v>4</c:v>
                </c:pt>
                <c:pt idx="21">
                  <c:v>8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12</c:v>
                </c:pt>
                <c:pt idx="28">
                  <c:v>7</c:v>
                </c:pt>
                <c:pt idx="29">
                  <c:v>2</c:v>
                </c:pt>
                <c:pt idx="30">
                  <c:v>3</c:v>
                </c:pt>
                <c:pt idx="31">
                  <c:v>0</c:v>
                </c:pt>
                <c:pt idx="32">
                  <c:v>6</c:v>
                </c:pt>
                <c:pt idx="33">
                  <c:v>10</c:v>
                </c:pt>
                <c:pt idx="34">
                  <c:v>3</c:v>
                </c:pt>
                <c:pt idx="35">
                  <c:v>4</c:v>
                </c:pt>
                <c:pt idx="36">
                  <c:v>2</c:v>
                </c:pt>
                <c:pt idx="37">
                  <c:v>0</c:v>
                </c:pt>
                <c:pt idx="38">
                  <c:v>6</c:v>
                </c:pt>
                <c:pt idx="39">
                  <c:v>9</c:v>
                </c:pt>
                <c:pt idx="40">
                  <c:v>6</c:v>
                </c:pt>
                <c:pt idx="41">
                  <c:v>0</c:v>
                </c:pt>
                <c:pt idx="42">
                  <c:v>8</c:v>
                </c:pt>
                <c:pt idx="43">
                  <c:v>8</c:v>
                </c:pt>
                <c:pt idx="44">
                  <c:v>6</c:v>
                </c:pt>
                <c:pt idx="45">
                  <c:v>4</c:v>
                </c:pt>
                <c:pt idx="46">
                  <c:v>6</c:v>
                </c:pt>
                <c:pt idx="47">
                  <c:v>6</c:v>
                </c:pt>
                <c:pt idx="48">
                  <c:v>11</c:v>
                </c:pt>
                <c:pt idx="49">
                  <c:v>6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8</c:v>
                </c:pt>
                <c:pt idx="54">
                  <c:v>0</c:v>
                </c:pt>
                <c:pt idx="55">
                  <c:v>3</c:v>
                </c:pt>
                <c:pt idx="56">
                  <c:v>5</c:v>
                </c:pt>
                <c:pt idx="57">
                  <c:v>2</c:v>
                </c:pt>
                <c:pt idx="58">
                  <c:v>5</c:v>
                </c:pt>
                <c:pt idx="59">
                  <c:v>5</c:v>
                </c:pt>
                <c:pt idx="60">
                  <c:v>1</c:v>
                </c:pt>
                <c:pt idx="61">
                  <c:v>9</c:v>
                </c:pt>
                <c:pt idx="62">
                  <c:v>0</c:v>
                </c:pt>
                <c:pt idx="63">
                  <c:v>0</c:v>
                </c:pt>
                <c:pt idx="64">
                  <c:v>6</c:v>
                </c:pt>
                <c:pt idx="65">
                  <c:v>5</c:v>
                </c:pt>
                <c:pt idx="66">
                  <c:v>8</c:v>
                </c:pt>
                <c:pt idx="67">
                  <c:v>4</c:v>
                </c:pt>
                <c:pt idx="68">
                  <c:v>0</c:v>
                </c:pt>
                <c:pt idx="69">
                  <c:v>12</c:v>
                </c:pt>
                <c:pt idx="70">
                  <c:v>1</c:v>
                </c:pt>
                <c:pt idx="71">
                  <c:v>3</c:v>
                </c:pt>
                <c:pt idx="72">
                  <c:v>3</c:v>
                </c:pt>
                <c:pt idx="73">
                  <c:v>5</c:v>
                </c:pt>
                <c:pt idx="74">
                  <c:v>12</c:v>
                </c:pt>
                <c:pt idx="75">
                  <c:v>6</c:v>
                </c:pt>
                <c:pt idx="76">
                  <c:v>3</c:v>
                </c:pt>
                <c:pt idx="77">
                  <c:v>2</c:v>
                </c:pt>
                <c:pt idx="78">
                  <c:v>0</c:v>
                </c:pt>
                <c:pt idx="79">
                  <c:v>13</c:v>
                </c:pt>
                <c:pt idx="80">
                  <c:v>3</c:v>
                </c:pt>
                <c:pt idx="81">
                  <c:v>4</c:v>
                </c:pt>
                <c:pt idx="82">
                  <c:v>3</c:v>
                </c:pt>
                <c:pt idx="83">
                  <c:v>6</c:v>
                </c:pt>
                <c:pt idx="84">
                  <c:v>0</c:v>
                </c:pt>
                <c:pt idx="85">
                  <c:v>0</c:v>
                </c:pt>
                <c:pt idx="86">
                  <c:v>10</c:v>
                </c:pt>
                <c:pt idx="87">
                  <c:v>1</c:v>
                </c:pt>
                <c:pt idx="88">
                  <c:v>1</c:v>
                </c:pt>
                <c:pt idx="89">
                  <c:v>2</c:v>
                </c:pt>
                <c:pt idx="90">
                  <c:v>1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22E-5F41-B5EA-4BB308E51CDC}"/>
            </c:ext>
          </c:extLst>
        </c:ser>
        <c:ser>
          <c:idx val="25"/>
          <c:order val="25"/>
          <c:tx>
            <c:strRef>
              <c:f>'Greek Testing by day'!$D$27</c:f>
              <c:strCache>
                <c:ptCount val="1"/>
                <c:pt idx="0">
                  <c:v>Phi Mu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day'!$E$27:$CR$27</c:f>
              <c:numCache>
                <c:formatCode>General</c:formatCode>
                <c:ptCount val="92"/>
                <c:pt idx="0">
                  <c:v>8</c:v>
                </c:pt>
                <c:pt idx="1">
                  <c:v>13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11</c:v>
                </c:pt>
                <c:pt idx="10">
                  <c:v>10</c:v>
                </c:pt>
                <c:pt idx="11">
                  <c:v>3</c:v>
                </c:pt>
                <c:pt idx="12">
                  <c:v>10</c:v>
                </c:pt>
                <c:pt idx="13">
                  <c:v>16</c:v>
                </c:pt>
                <c:pt idx="14">
                  <c:v>20</c:v>
                </c:pt>
                <c:pt idx="15">
                  <c:v>1</c:v>
                </c:pt>
                <c:pt idx="16">
                  <c:v>3</c:v>
                </c:pt>
                <c:pt idx="17">
                  <c:v>11</c:v>
                </c:pt>
                <c:pt idx="18">
                  <c:v>7</c:v>
                </c:pt>
                <c:pt idx="19">
                  <c:v>13</c:v>
                </c:pt>
                <c:pt idx="20">
                  <c:v>3</c:v>
                </c:pt>
                <c:pt idx="21">
                  <c:v>1</c:v>
                </c:pt>
                <c:pt idx="22">
                  <c:v>10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9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0</c:v>
                </c:pt>
                <c:pt idx="32">
                  <c:v>15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5</c:v>
                </c:pt>
                <c:pt idx="37">
                  <c:v>0</c:v>
                </c:pt>
                <c:pt idx="38">
                  <c:v>12</c:v>
                </c:pt>
                <c:pt idx="39">
                  <c:v>7</c:v>
                </c:pt>
                <c:pt idx="40">
                  <c:v>4</c:v>
                </c:pt>
                <c:pt idx="41">
                  <c:v>4</c:v>
                </c:pt>
                <c:pt idx="42">
                  <c:v>1</c:v>
                </c:pt>
                <c:pt idx="43">
                  <c:v>8</c:v>
                </c:pt>
                <c:pt idx="44">
                  <c:v>4</c:v>
                </c:pt>
                <c:pt idx="45">
                  <c:v>6</c:v>
                </c:pt>
                <c:pt idx="46">
                  <c:v>7</c:v>
                </c:pt>
                <c:pt idx="47">
                  <c:v>1</c:v>
                </c:pt>
                <c:pt idx="48">
                  <c:v>11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11</c:v>
                </c:pt>
                <c:pt idx="54">
                  <c:v>5</c:v>
                </c:pt>
                <c:pt idx="55">
                  <c:v>4</c:v>
                </c:pt>
                <c:pt idx="56">
                  <c:v>9</c:v>
                </c:pt>
                <c:pt idx="57">
                  <c:v>1</c:v>
                </c:pt>
                <c:pt idx="58">
                  <c:v>9</c:v>
                </c:pt>
                <c:pt idx="59">
                  <c:v>12</c:v>
                </c:pt>
                <c:pt idx="60">
                  <c:v>3</c:v>
                </c:pt>
                <c:pt idx="61">
                  <c:v>1</c:v>
                </c:pt>
                <c:pt idx="62">
                  <c:v>7</c:v>
                </c:pt>
                <c:pt idx="63">
                  <c:v>0</c:v>
                </c:pt>
                <c:pt idx="64">
                  <c:v>10</c:v>
                </c:pt>
                <c:pt idx="65">
                  <c:v>4</c:v>
                </c:pt>
                <c:pt idx="66">
                  <c:v>4</c:v>
                </c:pt>
                <c:pt idx="67">
                  <c:v>7</c:v>
                </c:pt>
                <c:pt idx="68">
                  <c:v>5</c:v>
                </c:pt>
                <c:pt idx="69">
                  <c:v>8</c:v>
                </c:pt>
                <c:pt idx="70">
                  <c:v>8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11</c:v>
                </c:pt>
                <c:pt idx="75">
                  <c:v>1</c:v>
                </c:pt>
                <c:pt idx="76">
                  <c:v>5</c:v>
                </c:pt>
                <c:pt idx="77">
                  <c:v>11</c:v>
                </c:pt>
                <c:pt idx="78">
                  <c:v>1</c:v>
                </c:pt>
                <c:pt idx="79">
                  <c:v>8</c:v>
                </c:pt>
                <c:pt idx="80">
                  <c:v>5</c:v>
                </c:pt>
                <c:pt idx="81">
                  <c:v>6</c:v>
                </c:pt>
                <c:pt idx="82">
                  <c:v>3</c:v>
                </c:pt>
                <c:pt idx="83">
                  <c:v>4</c:v>
                </c:pt>
                <c:pt idx="84">
                  <c:v>4</c:v>
                </c:pt>
                <c:pt idx="85">
                  <c:v>1</c:v>
                </c:pt>
                <c:pt idx="86">
                  <c:v>15</c:v>
                </c:pt>
                <c:pt idx="87">
                  <c:v>1</c:v>
                </c:pt>
                <c:pt idx="88">
                  <c:v>7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222E-5F41-B5EA-4BB308E51CDC}"/>
            </c:ext>
          </c:extLst>
        </c:ser>
        <c:ser>
          <c:idx val="26"/>
          <c:order val="26"/>
          <c:tx>
            <c:strRef>
              <c:f>'Greek Testing by day'!$D$28</c:f>
              <c:strCache>
                <c:ptCount val="1"/>
                <c:pt idx="0">
                  <c:v>Phi Sigma Kappa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day'!$E$28:$CR$28</c:f>
              <c:numCache>
                <c:formatCode>General</c:formatCode>
                <c:ptCount val="92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20</c:v>
                </c:pt>
                <c:pt idx="11">
                  <c:v>1</c:v>
                </c:pt>
                <c:pt idx="12">
                  <c:v>0</c:v>
                </c:pt>
                <c:pt idx="13">
                  <c:v>14</c:v>
                </c:pt>
                <c:pt idx="14">
                  <c:v>2</c:v>
                </c:pt>
                <c:pt idx="15">
                  <c:v>2</c:v>
                </c:pt>
                <c:pt idx="16">
                  <c:v>21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21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2</c:v>
                </c:pt>
                <c:pt idx="33">
                  <c:v>1</c:v>
                </c:pt>
                <c:pt idx="34">
                  <c:v>18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16</c:v>
                </c:pt>
                <c:pt idx="41">
                  <c:v>0</c:v>
                </c:pt>
                <c:pt idx="42">
                  <c:v>14</c:v>
                </c:pt>
                <c:pt idx="43">
                  <c:v>9</c:v>
                </c:pt>
                <c:pt idx="44">
                  <c:v>1</c:v>
                </c:pt>
                <c:pt idx="45">
                  <c:v>9</c:v>
                </c:pt>
                <c:pt idx="46">
                  <c:v>5</c:v>
                </c:pt>
                <c:pt idx="47">
                  <c:v>0</c:v>
                </c:pt>
                <c:pt idx="48">
                  <c:v>2</c:v>
                </c:pt>
                <c:pt idx="49">
                  <c:v>1</c:v>
                </c:pt>
                <c:pt idx="50">
                  <c:v>12</c:v>
                </c:pt>
                <c:pt idx="51">
                  <c:v>6</c:v>
                </c:pt>
                <c:pt idx="52">
                  <c:v>2</c:v>
                </c:pt>
                <c:pt idx="53">
                  <c:v>0</c:v>
                </c:pt>
                <c:pt idx="54">
                  <c:v>0</c:v>
                </c:pt>
                <c:pt idx="55">
                  <c:v>13</c:v>
                </c:pt>
                <c:pt idx="56">
                  <c:v>4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  <c:pt idx="60">
                  <c:v>13</c:v>
                </c:pt>
                <c:pt idx="61">
                  <c:v>1</c:v>
                </c:pt>
                <c:pt idx="62">
                  <c:v>2</c:v>
                </c:pt>
                <c:pt idx="63">
                  <c:v>0</c:v>
                </c:pt>
                <c:pt idx="64">
                  <c:v>2</c:v>
                </c:pt>
                <c:pt idx="65">
                  <c:v>0</c:v>
                </c:pt>
                <c:pt idx="66">
                  <c:v>12</c:v>
                </c:pt>
                <c:pt idx="67">
                  <c:v>7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9</c:v>
                </c:pt>
                <c:pt idx="72">
                  <c:v>4</c:v>
                </c:pt>
                <c:pt idx="73">
                  <c:v>1</c:v>
                </c:pt>
                <c:pt idx="74">
                  <c:v>4</c:v>
                </c:pt>
                <c:pt idx="75">
                  <c:v>1</c:v>
                </c:pt>
                <c:pt idx="76">
                  <c:v>9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12</c:v>
                </c:pt>
                <c:pt idx="82">
                  <c:v>8</c:v>
                </c:pt>
                <c:pt idx="83">
                  <c:v>2</c:v>
                </c:pt>
                <c:pt idx="84">
                  <c:v>0</c:v>
                </c:pt>
                <c:pt idx="85">
                  <c:v>1</c:v>
                </c:pt>
                <c:pt idx="86">
                  <c:v>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222E-5F41-B5EA-4BB308E51CDC}"/>
            </c:ext>
          </c:extLst>
        </c:ser>
        <c:ser>
          <c:idx val="27"/>
          <c:order val="27"/>
          <c:tx>
            <c:strRef>
              <c:f>'Greek Testing by day'!$D$29</c:f>
              <c:strCache>
                <c:ptCount val="1"/>
                <c:pt idx="0">
                  <c:v>Pi Kappa Alpha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day'!$E$29:$CR$29</c:f>
              <c:numCache>
                <c:formatCode>General</c:formatCode>
                <c:ptCount val="92"/>
                <c:pt idx="0">
                  <c:v>9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  <c:pt idx="11">
                  <c:v>3</c:v>
                </c:pt>
                <c:pt idx="12">
                  <c:v>8</c:v>
                </c:pt>
                <c:pt idx="13">
                  <c:v>0</c:v>
                </c:pt>
                <c:pt idx="14">
                  <c:v>20</c:v>
                </c:pt>
                <c:pt idx="15">
                  <c:v>10</c:v>
                </c:pt>
                <c:pt idx="16">
                  <c:v>10</c:v>
                </c:pt>
                <c:pt idx="17">
                  <c:v>4</c:v>
                </c:pt>
                <c:pt idx="18">
                  <c:v>3</c:v>
                </c:pt>
                <c:pt idx="19">
                  <c:v>9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2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2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1</c:v>
                </c:pt>
                <c:pt idx="81">
                  <c:v>2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12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222E-5F41-B5EA-4BB308E51CDC}"/>
            </c:ext>
          </c:extLst>
        </c:ser>
        <c:ser>
          <c:idx val="28"/>
          <c:order val="28"/>
          <c:tx>
            <c:strRef>
              <c:f>'Greek Testing by day'!$D$30</c:f>
              <c:strCache>
                <c:ptCount val="1"/>
                <c:pt idx="0">
                  <c:v>Pi Kappa Phi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day'!$E$30:$CR$30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13</c:v>
                </c:pt>
                <c:pt idx="15">
                  <c:v>3</c:v>
                </c:pt>
                <c:pt idx="16">
                  <c:v>8</c:v>
                </c:pt>
                <c:pt idx="17">
                  <c:v>12</c:v>
                </c:pt>
                <c:pt idx="18">
                  <c:v>12</c:v>
                </c:pt>
                <c:pt idx="19">
                  <c:v>9</c:v>
                </c:pt>
                <c:pt idx="20">
                  <c:v>2</c:v>
                </c:pt>
                <c:pt idx="21">
                  <c:v>4</c:v>
                </c:pt>
                <c:pt idx="22">
                  <c:v>4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3</c:v>
                </c:pt>
                <c:pt idx="29">
                  <c:v>0</c:v>
                </c:pt>
                <c:pt idx="30">
                  <c:v>3</c:v>
                </c:pt>
                <c:pt idx="31">
                  <c:v>0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2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2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2</c:v>
                </c:pt>
                <c:pt idx="75">
                  <c:v>0</c:v>
                </c:pt>
                <c:pt idx="76">
                  <c:v>0</c:v>
                </c:pt>
                <c:pt idx="77">
                  <c:v>2</c:v>
                </c:pt>
                <c:pt idx="78">
                  <c:v>4</c:v>
                </c:pt>
                <c:pt idx="79">
                  <c:v>9</c:v>
                </c:pt>
                <c:pt idx="80">
                  <c:v>3</c:v>
                </c:pt>
                <c:pt idx="81">
                  <c:v>3</c:v>
                </c:pt>
                <c:pt idx="82">
                  <c:v>2</c:v>
                </c:pt>
                <c:pt idx="83">
                  <c:v>2</c:v>
                </c:pt>
                <c:pt idx="84">
                  <c:v>0</c:v>
                </c:pt>
                <c:pt idx="85">
                  <c:v>0</c:v>
                </c:pt>
                <c:pt idx="86">
                  <c:v>4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222E-5F41-B5EA-4BB308E51CDC}"/>
            </c:ext>
          </c:extLst>
        </c:ser>
        <c:ser>
          <c:idx val="29"/>
          <c:order val="29"/>
          <c:tx>
            <c:strRef>
              <c:f>'Greek Testing by day'!$D$31</c:f>
              <c:strCache>
                <c:ptCount val="1"/>
                <c:pt idx="0">
                  <c:v>Psi Upsilon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day'!$E$31:$CR$31</c:f>
              <c:numCache>
                <c:formatCode>General</c:formatCode>
                <c:ptCount val="9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6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8</c:v>
                </c:pt>
                <c:pt idx="14">
                  <c:v>0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6</c:v>
                </c:pt>
                <c:pt idx="19">
                  <c:v>2</c:v>
                </c:pt>
                <c:pt idx="20">
                  <c:v>0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4</c:v>
                </c:pt>
                <c:pt idx="29">
                  <c:v>2</c:v>
                </c:pt>
                <c:pt idx="30">
                  <c:v>3</c:v>
                </c:pt>
                <c:pt idx="31">
                  <c:v>0</c:v>
                </c:pt>
                <c:pt idx="32">
                  <c:v>0</c:v>
                </c:pt>
                <c:pt idx="33">
                  <c:v>5</c:v>
                </c:pt>
                <c:pt idx="34">
                  <c:v>1</c:v>
                </c:pt>
                <c:pt idx="35">
                  <c:v>2</c:v>
                </c:pt>
                <c:pt idx="36">
                  <c:v>4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4</c:v>
                </c:pt>
                <c:pt idx="41">
                  <c:v>1</c:v>
                </c:pt>
                <c:pt idx="42">
                  <c:v>6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1</c:v>
                </c:pt>
                <c:pt idx="47">
                  <c:v>3</c:v>
                </c:pt>
                <c:pt idx="48">
                  <c:v>1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4</c:v>
                </c:pt>
                <c:pt idx="53">
                  <c:v>4</c:v>
                </c:pt>
                <c:pt idx="54">
                  <c:v>0</c:v>
                </c:pt>
                <c:pt idx="55">
                  <c:v>3</c:v>
                </c:pt>
                <c:pt idx="56">
                  <c:v>1</c:v>
                </c:pt>
                <c:pt idx="57">
                  <c:v>5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4</c:v>
                </c:pt>
                <c:pt idx="63">
                  <c:v>0</c:v>
                </c:pt>
                <c:pt idx="64">
                  <c:v>4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6</c:v>
                </c:pt>
                <c:pt idx="69">
                  <c:v>10</c:v>
                </c:pt>
                <c:pt idx="70">
                  <c:v>2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10</c:v>
                </c:pt>
                <c:pt idx="75">
                  <c:v>2</c:v>
                </c:pt>
                <c:pt idx="76">
                  <c:v>6</c:v>
                </c:pt>
                <c:pt idx="77">
                  <c:v>2</c:v>
                </c:pt>
                <c:pt idx="78">
                  <c:v>2</c:v>
                </c:pt>
                <c:pt idx="79">
                  <c:v>5</c:v>
                </c:pt>
                <c:pt idx="80">
                  <c:v>1</c:v>
                </c:pt>
                <c:pt idx="81">
                  <c:v>4</c:v>
                </c:pt>
                <c:pt idx="82">
                  <c:v>5</c:v>
                </c:pt>
                <c:pt idx="83">
                  <c:v>3</c:v>
                </c:pt>
                <c:pt idx="84">
                  <c:v>0</c:v>
                </c:pt>
                <c:pt idx="85">
                  <c:v>0</c:v>
                </c:pt>
                <c:pt idx="86">
                  <c:v>2</c:v>
                </c:pt>
                <c:pt idx="87">
                  <c:v>0</c:v>
                </c:pt>
                <c:pt idx="88">
                  <c:v>10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222E-5F41-B5EA-4BB308E51CDC}"/>
            </c:ext>
          </c:extLst>
        </c:ser>
        <c:ser>
          <c:idx val="30"/>
          <c:order val="30"/>
          <c:tx>
            <c:strRef>
              <c:f>'Greek Testing by day'!$D$32</c:f>
              <c:strCache>
                <c:ptCount val="1"/>
                <c:pt idx="0">
                  <c:v>Sigma Alpha Epsilon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day'!$E$32:$CR$32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12</c:v>
                </c:pt>
                <c:pt idx="13">
                  <c:v>6</c:v>
                </c:pt>
                <c:pt idx="14">
                  <c:v>8</c:v>
                </c:pt>
                <c:pt idx="15">
                  <c:v>15</c:v>
                </c:pt>
                <c:pt idx="16">
                  <c:v>2</c:v>
                </c:pt>
                <c:pt idx="17">
                  <c:v>3</c:v>
                </c:pt>
                <c:pt idx="18">
                  <c:v>7</c:v>
                </c:pt>
                <c:pt idx="19">
                  <c:v>9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2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0</c:v>
                </c:pt>
                <c:pt idx="55">
                  <c:v>3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  <c:pt idx="60">
                  <c:v>0</c:v>
                </c:pt>
                <c:pt idx="61">
                  <c:v>4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2</c:v>
                </c:pt>
                <c:pt idx="67">
                  <c:v>1</c:v>
                </c:pt>
                <c:pt idx="68">
                  <c:v>0</c:v>
                </c:pt>
                <c:pt idx="69">
                  <c:v>2</c:v>
                </c:pt>
                <c:pt idx="70">
                  <c:v>0</c:v>
                </c:pt>
                <c:pt idx="71">
                  <c:v>3</c:v>
                </c:pt>
                <c:pt idx="72">
                  <c:v>1</c:v>
                </c:pt>
                <c:pt idx="73">
                  <c:v>3</c:v>
                </c:pt>
                <c:pt idx="74">
                  <c:v>0</c:v>
                </c:pt>
                <c:pt idx="75">
                  <c:v>1</c:v>
                </c:pt>
                <c:pt idx="76">
                  <c:v>1</c:v>
                </c:pt>
                <c:pt idx="77">
                  <c:v>0</c:v>
                </c:pt>
                <c:pt idx="78">
                  <c:v>2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2</c:v>
                </c:pt>
                <c:pt idx="83">
                  <c:v>1</c:v>
                </c:pt>
                <c:pt idx="84">
                  <c:v>0</c:v>
                </c:pt>
                <c:pt idx="85">
                  <c:v>1</c:v>
                </c:pt>
                <c:pt idx="86">
                  <c:v>6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222E-5F41-B5EA-4BB308E51CDC}"/>
            </c:ext>
          </c:extLst>
        </c:ser>
        <c:ser>
          <c:idx val="31"/>
          <c:order val="31"/>
          <c:tx>
            <c:strRef>
              <c:f>'Greek Testing by day'!$D$33</c:f>
              <c:strCache>
                <c:ptCount val="1"/>
                <c:pt idx="0">
                  <c:v>Sigma Chi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day'!$E$33:$CR$33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</c:v>
                </c:pt>
                <c:pt idx="13">
                  <c:v>25</c:v>
                </c:pt>
                <c:pt idx="14">
                  <c:v>4</c:v>
                </c:pt>
                <c:pt idx="15">
                  <c:v>11</c:v>
                </c:pt>
                <c:pt idx="16">
                  <c:v>7</c:v>
                </c:pt>
                <c:pt idx="17">
                  <c:v>4</c:v>
                </c:pt>
                <c:pt idx="18">
                  <c:v>3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3</c:v>
                </c:pt>
                <c:pt idx="36">
                  <c:v>2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4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3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5</c:v>
                </c:pt>
                <c:pt idx="62">
                  <c:v>1</c:v>
                </c:pt>
                <c:pt idx="63">
                  <c:v>0</c:v>
                </c:pt>
                <c:pt idx="64">
                  <c:v>2</c:v>
                </c:pt>
                <c:pt idx="65">
                  <c:v>0</c:v>
                </c:pt>
                <c:pt idx="66">
                  <c:v>0</c:v>
                </c:pt>
                <c:pt idx="67">
                  <c:v>2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3</c:v>
                </c:pt>
                <c:pt idx="76">
                  <c:v>1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4</c:v>
                </c:pt>
                <c:pt idx="81">
                  <c:v>2</c:v>
                </c:pt>
                <c:pt idx="82">
                  <c:v>7</c:v>
                </c:pt>
                <c:pt idx="83">
                  <c:v>3</c:v>
                </c:pt>
                <c:pt idx="84">
                  <c:v>0</c:v>
                </c:pt>
                <c:pt idx="85">
                  <c:v>6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222E-5F41-B5EA-4BB308E51CDC}"/>
            </c:ext>
          </c:extLst>
        </c:ser>
        <c:ser>
          <c:idx val="32"/>
          <c:order val="32"/>
          <c:tx>
            <c:strRef>
              <c:f>'Greek Testing by day'!$D$34</c:f>
              <c:strCache>
                <c:ptCount val="1"/>
                <c:pt idx="0">
                  <c:v>Sigma Nu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day'!$E$34:$CR$34</c:f>
              <c:numCache>
                <c:formatCode>General</c:formatCode>
                <c:ptCount val="92"/>
                <c:pt idx="0">
                  <c:v>6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6</c:v>
                </c:pt>
                <c:pt idx="9">
                  <c:v>4</c:v>
                </c:pt>
                <c:pt idx="10">
                  <c:v>9</c:v>
                </c:pt>
                <c:pt idx="11">
                  <c:v>0</c:v>
                </c:pt>
                <c:pt idx="12">
                  <c:v>10</c:v>
                </c:pt>
                <c:pt idx="13">
                  <c:v>11</c:v>
                </c:pt>
                <c:pt idx="14">
                  <c:v>4</c:v>
                </c:pt>
                <c:pt idx="15">
                  <c:v>7</c:v>
                </c:pt>
                <c:pt idx="16">
                  <c:v>3</c:v>
                </c:pt>
                <c:pt idx="17">
                  <c:v>6</c:v>
                </c:pt>
                <c:pt idx="18">
                  <c:v>4</c:v>
                </c:pt>
                <c:pt idx="19">
                  <c:v>9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6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2</c:v>
                </c:pt>
                <c:pt idx="59">
                  <c:v>0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2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2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2</c:v>
                </c:pt>
                <c:pt idx="82">
                  <c:v>1</c:v>
                </c:pt>
                <c:pt idx="83">
                  <c:v>4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22E-5F41-B5EA-4BB308E51CDC}"/>
            </c:ext>
          </c:extLst>
        </c:ser>
        <c:ser>
          <c:idx val="33"/>
          <c:order val="33"/>
          <c:tx>
            <c:strRef>
              <c:f>'Greek Testing by day'!$D$35</c:f>
              <c:strCache>
                <c:ptCount val="1"/>
                <c:pt idx="0">
                  <c:v>Sigma Phi Epsilon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day'!$E$35:$CR$35</c:f>
              <c:numCache>
                <c:formatCode>General</c:formatCode>
                <c:ptCount val="92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2</c:v>
                </c:pt>
                <c:pt idx="10">
                  <c:v>24</c:v>
                </c:pt>
                <c:pt idx="11">
                  <c:v>20</c:v>
                </c:pt>
                <c:pt idx="12">
                  <c:v>0</c:v>
                </c:pt>
                <c:pt idx="13">
                  <c:v>13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</c:v>
                </c:pt>
                <c:pt idx="33">
                  <c:v>4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0</c:v>
                </c:pt>
                <c:pt idx="42">
                  <c:v>4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0</c:v>
                </c:pt>
                <c:pt idx="48">
                  <c:v>2</c:v>
                </c:pt>
                <c:pt idx="49">
                  <c:v>1</c:v>
                </c:pt>
                <c:pt idx="50">
                  <c:v>3</c:v>
                </c:pt>
                <c:pt idx="51">
                  <c:v>5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3</c:v>
                </c:pt>
                <c:pt idx="60">
                  <c:v>0</c:v>
                </c:pt>
                <c:pt idx="61">
                  <c:v>5</c:v>
                </c:pt>
                <c:pt idx="62">
                  <c:v>4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3</c:v>
                </c:pt>
                <c:pt idx="67">
                  <c:v>2</c:v>
                </c:pt>
                <c:pt idx="68">
                  <c:v>0</c:v>
                </c:pt>
                <c:pt idx="69">
                  <c:v>2</c:v>
                </c:pt>
                <c:pt idx="70">
                  <c:v>1</c:v>
                </c:pt>
                <c:pt idx="71">
                  <c:v>2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2</c:v>
                </c:pt>
                <c:pt idx="76">
                  <c:v>8</c:v>
                </c:pt>
                <c:pt idx="77">
                  <c:v>5</c:v>
                </c:pt>
                <c:pt idx="78">
                  <c:v>1</c:v>
                </c:pt>
                <c:pt idx="79">
                  <c:v>1</c:v>
                </c:pt>
                <c:pt idx="80">
                  <c:v>3</c:v>
                </c:pt>
                <c:pt idx="81">
                  <c:v>5</c:v>
                </c:pt>
                <c:pt idx="82">
                  <c:v>5</c:v>
                </c:pt>
                <c:pt idx="83">
                  <c:v>9</c:v>
                </c:pt>
                <c:pt idx="84">
                  <c:v>0</c:v>
                </c:pt>
                <c:pt idx="85">
                  <c:v>2</c:v>
                </c:pt>
                <c:pt idx="86">
                  <c:v>13</c:v>
                </c:pt>
                <c:pt idx="87">
                  <c:v>3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22E-5F41-B5EA-4BB308E51CDC}"/>
            </c:ext>
          </c:extLst>
        </c:ser>
        <c:ser>
          <c:idx val="34"/>
          <c:order val="34"/>
          <c:tx>
            <c:strRef>
              <c:f>'Greek Testing by day'!$D$36</c:f>
              <c:strCache>
                <c:ptCount val="1"/>
                <c:pt idx="0">
                  <c:v>Tau Kappa Epsilon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day'!$E$36:$CR$36</c:f>
              <c:numCache>
                <c:formatCode>General</c:formatCode>
                <c:ptCount val="92"/>
                <c:pt idx="0">
                  <c:v>13</c:v>
                </c:pt>
                <c:pt idx="1">
                  <c:v>7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5</c:v>
                </c:pt>
                <c:pt idx="10">
                  <c:v>8</c:v>
                </c:pt>
                <c:pt idx="11">
                  <c:v>4</c:v>
                </c:pt>
                <c:pt idx="12">
                  <c:v>2</c:v>
                </c:pt>
                <c:pt idx="13">
                  <c:v>19</c:v>
                </c:pt>
                <c:pt idx="14">
                  <c:v>24</c:v>
                </c:pt>
                <c:pt idx="15">
                  <c:v>10</c:v>
                </c:pt>
                <c:pt idx="16">
                  <c:v>1</c:v>
                </c:pt>
                <c:pt idx="17">
                  <c:v>3</c:v>
                </c:pt>
                <c:pt idx="18">
                  <c:v>1</c:v>
                </c:pt>
                <c:pt idx="19">
                  <c:v>11</c:v>
                </c:pt>
                <c:pt idx="20">
                  <c:v>8</c:v>
                </c:pt>
                <c:pt idx="21">
                  <c:v>5</c:v>
                </c:pt>
                <c:pt idx="22">
                  <c:v>9</c:v>
                </c:pt>
                <c:pt idx="23">
                  <c:v>5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19</c:v>
                </c:pt>
                <c:pt idx="28">
                  <c:v>5</c:v>
                </c:pt>
                <c:pt idx="29">
                  <c:v>3</c:v>
                </c:pt>
                <c:pt idx="30">
                  <c:v>5</c:v>
                </c:pt>
                <c:pt idx="31">
                  <c:v>2</c:v>
                </c:pt>
                <c:pt idx="32">
                  <c:v>6</c:v>
                </c:pt>
                <c:pt idx="33">
                  <c:v>4</c:v>
                </c:pt>
                <c:pt idx="34">
                  <c:v>6</c:v>
                </c:pt>
                <c:pt idx="35">
                  <c:v>6</c:v>
                </c:pt>
                <c:pt idx="36">
                  <c:v>1</c:v>
                </c:pt>
                <c:pt idx="37">
                  <c:v>0</c:v>
                </c:pt>
                <c:pt idx="38">
                  <c:v>6</c:v>
                </c:pt>
                <c:pt idx="39">
                  <c:v>2</c:v>
                </c:pt>
                <c:pt idx="40">
                  <c:v>6</c:v>
                </c:pt>
                <c:pt idx="41">
                  <c:v>0</c:v>
                </c:pt>
                <c:pt idx="42">
                  <c:v>5</c:v>
                </c:pt>
                <c:pt idx="43">
                  <c:v>3</c:v>
                </c:pt>
                <c:pt idx="44">
                  <c:v>2</c:v>
                </c:pt>
                <c:pt idx="45">
                  <c:v>4</c:v>
                </c:pt>
                <c:pt idx="46">
                  <c:v>4</c:v>
                </c:pt>
                <c:pt idx="47">
                  <c:v>3</c:v>
                </c:pt>
                <c:pt idx="48">
                  <c:v>1</c:v>
                </c:pt>
                <c:pt idx="49">
                  <c:v>2</c:v>
                </c:pt>
                <c:pt idx="50">
                  <c:v>4</c:v>
                </c:pt>
                <c:pt idx="51">
                  <c:v>4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4</c:v>
                </c:pt>
                <c:pt idx="56">
                  <c:v>10</c:v>
                </c:pt>
                <c:pt idx="57">
                  <c:v>3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2</c:v>
                </c:pt>
                <c:pt idx="68">
                  <c:v>1</c:v>
                </c:pt>
                <c:pt idx="69">
                  <c:v>5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3</c:v>
                </c:pt>
                <c:pt idx="74">
                  <c:v>6</c:v>
                </c:pt>
                <c:pt idx="75">
                  <c:v>2</c:v>
                </c:pt>
                <c:pt idx="76">
                  <c:v>12</c:v>
                </c:pt>
                <c:pt idx="77">
                  <c:v>0</c:v>
                </c:pt>
                <c:pt idx="78">
                  <c:v>0</c:v>
                </c:pt>
                <c:pt idx="79">
                  <c:v>7</c:v>
                </c:pt>
                <c:pt idx="80">
                  <c:v>11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4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22E-5F41-B5EA-4BB308E51CDC}"/>
            </c:ext>
          </c:extLst>
        </c:ser>
        <c:ser>
          <c:idx val="35"/>
          <c:order val="35"/>
          <c:tx>
            <c:strRef>
              <c:f>'Greek Testing by day'!$D$37</c:f>
              <c:strCache>
                <c:ptCount val="1"/>
                <c:pt idx="0">
                  <c:v>Theta Chi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day'!$E$37:$CR$37</c:f>
              <c:numCache>
                <c:formatCode>General</c:formatCode>
                <c:ptCount val="92"/>
                <c:pt idx="0">
                  <c:v>8</c:v>
                </c:pt>
                <c:pt idx="1">
                  <c:v>3</c:v>
                </c:pt>
                <c:pt idx="2">
                  <c:v>7</c:v>
                </c:pt>
                <c:pt idx="3">
                  <c:v>1</c:v>
                </c:pt>
                <c:pt idx="4">
                  <c:v>1</c:v>
                </c:pt>
                <c:pt idx="5">
                  <c:v>9</c:v>
                </c:pt>
                <c:pt idx="6">
                  <c:v>1</c:v>
                </c:pt>
                <c:pt idx="7">
                  <c:v>1</c:v>
                </c:pt>
                <c:pt idx="8">
                  <c:v>19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8</c:v>
                </c:pt>
                <c:pt idx="13">
                  <c:v>23</c:v>
                </c:pt>
                <c:pt idx="14">
                  <c:v>1</c:v>
                </c:pt>
                <c:pt idx="15">
                  <c:v>7</c:v>
                </c:pt>
                <c:pt idx="16">
                  <c:v>5</c:v>
                </c:pt>
                <c:pt idx="17">
                  <c:v>14</c:v>
                </c:pt>
                <c:pt idx="18">
                  <c:v>11</c:v>
                </c:pt>
                <c:pt idx="19">
                  <c:v>14</c:v>
                </c:pt>
                <c:pt idx="20">
                  <c:v>5</c:v>
                </c:pt>
                <c:pt idx="21">
                  <c:v>2</c:v>
                </c:pt>
                <c:pt idx="22">
                  <c:v>2</c:v>
                </c:pt>
                <c:pt idx="23">
                  <c:v>13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19</c:v>
                </c:pt>
                <c:pt idx="28">
                  <c:v>3</c:v>
                </c:pt>
                <c:pt idx="29">
                  <c:v>8</c:v>
                </c:pt>
                <c:pt idx="30">
                  <c:v>9</c:v>
                </c:pt>
                <c:pt idx="31">
                  <c:v>2</c:v>
                </c:pt>
                <c:pt idx="32">
                  <c:v>14</c:v>
                </c:pt>
                <c:pt idx="33">
                  <c:v>7</c:v>
                </c:pt>
                <c:pt idx="34">
                  <c:v>9</c:v>
                </c:pt>
                <c:pt idx="35">
                  <c:v>7</c:v>
                </c:pt>
                <c:pt idx="36">
                  <c:v>10</c:v>
                </c:pt>
                <c:pt idx="37">
                  <c:v>1</c:v>
                </c:pt>
                <c:pt idx="38">
                  <c:v>8</c:v>
                </c:pt>
                <c:pt idx="39">
                  <c:v>15</c:v>
                </c:pt>
                <c:pt idx="40">
                  <c:v>7</c:v>
                </c:pt>
                <c:pt idx="41">
                  <c:v>3</c:v>
                </c:pt>
                <c:pt idx="42">
                  <c:v>13</c:v>
                </c:pt>
                <c:pt idx="43">
                  <c:v>12</c:v>
                </c:pt>
                <c:pt idx="44">
                  <c:v>6</c:v>
                </c:pt>
                <c:pt idx="45">
                  <c:v>10</c:v>
                </c:pt>
                <c:pt idx="46">
                  <c:v>15</c:v>
                </c:pt>
                <c:pt idx="47">
                  <c:v>6</c:v>
                </c:pt>
                <c:pt idx="48">
                  <c:v>12</c:v>
                </c:pt>
                <c:pt idx="49">
                  <c:v>6</c:v>
                </c:pt>
                <c:pt idx="50">
                  <c:v>9</c:v>
                </c:pt>
                <c:pt idx="51">
                  <c:v>8</c:v>
                </c:pt>
                <c:pt idx="52">
                  <c:v>3</c:v>
                </c:pt>
                <c:pt idx="53">
                  <c:v>18</c:v>
                </c:pt>
                <c:pt idx="54">
                  <c:v>5</c:v>
                </c:pt>
                <c:pt idx="55">
                  <c:v>9</c:v>
                </c:pt>
                <c:pt idx="56">
                  <c:v>9</c:v>
                </c:pt>
                <c:pt idx="57">
                  <c:v>4</c:v>
                </c:pt>
                <c:pt idx="58">
                  <c:v>17</c:v>
                </c:pt>
                <c:pt idx="59">
                  <c:v>7</c:v>
                </c:pt>
                <c:pt idx="60">
                  <c:v>7</c:v>
                </c:pt>
                <c:pt idx="61">
                  <c:v>11</c:v>
                </c:pt>
                <c:pt idx="62">
                  <c:v>0</c:v>
                </c:pt>
                <c:pt idx="63">
                  <c:v>0</c:v>
                </c:pt>
                <c:pt idx="64">
                  <c:v>17</c:v>
                </c:pt>
                <c:pt idx="65">
                  <c:v>7</c:v>
                </c:pt>
                <c:pt idx="66">
                  <c:v>13</c:v>
                </c:pt>
                <c:pt idx="67">
                  <c:v>3</c:v>
                </c:pt>
                <c:pt idx="68">
                  <c:v>9</c:v>
                </c:pt>
                <c:pt idx="69">
                  <c:v>15</c:v>
                </c:pt>
                <c:pt idx="70">
                  <c:v>3</c:v>
                </c:pt>
                <c:pt idx="71">
                  <c:v>18</c:v>
                </c:pt>
                <c:pt idx="72">
                  <c:v>18</c:v>
                </c:pt>
                <c:pt idx="73">
                  <c:v>9</c:v>
                </c:pt>
                <c:pt idx="74">
                  <c:v>31</c:v>
                </c:pt>
                <c:pt idx="75">
                  <c:v>6</c:v>
                </c:pt>
                <c:pt idx="76">
                  <c:v>4</c:v>
                </c:pt>
                <c:pt idx="77">
                  <c:v>8</c:v>
                </c:pt>
                <c:pt idx="78">
                  <c:v>3</c:v>
                </c:pt>
                <c:pt idx="79">
                  <c:v>19</c:v>
                </c:pt>
                <c:pt idx="80">
                  <c:v>5</c:v>
                </c:pt>
                <c:pt idx="81">
                  <c:v>18</c:v>
                </c:pt>
                <c:pt idx="82">
                  <c:v>11</c:v>
                </c:pt>
                <c:pt idx="83">
                  <c:v>13</c:v>
                </c:pt>
                <c:pt idx="84">
                  <c:v>7</c:v>
                </c:pt>
                <c:pt idx="85">
                  <c:v>3</c:v>
                </c:pt>
                <c:pt idx="86">
                  <c:v>8</c:v>
                </c:pt>
                <c:pt idx="87">
                  <c:v>5</c:v>
                </c:pt>
                <c:pt idx="88">
                  <c:v>8</c:v>
                </c:pt>
                <c:pt idx="89">
                  <c:v>1</c:v>
                </c:pt>
                <c:pt idx="90">
                  <c:v>9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22E-5F41-B5EA-4BB308E51CDC}"/>
            </c:ext>
          </c:extLst>
        </c:ser>
        <c:ser>
          <c:idx val="36"/>
          <c:order val="36"/>
          <c:tx>
            <c:strRef>
              <c:f>'Greek Testing by day'!$D$38</c:f>
              <c:strCache>
                <c:ptCount val="1"/>
                <c:pt idx="0">
                  <c:v>Zeta Beta Tau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day'!$E$38:$CR$38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11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1</c:v>
                </c:pt>
                <c:pt idx="18">
                  <c:v>6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3</c:v>
                </c:pt>
                <c:pt idx="23">
                  <c:v>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2</c:v>
                </c:pt>
                <c:pt idx="29">
                  <c:v>5</c:v>
                </c:pt>
                <c:pt idx="30">
                  <c:v>2</c:v>
                </c:pt>
                <c:pt idx="31">
                  <c:v>0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2</c:v>
                </c:pt>
                <c:pt idx="40">
                  <c:v>4</c:v>
                </c:pt>
                <c:pt idx="41">
                  <c:v>3</c:v>
                </c:pt>
                <c:pt idx="42">
                  <c:v>1</c:v>
                </c:pt>
                <c:pt idx="43">
                  <c:v>1</c:v>
                </c:pt>
                <c:pt idx="44">
                  <c:v>3</c:v>
                </c:pt>
                <c:pt idx="45">
                  <c:v>1</c:v>
                </c:pt>
                <c:pt idx="46">
                  <c:v>3</c:v>
                </c:pt>
                <c:pt idx="47">
                  <c:v>6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3</c:v>
                </c:pt>
                <c:pt idx="52">
                  <c:v>7</c:v>
                </c:pt>
                <c:pt idx="53">
                  <c:v>1</c:v>
                </c:pt>
                <c:pt idx="54">
                  <c:v>2</c:v>
                </c:pt>
                <c:pt idx="55">
                  <c:v>1</c:v>
                </c:pt>
                <c:pt idx="56">
                  <c:v>3</c:v>
                </c:pt>
                <c:pt idx="57">
                  <c:v>5</c:v>
                </c:pt>
                <c:pt idx="58">
                  <c:v>1</c:v>
                </c:pt>
                <c:pt idx="59">
                  <c:v>1</c:v>
                </c:pt>
                <c:pt idx="60">
                  <c:v>2</c:v>
                </c:pt>
                <c:pt idx="61">
                  <c:v>1</c:v>
                </c:pt>
                <c:pt idx="62">
                  <c:v>8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1</c:v>
                </c:pt>
                <c:pt idx="67">
                  <c:v>3</c:v>
                </c:pt>
                <c:pt idx="68">
                  <c:v>7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1</c:v>
                </c:pt>
                <c:pt idx="73">
                  <c:v>8</c:v>
                </c:pt>
                <c:pt idx="74">
                  <c:v>1</c:v>
                </c:pt>
                <c:pt idx="75">
                  <c:v>0</c:v>
                </c:pt>
                <c:pt idx="76">
                  <c:v>2</c:v>
                </c:pt>
                <c:pt idx="77">
                  <c:v>2</c:v>
                </c:pt>
                <c:pt idx="78">
                  <c:v>6</c:v>
                </c:pt>
                <c:pt idx="79">
                  <c:v>8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2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222E-5F41-B5EA-4BB308E51CDC}"/>
            </c:ext>
          </c:extLst>
        </c:ser>
        <c:ser>
          <c:idx val="37"/>
          <c:order val="37"/>
          <c:tx>
            <c:strRef>
              <c:f>'Greek Testing by day'!$D$39</c:f>
              <c:strCache>
                <c:ptCount val="1"/>
                <c:pt idx="0">
                  <c:v>Zeta Tau Alpha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'Greek Testing by day'!$E$1:$CR$1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'Greek Testing by day'!$E$39:$CR$39</c:f>
              <c:numCache>
                <c:formatCode>General</c:formatCode>
                <c:ptCount val="92"/>
                <c:pt idx="0">
                  <c:v>11</c:v>
                </c:pt>
                <c:pt idx="1">
                  <c:v>8</c:v>
                </c:pt>
                <c:pt idx="2">
                  <c:v>6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46</c:v>
                </c:pt>
                <c:pt idx="9">
                  <c:v>4</c:v>
                </c:pt>
                <c:pt idx="10">
                  <c:v>0</c:v>
                </c:pt>
                <c:pt idx="11">
                  <c:v>17</c:v>
                </c:pt>
                <c:pt idx="12">
                  <c:v>8</c:v>
                </c:pt>
                <c:pt idx="13">
                  <c:v>4</c:v>
                </c:pt>
                <c:pt idx="14">
                  <c:v>16</c:v>
                </c:pt>
                <c:pt idx="15">
                  <c:v>4</c:v>
                </c:pt>
                <c:pt idx="16">
                  <c:v>1</c:v>
                </c:pt>
                <c:pt idx="17">
                  <c:v>9</c:v>
                </c:pt>
                <c:pt idx="18">
                  <c:v>4</c:v>
                </c:pt>
                <c:pt idx="19">
                  <c:v>8</c:v>
                </c:pt>
                <c:pt idx="20">
                  <c:v>3</c:v>
                </c:pt>
                <c:pt idx="21">
                  <c:v>0</c:v>
                </c:pt>
                <c:pt idx="22">
                  <c:v>1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8</c:v>
                </c:pt>
                <c:pt idx="28">
                  <c:v>4</c:v>
                </c:pt>
                <c:pt idx="29">
                  <c:v>5</c:v>
                </c:pt>
                <c:pt idx="30">
                  <c:v>4</c:v>
                </c:pt>
                <c:pt idx="31">
                  <c:v>3</c:v>
                </c:pt>
                <c:pt idx="32">
                  <c:v>3</c:v>
                </c:pt>
                <c:pt idx="33">
                  <c:v>12</c:v>
                </c:pt>
                <c:pt idx="34">
                  <c:v>1</c:v>
                </c:pt>
                <c:pt idx="35">
                  <c:v>1</c:v>
                </c:pt>
                <c:pt idx="36">
                  <c:v>3</c:v>
                </c:pt>
                <c:pt idx="37">
                  <c:v>0</c:v>
                </c:pt>
                <c:pt idx="38">
                  <c:v>12</c:v>
                </c:pt>
                <c:pt idx="39">
                  <c:v>1</c:v>
                </c:pt>
                <c:pt idx="40">
                  <c:v>5</c:v>
                </c:pt>
                <c:pt idx="41">
                  <c:v>3</c:v>
                </c:pt>
                <c:pt idx="42">
                  <c:v>2</c:v>
                </c:pt>
                <c:pt idx="43">
                  <c:v>8</c:v>
                </c:pt>
                <c:pt idx="44">
                  <c:v>1</c:v>
                </c:pt>
                <c:pt idx="45">
                  <c:v>3</c:v>
                </c:pt>
                <c:pt idx="46">
                  <c:v>3</c:v>
                </c:pt>
                <c:pt idx="47">
                  <c:v>5</c:v>
                </c:pt>
                <c:pt idx="48">
                  <c:v>5</c:v>
                </c:pt>
                <c:pt idx="49">
                  <c:v>3</c:v>
                </c:pt>
                <c:pt idx="50">
                  <c:v>4</c:v>
                </c:pt>
                <c:pt idx="51">
                  <c:v>5</c:v>
                </c:pt>
                <c:pt idx="52">
                  <c:v>1</c:v>
                </c:pt>
                <c:pt idx="53">
                  <c:v>7</c:v>
                </c:pt>
                <c:pt idx="54">
                  <c:v>4</c:v>
                </c:pt>
                <c:pt idx="55">
                  <c:v>2</c:v>
                </c:pt>
                <c:pt idx="56">
                  <c:v>5</c:v>
                </c:pt>
                <c:pt idx="57">
                  <c:v>3</c:v>
                </c:pt>
                <c:pt idx="58">
                  <c:v>8</c:v>
                </c:pt>
                <c:pt idx="59">
                  <c:v>2</c:v>
                </c:pt>
                <c:pt idx="60">
                  <c:v>6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7</c:v>
                </c:pt>
                <c:pt idx="65">
                  <c:v>2</c:v>
                </c:pt>
                <c:pt idx="66">
                  <c:v>5</c:v>
                </c:pt>
                <c:pt idx="67">
                  <c:v>4</c:v>
                </c:pt>
                <c:pt idx="68">
                  <c:v>1</c:v>
                </c:pt>
                <c:pt idx="69">
                  <c:v>8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7</c:v>
                </c:pt>
                <c:pt idx="75">
                  <c:v>1</c:v>
                </c:pt>
                <c:pt idx="76">
                  <c:v>5</c:v>
                </c:pt>
                <c:pt idx="77">
                  <c:v>4</c:v>
                </c:pt>
                <c:pt idx="78">
                  <c:v>0</c:v>
                </c:pt>
                <c:pt idx="79">
                  <c:v>8</c:v>
                </c:pt>
                <c:pt idx="80">
                  <c:v>4</c:v>
                </c:pt>
                <c:pt idx="81">
                  <c:v>3</c:v>
                </c:pt>
                <c:pt idx="82">
                  <c:v>2</c:v>
                </c:pt>
                <c:pt idx="83">
                  <c:v>4</c:v>
                </c:pt>
                <c:pt idx="84">
                  <c:v>0</c:v>
                </c:pt>
                <c:pt idx="85">
                  <c:v>4</c:v>
                </c:pt>
                <c:pt idx="86">
                  <c:v>7</c:v>
                </c:pt>
                <c:pt idx="87">
                  <c:v>2</c:v>
                </c:pt>
                <c:pt idx="88">
                  <c:v>6</c:v>
                </c:pt>
                <c:pt idx="89">
                  <c:v>0</c:v>
                </c:pt>
                <c:pt idx="90">
                  <c:v>2</c:v>
                </c:pt>
                <c:pt idx="9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222E-5F41-B5EA-4BB308E51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4840495"/>
        <c:axId val="1154456591"/>
      </c:barChart>
      <c:dateAx>
        <c:axId val="1164840495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456591"/>
        <c:crosses val="autoZero"/>
        <c:auto val="1"/>
        <c:lblOffset val="100"/>
        <c:baseTimeUnit val="days"/>
      </c:dateAx>
      <c:valAx>
        <c:axId val="115445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84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Testing by date for freshman dorms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'Freshman dorms'!$C$2</c:f>
              <c:strCache>
                <c:ptCount val="1"/>
                <c:pt idx="0">
                  <c:v>Armstrong (Honors)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dorms'!$D$2:$CQ$2</c:f>
              <c:numCache>
                <c:formatCode>General</c:formatCode>
                <c:ptCount val="92"/>
                <c:pt idx="0">
                  <c:v>7</c:v>
                </c:pt>
                <c:pt idx="1">
                  <c:v>4</c:v>
                </c:pt>
                <c:pt idx="2">
                  <c:v>10</c:v>
                </c:pt>
                <c:pt idx="3">
                  <c:v>20</c:v>
                </c:pt>
                <c:pt idx="4">
                  <c:v>7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15</c:v>
                </c:pt>
                <c:pt idx="9">
                  <c:v>10</c:v>
                </c:pt>
                <c:pt idx="10">
                  <c:v>2</c:v>
                </c:pt>
                <c:pt idx="11">
                  <c:v>4</c:v>
                </c:pt>
                <c:pt idx="12">
                  <c:v>9</c:v>
                </c:pt>
                <c:pt idx="13">
                  <c:v>3</c:v>
                </c:pt>
                <c:pt idx="14">
                  <c:v>19</c:v>
                </c:pt>
                <c:pt idx="15">
                  <c:v>25</c:v>
                </c:pt>
                <c:pt idx="16">
                  <c:v>1</c:v>
                </c:pt>
                <c:pt idx="17">
                  <c:v>3</c:v>
                </c:pt>
                <c:pt idx="18">
                  <c:v>8</c:v>
                </c:pt>
                <c:pt idx="19">
                  <c:v>10</c:v>
                </c:pt>
                <c:pt idx="20">
                  <c:v>12</c:v>
                </c:pt>
                <c:pt idx="21">
                  <c:v>18</c:v>
                </c:pt>
                <c:pt idx="22">
                  <c:v>8</c:v>
                </c:pt>
                <c:pt idx="23">
                  <c:v>8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16</c:v>
                </c:pt>
                <c:pt idx="28">
                  <c:v>16</c:v>
                </c:pt>
                <c:pt idx="29">
                  <c:v>2</c:v>
                </c:pt>
                <c:pt idx="30">
                  <c:v>6</c:v>
                </c:pt>
                <c:pt idx="31">
                  <c:v>0</c:v>
                </c:pt>
                <c:pt idx="32">
                  <c:v>15</c:v>
                </c:pt>
                <c:pt idx="33">
                  <c:v>6</c:v>
                </c:pt>
                <c:pt idx="34">
                  <c:v>6</c:v>
                </c:pt>
                <c:pt idx="35">
                  <c:v>12</c:v>
                </c:pt>
                <c:pt idx="36">
                  <c:v>12</c:v>
                </c:pt>
                <c:pt idx="37">
                  <c:v>2</c:v>
                </c:pt>
                <c:pt idx="38">
                  <c:v>9</c:v>
                </c:pt>
                <c:pt idx="39">
                  <c:v>14</c:v>
                </c:pt>
                <c:pt idx="40">
                  <c:v>9</c:v>
                </c:pt>
                <c:pt idx="41">
                  <c:v>2</c:v>
                </c:pt>
                <c:pt idx="42">
                  <c:v>11</c:v>
                </c:pt>
                <c:pt idx="43">
                  <c:v>12</c:v>
                </c:pt>
                <c:pt idx="44">
                  <c:v>7</c:v>
                </c:pt>
                <c:pt idx="45">
                  <c:v>6</c:v>
                </c:pt>
                <c:pt idx="46">
                  <c:v>10</c:v>
                </c:pt>
                <c:pt idx="47">
                  <c:v>7</c:v>
                </c:pt>
                <c:pt idx="48">
                  <c:v>17</c:v>
                </c:pt>
                <c:pt idx="49">
                  <c:v>7</c:v>
                </c:pt>
                <c:pt idx="50">
                  <c:v>16</c:v>
                </c:pt>
                <c:pt idx="51">
                  <c:v>6</c:v>
                </c:pt>
                <c:pt idx="52">
                  <c:v>3</c:v>
                </c:pt>
                <c:pt idx="53">
                  <c:v>15</c:v>
                </c:pt>
                <c:pt idx="54">
                  <c:v>7</c:v>
                </c:pt>
                <c:pt idx="55">
                  <c:v>19</c:v>
                </c:pt>
                <c:pt idx="56">
                  <c:v>2</c:v>
                </c:pt>
                <c:pt idx="57">
                  <c:v>1</c:v>
                </c:pt>
                <c:pt idx="58">
                  <c:v>14</c:v>
                </c:pt>
                <c:pt idx="59">
                  <c:v>10</c:v>
                </c:pt>
                <c:pt idx="60">
                  <c:v>8</c:v>
                </c:pt>
                <c:pt idx="61">
                  <c:v>13</c:v>
                </c:pt>
                <c:pt idx="62">
                  <c:v>10</c:v>
                </c:pt>
                <c:pt idx="63">
                  <c:v>1</c:v>
                </c:pt>
                <c:pt idx="64">
                  <c:v>17</c:v>
                </c:pt>
                <c:pt idx="65">
                  <c:v>13</c:v>
                </c:pt>
                <c:pt idx="66">
                  <c:v>10</c:v>
                </c:pt>
                <c:pt idx="67">
                  <c:v>5</c:v>
                </c:pt>
                <c:pt idx="68">
                  <c:v>8</c:v>
                </c:pt>
                <c:pt idx="69">
                  <c:v>23</c:v>
                </c:pt>
                <c:pt idx="70">
                  <c:v>15</c:v>
                </c:pt>
                <c:pt idx="71">
                  <c:v>2</c:v>
                </c:pt>
                <c:pt idx="72">
                  <c:v>9</c:v>
                </c:pt>
                <c:pt idx="73">
                  <c:v>8</c:v>
                </c:pt>
                <c:pt idx="74">
                  <c:v>14</c:v>
                </c:pt>
                <c:pt idx="75">
                  <c:v>9</c:v>
                </c:pt>
                <c:pt idx="76">
                  <c:v>13</c:v>
                </c:pt>
                <c:pt idx="77">
                  <c:v>7</c:v>
                </c:pt>
                <c:pt idx="78">
                  <c:v>10</c:v>
                </c:pt>
                <c:pt idx="79">
                  <c:v>19</c:v>
                </c:pt>
                <c:pt idx="80">
                  <c:v>10</c:v>
                </c:pt>
                <c:pt idx="81">
                  <c:v>8</c:v>
                </c:pt>
                <c:pt idx="82">
                  <c:v>15</c:v>
                </c:pt>
                <c:pt idx="83">
                  <c:v>24</c:v>
                </c:pt>
                <c:pt idx="84">
                  <c:v>9</c:v>
                </c:pt>
                <c:pt idx="85">
                  <c:v>5</c:v>
                </c:pt>
                <c:pt idx="86">
                  <c:v>12</c:v>
                </c:pt>
                <c:pt idx="87">
                  <c:v>2</c:v>
                </c:pt>
                <c:pt idx="88">
                  <c:v>3</c:v>
                </c:pt>
                <c:pt idx="89">
                  <c:v>1</c:v>
                </c:pt>
                <c:pt idx="90">
                  <c:v>2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6D-D943-B797-B0EABF1220E0}"/>
            </c:ext>
          </c:extLst>
        </c:ser>
        <c:ser>
          <c:idx val="1"/>
          <c:order val="1"/>
          <c:tx>
            <c:strRef>
              <c:f>'Freshman dorms'!$C$3</c:f>
              <c:strCache>
                <c:ptCount val="1"/>
                <c:pt idx="0">
                  <c:v>Brown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dorms'!$D$3:$CQ$3</c:f>
              <c:numCache>
                <c:formatCode>General</c:formatCode>
                <c:ptCount val="92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15</c:v>
                </c:pt>
                <c:pt idx="4">
                  <c:v>3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11</c:v>
                </c:pt>
                <c:pt idx="9">
                  <c:v>8</c:v>
                </c:pt>
                <c:pt idx="10">
                  <c:v>2</c:v>
                </c:pt>
                <c:pt idx="11">
                  <c:v>15</c:v>
                </c:pt>
                <c:pt idx="12">
                  <c:v>11</c:v>
                </c:pt>
                <c:pt idx="13">
                  <c:v>2</c:v>
                </c:pt>
                <c:pt idx="14">
                  <c:v>25</c:v>
                </c:pt>
                <c:pt idx="15">
                  <c:v>15</c:v>
                </c:pt>
                <c:pt idx="16">
                  <c:v>1</c:v>
                </c:pt>
                <c:pt idx="17">
                  <c:v>10</c:v>
                </c:pt>
                <c:pt idx="18">
                  <c:v>15</c:v>
                </c:pt>
                <c:pt idx="19">
                  <c:v>8</c:v>
                </c:pt>
                <c:pt idx="20">
                  <c:v>10</c:v>
                </c:pt>
                <c:pt idx="21">
                  <c:v>11</c:v>
                </c:pt>
                <c:pt idx="22">
                  <c:v>10</c:v>
                </c:pt>
                <c:pt idx="23">
                  <c:v>5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18</c:v>
                </c:pt>
                <c:pt idx="28">
                  <c:v>7</c:v>
                </c:pt>
                <c:pt idx="29">
                  <c:v>6</c:v>
                </c:pt>
                <c:pt idx="30">
                  <c:v>3</c:v>
                </c:pt>
                <c:pt idx="31">
                  <c:v>3</c:v>
                </c:pt>
                <c:pt idx="32">
                  <c:v>8</c:v>
                </c:pt>
                <c:pt idx="33">
                  <c:v>14</c:v>
                </c:pt>
                <c:pt idx="34">
                  <c:v>5</c:v>
                </c:pt>
                <c:pt idx="35">
                  <c:v>10</c:v>
                </c:pt>
                <c:pt idx="36">
                  <c:v>5</c:v>
                </c:pt>
                <c:pt idx="37">
                  <c:v>2</c:v>
                </c:pt>
                <c:pt idx="38">
                  <c:v>5</c:v>
                </c:pt>
                <c:pt idx="39">
                  <c:v>6</c:v>
                </c:pt>
                <c:pt idx="40">
                  <c:v>8</c:v>
                </c:pt>
                <c:pt idx="41">
                  <c:v>3</c:v>
                </c:pt>
                <c:pt idx="42">
                  <c:v>8</c:v>
                </c:pt>
                <c:pt idx="43">
                  <c:v>6</c:v>
                </c:pt>
                <c:pt idx="44">
                  <c:v>7</c:v>
                </c:pt>
                <c:pt idx="45">
                  <c:v>11</c:v>
                </c:pt>
                <c:pt idx="46">
                  <c:v>10</c:v>
                </c:pt>
                <c:pt idx="47">
                  <c:v>6</c:v>
                </c:pt>
                <c:pt idx="48">
                  <c:v>3</c:v>
                </c:pt>
                <c:pt idx="49">
                  <c:v>12</c:v>
                </c:pt>
                <c:pt idx="50">
                  <c:v>2</c:v>
                </c:pt>
                <c:pt idx="51">
                  <c:v>11</c:v>
                </c:pt>
                <c:pt idx="52">
                  <c:v>5</c:v>
                </c:pt>
                <c:pt idx="53">
                  <c:v>6</c:v>
                </c:pt>
                <c:pt idx="54">
                  <c:v>13</c:v>
                </c:pt>
                <c:pt idx="55">
                  <c:v>5</c:v>
                </c:pt>
                <c:pt idx="56">
                  <c:v>9</c:v>
                </c:pt>
                <c:pt idx="57">
                  <c:v>9</c:v>
                </c:pt>
                <c:pt idx="58">
                  <c:v>10</c:v>
                </c:pt>
                <c:pt idx="59">
                  <c:v>8</c:v>
                </c:pt>
                <c:pt idx="60">
                  <c:v>7</c:v>
                </c:pt>
                <c:pt idx="61">
                  <c:v>6</c:v>
                </c:pt>
                <c:pt idx="62">
                  <c:v>1</c:v>
                </c:pt>
                <c:pt idx="63">
                  <c:v>0</c:v>
                </c:pt>
                <c:pt idx="64">
                  <c:v>7</c:v>
                </c:pt>
                <c:pt idx="65">
                  <c:v>8</c:v>
                </c:pt>
                <c:pt idx="66">
                  <c:v>2</c:v>
                </c:pt>
                <c:pt idx="67">
                  <c:v>6</c:v>
                </c:pt>
                <c:pt idx="68">
                  <c:v>3</c:v>
                </c:pt>
                <c:pt idx="69">
                  <c:v>10</c:v>
                </c:pt>
                <c:pt idx="70">
                  <c:v>11</c:v>
                </c:pt>
                <c:pt idx="71">
                  <c:v>6</c:v>
                </c:pt>
                <c:pt idx="72">
                  <c:v>13</c:v>
                </c:pt>
                <c:pt idx="73">
                  <c:v>5</c:v>
                </c:pt>
                <c:pt idx="74">
                  <c:v>8</c:v>
                </c:pt>
                <c:pt idx="75">
                  <c:v>6</c:v>
                </c:pt>
                <c:pt idx="76">
                  <c:v>5</c:v>
                </c:pt>
                <c:pt idx="77">
                  <c:v>11</c:v>
                </c:pt>
                <c:pt idx="78">
                  <c:v>4</c:v>
                </c:pt>
                <c:pt idx="79">
                  <c:v>11</c:v>
                </c:pt>
                <c:pt idx="80">
                  <c:v>12</c:v>
                </c:pt>
                <c:pt idx="81">
                  <c:v>7</c:v>
                </c:pt>
                <c:pt idx="82">
                  <c:v>5</c:v>
                </c:pt>
                <c:pt idx="83">
                  <c:v>9</c:v>
                </c:pt>
                <c:pt idx="84">
                  <c:v>3</c:v>
                </c:pt>
                <c:pt idx="85">
                  <c:v>9</c:v>
                </c:pt>
                <c:pt idx="86">
                  <c:v>6</c:v>
                </c:pt>
                <c:pt idx="87">
                  <c:v>3</c:v>
                </c:pt>
                <c:pt idx="88">
                  <c:v>0</c:v>
                </c:pt>
                <c:pt idx="89">
                  <c:v>1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6D-D943-B797-B0EABF1220E0}"/>
            </c:ext>
          </c:extLst>
        </c:ser>
        <c:ser>
          <c:idx val="2"/>
          <c:order val="2"/>
          <c:tx>
            <c:strRef>
              <c:f>'Freshman dorms'!$C$4</c:f>
              <c:strCache>
                <c:ptCount val="1"/>
                <c:pt idx="0">
                  <c:v>Caldwell (Explorer)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dorms'!$D$4:$CQ$4</c:f>
              <c:numCache>
                <c:formatCode>General</c:formatCode>
                <c:ptCount val="92"/>
                <c:pt idx="0">
                  <c:v>6</c:v>
                </c:pt>
                <c:pt idx="1">
                  <c:v>16</c:v>
                </c:pt>
                <c:pt idx="2">
                  <c:v>11</c:v>
                </c:pt>
                <c:pt idx="3">
                  <c:v>23</c:v>
                </c:pt>
                <c:pt idx="4">
                  <c:v>4</c:v>
                </c:pt>
                <c:pt idx="5">
                  <c:v>8</c:v>
                </c:pt>
                <c:pt idx="6">
                  <c:v>6</c:v>
                </c:pt>
                <c:pt idx="7">
                  <c:v>8</c:v>
                </c:pt>
                <c:pt idx="8">
                  <c:v>11</c:v>
                </c:pt>
                <c:pt idx="9">
                  <c:v>27</c:v>
                </c:pt>
                <c:pt idx="10">
                  <c:v>7</c:v>
                </c:pt>
                <c:pt idx="11">
                  <c:v>5</c:v>
                </c:pt>
                <c:pt idx="12">
                  <c:v>14</c:v>
                </c:pt>
                <c:pt idx="13">
                  <c:v>0</c:v>
                </c:pt>
                <c:pt idx="14">
                  <c:v>35</c:v>
                </c:pt>
                <c:pt idx="15">
                  <c:v>31</c:v>
                </c:pt>
                <c:pt idx="16">
                  <c:v>3</c:v>
                </c:pt>
                <c:pt idx="17">
                  <c:v>1</c:v>
                </c:pt>
                <c:pt idx="18">
                  <c:v>14</c:v>
                </c:pt>
                <c:pt idx="19">
                  <c:v>22</c:v>
                </c:pt>
                <c:pt idx="20">
                  <c:v>20</c:v>
                </c:pt>
                <c:pt idx="21">
                  <c:v>11</c:v>
                </c:pt>
                <c:pt idx="22">
                  <c:v>13</c:v>
                </c:pt>
                <c:pt idx="23">
                  <c:v>11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31</c:v>
                </c:pt>
                <c:pt idx="28">
                  <c:v>10</c:v>
                </c:pt>
                <c:pt idx="29">
                  <c:v>8</c:v>
                </c:pt>
                <c:pt idx="30">
                  <c:v>12</c:v>
                </c:pt>
                <c:pt idx="31">
                  <c:v>0</c:v>
                </c:pt>
                <c:pt idx="32">
                  <c:v>16</c:v>
                </c:pt>
                <c:pt idx="33">
                  <c:v>12</c:v>
                </c:pt>
                <c:pt idx="34">
                  <c:v>13</c:v>
                </c:pt>
                <c:pt idx="35">
                  <c:v>10</c:v>
                </c:pt>
                <c:pt idx="36">
                  <c:v>15</c:v>
                </c:pt>
                <c:pt idx="37">
                  <c:v>1</c:v>
                </c:pt>
                <c:pt idx="38">
                  <c:v>14</c:v>
                </c:pt>
                <c:pt idx="39">
                  <c:v>17</c:v>
                </c:pt>
                <c:pt idx="40">
                  <c:v>10</c:v>
                </c:pt>
                <c:pt idx="41">
                  <c:v>9</c:v>
                </c:pt>
                <c:pt idx="42">
                  <c:v>8</c:v>
                </c:pt>
                <c:pt idx="43">
                  <c:v>12</c:v>
                </c:pt>
                <c:pt idx="44">
                  <c:v>16</c:v>
                </c:pt>
                <c:pt idx="45">
                  <c:v>6</c:v>
                </c:pt>
                <c:pt idx="46">
                  <c:v>12</c:v>
                </c:pt>
                <c:pt idx="47">
                  <c:v>8</c:v>
                </c:pt>
                <c:pt idx="48">
                  <c:v>19</c:v>
                </c:pt>
                <c:pt idx="49">
                  <c:v>13</c:v>
                </c:pt>
                <c:pt idx="50">
                  <c:v>10</c:v>
                </c:pt>
                <c:pt idx="51">
                  <c:v>9</c:v>
                </c:pt>
                <c:pt idx="52">
                  <c:v>4</c:v>
                </c:pt>
                <c:pt idx="53">
                  <c:v>14</c:v>
                </c:pt>
                <c:pt idx="54">
                  <c:v>14</c:v>
                </c:pt>
                <c:pt idx="55">
                  <c:v>13</c:v>
                </c:pt>
                <c:pt idx="56">
                  <c:v>12</c:v>
                </c:pt>
                <c:pt idx="57">
                  <c:v>5</c:v>
                </c:pt>
                <c:pt idx="58">
                  <c:v>10</c:v>
                </c:pt>
                <c:pt idx="59">
                  <c:v>13</c:v>
                </c:pt>
                <c:pt idx="60">
                  <c:v>10</c:v>
                </c:pt>
                <c:pt idx="61">
                  <c:v>11</c:v>
                </c:pt>
                <c:pt idx="62">
                  <c:v>15</c:v>
                </c:pt>
                <c:pt idx="63">
                  <c:v>0</c:v>
                </c:pt>
                <c:pt idx="64">
                  <c:v>19</c:v>
                </c:pt>
                <c:pt idx="65">
                  <c:v>19</c:v>
                </c:pt>
                <c:pt idx="66">
                  <c:v>9</c:v>
                </c:pt>
                <c:pt idx="67">
                  <c:v>11</c:v>
                </c:pt>
                <c:pt idx="68">
                  <c:v>13</c:v>
                </c:pt>
                <c:pt idx="69">
                  <c:v>18</c:v>
                </c:pt>
                <c:pt idx="70">
                  <c:v>16</c:v>
                </c:pt>
                <c:pt idx="71">
                  <c:v>9</c:v>
                </c:pt>
                <c:pt idx="72">
                  <c:v>11</c:v>
                </c:pt>
                <c:pt idx="73">
                  <c:v>12</c:v>
                </c:pt>
                <c:pt idx="74">
                  <c:v>14</c:v>
                </c:pt>
                <c:pt idx="75">
                  <c:v>15</c:v>
                </c:pt>
                <c:pt idx="76">
                  <c:v>17</c:v>
                </c:pt>
                <c:pt idx="77">
                  <c:v>8</c:v>
                </c:pt>
                <c:pt idx="78">
                  <c:v>7</c:v>
                </c:pt>
                <c:pt idx="79">
                  <c:v>22</c:v>
                </c:pt>
                <c:pt idx="80">
                  <c:v>15</c:v>
                </c:pt>
                <c:pt idx="81">
                  <c:v>9</c:v>
                </c:pt>
                <c:pt idx="82">
                  <c:v>13</c:v>
                </c:pt>
                <c:pt idx="83">
                  <c:v>17</c:v>
                </c:pt>
                <c:pt idx="84">
                  <c:v>5</c:v>
                </c:pt>
                <c:pt idx="85">
                  <c:v>8</c:v>
                </c:pt>
                <c:pt idx="86">
                  <c:v>28</c:v>
                </c:pt>
                <c:pt idx="87">
                  <c:v>2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6D-D943-B797-B0EABF1220E0}"/>
            </c:ext>
          </c:extLst>
        </c:ser>
        <c:ser>
          <c:idx val="3"/>
          <c:order val="3"/>
          <c:tx>
            <c:strRef>
              <c:f>'Freshman dorms'!$C$5</c:f>
              <c:strCache>
                <c:ptCount val="1"/>
                <c:pt idx="0">
                  <c:v>Cloudman (GR Challenges)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dorms'!$D$5:$CQ$5</c:f>
              <c:numCache>
                <c:formatCode>General</c:formatCode>
                <c:ptCount val="92"/>
                <c:pt idx="0">
                  <c:v>5</c:v>
                </c:pt>
                <c:pt idx="1">
                  <c:v>3</c:v>
                </c:pt>
                <c:pt idx="2">
                  <c:v>9</c:v>
                </c:pt>
                <c:pt idx="3">
                  <c:v>11</c:v>
                </c:pt>
                <c:pt idx="4">
                  <c:v>3</c:v>
                </c:pt>
                <c:pt idx="5">
                  <c:v>6</c:v>
                </c:pt>
                <c:pt idx="6">
                  <c:v>12</c:v>
                </c:pt>
                <c:pt idx="7">
                  <c:v>8</c:v>
                </c:pt>
                <c:pt idx="8">
                  <c:v>3</c:v>
                </c:pt>
                <c:pt idx="9">
                  <c:v>11</c:v>
                </c:pt>
                <c:pt idx="10">
                  <c:v>5</c:v>
                </c:pt>
                <c:pt idx="11">
                  <c:v>10</c:v>
                </c:pt>
                <c:pt idx="12">
                  <c:v>7</c:v>
                </c:pt>
                <c:pt idx="13">
                  <c:v>12</c:v>
                </c:pt>
                <c:pt idx="14">
                  <c:v>21</c:v>
                </c:pt>
                <c:pt idx="15">
                  <c:v>30</c:v>
                </c:pt>
                <c:pt idx="16">
                  <c:v>2</c:v>
                </c:pt>
                <c:pt idx="17">
                  <c:v>0</c:v>
                </c:pt>
                <c:pt idx="18">
                  <c:v>13</c:v>
                </c:pt>
                <c:pt idx="19">
                  <c:v>23</c:v>
                </c:pt>
                <c:pt idx="20">
                  <c:v>14</c:v>
                </c:pt>
                <c:pt idx="21">
                  <c:v>4</c:v>
                </c:pt>
                <c:pt idx="22">
                  <c:v>9</c:v>
                </c:pt>
                <c:pt idx="23">
                  <c:v>9</c:v>
                </c:pt>
                <c:pt idx="24">
                  <c:v>7</c:v>
                </c:pt>
                <c:pt idx="25">
                  <c:v>0</c:v>
                </c:pt>
                <c:pt idx="26">
                  <c:v>0</c:v>
                </c:pt>
                <c:pt idx="27">
                  <c:v>9</c:v>
                </c:pt>
                <c:pt idx="28">
                  <c:v>7</c:v>
                </c:pt>
                <c:pt idx="29">
                  <c:v>9</c:v>
                </c:pt>
                <c:pt idx="30">
                  <c:v>5</c:v>
                </c:pt>
                <c:pt idx="31">
                  <c:v>1</c:v>
                </c:pt>
                <c:pt idx="32">
                  <c:v>15</c:v>
                </c:pt>
                <c:pt idx="33">
                  <c:v>10</c:v>
                </c:pt>
                <c:pt idx="34">
                  <c:v>1</c:v>
                </c:pt>
                <c:pt idx="35">
                  <c:v>7</c:v>
                </c:pt>
                <c:pt idx="36">
                  <c:v>15</c:v>
                </c:pt>
                <c:pt idx="37">
                  <c:v>1</c:v>
                </c:pt>
                <c:pt idx="38">
                  <c:v>14</c:v>
                </c:pt>
                <c:pt idx="39">
                  <c:v>15</c:v>
                </c:pt>
                <c:pt idx="40">
                  <c:v>2</c:v>
                </c:pt>
                <c:pt idx="41">
                  <c:v>5</c:v>
                </c:pt>
                <c:pt idx="42">
                  <c:v>9</c:v>
                </c:pt>
                <c:pt idx="43">
                  <c:v>7</c:v>
                </c:pt>
                <c:pt idx="44">
                  <c:v>7</c:v>
                </c:pt>
                <c:pt idx="45">
                  <c:v>10</c:v>
                </c:pt>
                <c:pt idx="46">
                  <c:v>8</c:v>
                </c:pt>
                <c:pt idx="47">
                  <c:v>15</c:v>
                </c:pt>
                <c:pt idx="48">
                  <c:v>21</c:v>
                </c:pt>
                <c:pt idx="49">
                  <c:v>7</c:v>
                </c:pt>
                <c:pt idx="50">
                  <c:v>4</c:v>
                </c:pt>
                <c:pt idx="51">
                  <c:v>7</c:v>
                </c:pt>
                <c:pt idx="52">
                  <c:v>7</c:v>
                </c:pt>
                <c:pt idx="53">
                  <c:v>20</c:v>
                </c:pt>
                <c:pt idx="54">
                  <c:v>4</c:v>
                </c:pt>
                <c:pt idx="55">
                  <c:v>4</c:v>
                </c:pt>
                <c:pt idx="56">
                  <c:v>8</c:v>
                </c:pt>
                <c:pt idx="57">
                  <c:v>2</c:v>
                </c:pt>
                <c:pt idx="58">
                  <c:v>13</c:v>
                </c:pt>
                <c:pt idx="59">
                  <c:v>9</c:v>
                </c:pt>
                <c:pt idx="60">
                  <c:v>14</c:v>
                </c:pt>
                <c:pt idx="61">
                  <c:v>8</c:v>
                </c:pt>
                <c:pt idx="62">
                  <c:v>5</c:v>
                </c:pt>
                <c:pt idx="63">
                  <c:v>0</c:v>
                </c:pt>
                <c:pt idx="64">
                  <c:v>16</c:v>
                </c:pt>
                <c:pt idx="65">
                  <c:v>10</c:v>
                </c:pt>
                <c:pt idx="66">
                  <c:v>5</c:v>
                </c:pt>
                <c:pt idx="67">
                  <c:v>17</c:v>
                </c:pt>
                <c:pt idx="68">
                  <c:v>6</c:v>
                </c:pt>
                <c:pt idx="69">
                  <c:v>24</c:v>
                </c:pt>
                <c:pt idx="70">
                  <c:v>8</c:v>
                </c:pt>
                <c:pt idx="71">
                  <c:v>7</c:v>
                </c:pt>
                <c:pt idx="72">
                  <c:v>11</c:v>
                </c:pt>
                <c:pt idx="73">
                  <c:v>8</c:v>
                </c:pt>
                <c:pt idx="74">
                  <c:v>13</c:v>
                </c:pt>
                <c:pt idx="75">
                  <c:v>13</c:v>
                </c:pt>
                <c:pt idx="76">
                  <c:v>11</c:v>
                </c:pt>
                <c:pt idx="77">
                  <c:v>11</c:v>
                </c:pt>
                <c:pt idx="78">
                  <c:v>14</c:v>
                </c:pt>
                <c:pt idx="79">
                  <c:v>16</c:v>
                </c:pt>
                <c:pt idx="80">
                  <c:v>7</c:v>
                </c:pt>
                <c:pt idx="81">
                  <c:v>13</c:v>
                </c:pt>
                <c:pt idx="82">
                  <c:v>12</c:v>
                </c:pt>
                <c:pt idx="83">
                  <c:v>21</c:v>
                </c:pt>
                <c:pt idx="84">
                  <c:v>3</c:v>
                </c:pt>
                <c:pt idx="85">
                  <c:v>5</c:v>
                </c:pt>
                <c:pt idx="86">
                  <c:v>13</c:v>
                </c:pt>
                <c:pt idx="87">
                  <c:v>2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6D-D943-B797-B0EABF1220E0}"/>
            </c:ext>
          </c:extLst>
        </c:ser>
        <c:ser>
          <c:idx val="4"/>
          <c:order val="4"/>
          <c:tx>
            <c:strRef>
              <c:f>'Freshman dorms'!$C$6</c:f>
              <c:strCache>
                <c:ptCount val="1"/>
                <c:pt idx="0">
                  <c:v>Field (Impact)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dorms'!$D$6:$CQ$6</c:f>
              <c:numCache>
                <c:formatCode>General</c:formatCode>
                <c:ptCount val="92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13</c:v>
                </c:pt>
                <c:pt idx="6">
                  <c:v>5</c:v>
                </c:pt>
                <c:pt idx="7">
                  <c:v>3</c:v>
                </c:pt>
                <c:pt idx="8">
                  <c:v>6</c:v>
                </c:pt>
                <c:pt idx="9">
                  <c:v>13</c:v>
                </c:pt>
                <c:pt idx="10">
                  <c:v>6</c:v>
                </c:pt>
                <c:pt idx="11">
                  <c:v>7</c:v>
                </c:pt>
                <c:pt idx="12">
                  <c:v>3</c:v>
                </c:pt>
                <c:pt idx="13">
                  <c:v>4</c:v>
                </c:pt>
                <c:pt idx="14">
                  <c:v>24</c:v>
                </c:pt>
                <c:pt idx="15">
                  <c:v>21</c:v>
                </c:pt>
                <c:pt idx="16">
                  <c:v>7</c:v>
                </c:pt>
                <c:pt idx="17">
                  <c:v>7</c:v>
                </c:pt>
                <c:pt idx="18">
                  <c:v>2</c:v>
                </c:pt>
                <c:pt idx="19">
                  <c:v>8</c:v>
                </c:pt>
                <c:pt idx="20">
                  <c:v>10</c:v>
                </c:pt>
                <c:pt idx="21">
                  <c:v>17</c:v>
                </c:pt>
                <c:pt idx="22">
                  <c:v>10</c:v>
                </c:pt>
                <c:pt idx="23">
                  <c:v>5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12</c:v>
                </c:pt>
                <c:pt idx="28">
                  <c:v>6</c:v>
                </c:pt>
                <c:pt idx="29">
                  <c:v>7</c:v>
                </c:pt>
                <c:pt idx="30">
                  <c:v>11</c:v>
                </c:pt>
                <c:pt idx="31">
                  <c:v>3</c:v>
                </c:pt>
                <c:pt idx="32">
                  <c:v>9</c:v>
                </c:pt>
                <c:pt idx="33">
                  <c:v>12</c:v>
                </c:pt>
                <c:pt idx="34">
                  <c:v>5</c:v>
                </c:pt>
                <c:pt idx="35">
                  <c:v>5</c:v>
                </c:pt>
                <c:pt idx="36">
                  <c:v>21</c:v>
                </c:pt>
                <c:pt idx="37">
                  <c:v>0</c:v>
                </c:pt>
                <c:pt idx="38">
                  <c:v>5</c:v>
                </c:pt>
                <c:pt idx="39">
                  <c:v>5</c:v>
                </c:pt>
                <c:pt idx="40">
                  <c:v>12</c:v>
                </c:pt>
                <c:pt idx="41">
                  <c:v>5</c:v>
                </c:pt>
                <c:pt idx="42">
                  <c:v>10</c:v>
                </c:pt>
                <c:pt idx="43">
                  <c:v>6</c:v>
                </c:pt>
                <c:pt idx="44">
                  <c:v>4</c:v>
                </c:pt>
                <c:pt idx="45">
                  <c:v>11</c:v>
                </c:pt>
                <c:pt idx="46">
                  <c:v>9</c:v>
                </c:pt>
                <c:pt idx="47">
                  <c:v>5</c:v>
                </c:pt>
                <c:pt idx="48">
                  <c:v>18</c:v>
                </c:pt>
                <c:pt idx="49">
                  <c:v>9</c:v>
                </c:pt>
                <c:pt idx="50">
                  <c:v>7</c:v>
                </c:pt>
                <c:pt idx="51">
                  <c:v>4</c:v>
                </c:pt>
                <c:pt idx="52">
                  <c:v>8</c:v>
                </c:pt>
                <c:pt idx="53">
                  <c:v>10</c:v>
                </c:pt>
                <c:pt idx="54">
                  <c:v>7</c:v>
                </c:pt>
                <c:pt idx="55">
                  <c:v>12</c:v>
                </c:pt>
                <c:pt idx="56">
                  <c:v>29</c:v>
                </c:pt>
                <c:pt idx="57">
                  <c:v>4</c:v>
                </c:pt>
                <c:pt idx="58">
                  <c:v>6</c:v>
                </c:pt>
                <c:pt idx="59">
                  <c:v>3</c:v>
                </c:pt>
                <c:pt idx="60">
                  <c:v>4</c:v>
                </c:pt>
                <c:pt idx="61">
                  <c:v>9</c:v>
                </c:pt>
                <c:pt idx="62">
                  <c:v>12</c:v>
                </c:pt>
                <c:pt idx="63">
                  <c:v>0</c:v>
                </c:pt>
                <c:pt idx="64">
                  <c:v>7</c:v>
                </c:pt>
                <c:pt idx="65">
                  <c:v>7</c:v>
                </c:pt>
                <c:pt idx="66">
                  <c:v>8</c:v>
                </c:pt>
                <c:pt idx="67">
                  <c:v>4</c:v>
                </c:pt>
                <c:pt idx="68">
                  <c:v>8</c:v>
                </c:pt>
                <c:pt idx="69">
                  <c:v>15</c:v>
                </c:pt>
                <c:pt idx="70">
                  <c:v>8</c:v>
                </c:pt>
                <c:pt idx="71">
                  <c:v>6</c:v>
                </c:pt>
                <c:pt idx="72">
                  <c:v>9</c:v>
                </c:pt>
                <c:pt idx="73">
                  <c:v>6</c:v>
                </c:pt>
                <c:pt idx="74">
                  <c:v>23</c:v>
                </c:pt>
                <c:pt idx="75">
                  <c:v>3</c:v>
                </c:pt>
                <c:pt idx="76">
                  <c:v>6</c:v>
                </c:pt>
                <c:pt idx="77">
                  <c:v>8</c:v>
                </c:pt>
                <c:pt idx="78">
                  <c:v>9</c:v>
                </c:pt>
                <c:pt idx="79">
                  <c:v>15</c:v>
                </c:pt>
                <c:pt idx="80">
                  <c:v>11</c:v>
                </c:pt>
                <c:pt idx="81">
                  <c:v>6</c:v>
                </c:pt>
                <c:pt idx="82">
                  <c:v>11</c:v>
                </c:pt>
                <c:pt idx="83">
                  <c:v>11</c:v>
                </c:pt>
                <c:pt idx="84">
                  <c:v>4</c:v>
                </c:pt>
                <c:pt idx="85">
                  <c:v>5</c:v>
                </c:pt>
                <c:pt idx="86">
                  <c:v>8</c:v>
                </c:pt>
                <c:pt idx="87">
                  <c:v>0</c:v>
                </c:pt>
                <c:pt idx="88">
                  <c:v>1</c:v>
                </c:pt>
                <c:pt idx="89">
                  <c:v>1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6D-D943-B797-B0EABF1220E0}"/>
            </c:ext>
          </c:extLst>
        </c:ser>
        <c:ser>
          <c:idx val="5"/>
          <c:order val="5"/>
          <c:tx>
            <c:strRef>
              <c:f>'Freshman dorms'!$C$7</c:f>
              <c:strCache>
                <c:ptCount val="1"/>
                <c:pt idx="0">
                  <c:v>Fitten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dorms'!$D$7:$CQ$7</c:f>
              <c:numCache>
                <c:formatCode>General</c:formatCode>
                <c:ptCount val="92"/>
                <c:pt idx="0">
                  <c:v>3</c:v>
                </c:pt>
                <c:pt idx="1">
                  <c:v>11</c:v>
                </c:pt>
                <c:pt idx="2">
                  <c:v>8</c:v>
                </c:pt>
                <c:pt idx="3">
                  <c:v>18</c:v>
                </c:pt>
                <c:pt idx="4">
                  <c:v>6</c:v>
                </c:pt>
                <c:pt idx="5">
                  <c:v>12</c:v>
                </c:pt>
                <c:pt idx="6">
                  <c:v>3</c:v>
                </c:pt>
                <c:pt idx="7">
                  <c:v>2</c:v>
                </c:pt>
                <c:pt idx="8">
                  <c:v>11</c:v>
                </c:pt>
                <c:pt idx="9">
                  <c:v>20</c:v>
                </c:pt>
                <c:pt idx="10">
                  <c:v>8</c:v>
                </c:pt>
                <c:pt idx="11">
                  <c:v>11</c:v>
                </c:pt>
                <c:pt idx="12">
                  <c:v>4</c:v>
                </c:pt>
                <c:pt idx="13">
                  <c:v>0</c:v>
                </c:pt>
                <c:pt idx="14">
                  <c:v>36</c:v>
                </c:pt>
                <c:pt idx="15">
                  <c:v>12</c:v>
                </c:pt>
                <c:pt idx="16">
                  <c:v>5</c:v>
                </c:pt>
                <c:pt idx="17">
                  <c:v>6</c:v>
                </c:pt>
                <c:pt idx="18">
                  <c:v>12</c:v>
                </c:pt>
                <c:pt idx="19">
                  <c:v>18</c:v>
                </c:pt>
                <c:pt idx="20">
                  <c:v>18</c:v>
                </c:pt>
                <c:pt idx="21">
                  <c:v>13</c:v>
                </c:pt>
                <c:pt idx="22">
                  <c:v>9</c:v>
                </c:pt>
                <c:pt idx="23">
                  <c:v>13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30</c:v>
                </c:pt>
                <c:pt idx="28">
                  <c:v>19</c:v>
                </c:pt>
                <c:pt idx="29">
                  <c:v>6</c:v>
                </c:pt>
                <c:pt idx="30">
                  <c:v>14</c:v>
                </c:pt>
                <c:pt idx="31">
                  <c:v>0</c:v>
                </c:pt>
                <c:pt idx="32">
                  <c:v>15</c:v>
                </c:pt>
                <c:pt idx="33">
                  <c:v>7</c:v>
                </c:pt>
                <c:pt idx="34">
                  <c:v>15</c:v>
                </c:pt>
                <c:pt idx="35">
                  <c:v>8</c:v>
                </c:pt>
                <c:pt idx="36">
                  <c:v>15</c:v>
                </c:pt>
                <c:pt idx="37">
                  <c:v>0</c:v>
                </c:pt>
                <c:pt idx="38">
                  <c:v>10</c:v>
                </c:pt>
                <c:pt idx="39">
                  <c:v>8</c:v>
                </c:pt>
                <c:pt idx="40">
                  <c:v>16</c:v>
                </c:pt>
                <c:pt idx="41">
                  <c:v>12</c:v>
                </c:pt>
                <c:pt idx="42">
                  <c:v>16</c:v>
                </c:pt>
                <c:pt idx="43">
                  <c:v>10</c:v>
                </c:pt>
                <c:pt idx="44">
                  <c:v>14</c:v>
                </c:pt>
                <c:pt idx="45">
                  <c:v>14</c:v>
                </c:pt>
                <c:pt idx="46">
                  <c:v>6</c:v>
                </c:pt>
                <c:pt idx="47">
                  <c:v>6</c:v>
                </c:pt>
                <c:pt idx="48">
                  <c:v>11</c:v>
                </c:pt>
                <c:pt idx="49">
                  <c:v>11</c:v>
                </c:pt>
                <c:pt idx="50">
                  <c:v>13</c:v>
                </c:pt>
                <c:pt idx="51">
                  <c:v>15</c:v>
                </c:pt>
                <c:pt idx="52">
                  <c:v>8</c:v>
                </c:pt>
                <c:pt idx="53">
                  <c:v>14</c:v>
                </c:pt>
                <c:pt idx="54">
                  <c:v>9</c:v>
                </c:pt>
                <c:pt idx="55">
                  <c:v>20</c:v>
                </c:pt>
                <c:pt idx="56">
                  <c:v>10</c:v>
                </c:pt>
                <c:pt idx="57">
                  <c:v>5</c:v>
                </c:pt>
                <c:pt idx="58">
                  <c:v>9</c:v>
                </c:pt>
                <c:pt idx="59">
                  <c:v>9</c:v>
                </c:pt>
                <c:pt idx="60">
                  <c:v>17</c:v>
                </c:pt>
                <c:pt idx="61">
                  <c:v>19</c:v>
                </c:pt>
                <c:pt idx="62">
                  <c:v>13</c:v>
                </c:pt>
                <c:pt idx="63">
                  <c:v>0</c:v>
                </c:pt>
                <c:pt idx="64">
                  <c:v>11</c:v>
                </c:pt>
                <c:pt idx="65">
                  <c:v>21</c:v>
                </c:pt>
                <c:pt idx="66">
                  <c:v>28</c:v>
                </c:pt>
                <c:pt idx="67">
                  <c:v>7</c:v>
                </c:pt>
                <c:pt idx="68">
                  <c:v>14</c:v>
                </c:pt>
                <c:pt idx="69">
                  <c:v>20</c:v>
                </c:pt>
                <c:pt idx="70">
                  <c:v>13</c:v>
                </c:pt>
                <c:pt idx="71">
                  <c:v>15</c:v>
                </c:pt>
                <c:pt idx="72">
                  <c:v>17</c:v>
                </c:pt>
                <c:pt idx="73">
                  <c:v>12</c:v>
                </c:pt>
                <c:pt idx="74">
                  <c:v>18</c:v>
                </c:pt>
                <c:pt idx="75">
                  <c:v>15</c:v>
                </c:pt>
                <c:pt idx="76">
                  <c:v>10</c:v>
                </c:pt>
                <c:pt idx="77">
                  <c:v>21</c:v>
                </c:pt>
                <c:pt idx="78">
                  <c:v>17</c:v>
                </c:pt>
                <c:pt idx="79">
                  <c:v>14</c:v>
                </c:pt>
                <c:pt idx="80">
                  <c:v>20</c:v>
                </c:pt>
                <c:pt idx="81">
                  <c:v>16</c:v>
                </c:pt>
                <c:pt idx="82">
                  <c:v>13</c:v>
                </c:pt>
                <c:pt idx="83">
                  <c:v>21</c:v>
                </c:pt>
                <c:pt idx="84">
                  <c:v>6</c:v>
                </c:pt>
                <c:pt idx="85">
                  <c:v>4</c:v>
                </c:pt>
                <c:pt idx="86">
                  <c:v>22</c:v>
                </c:pt>
                <c:pt idx="87">
                  <c:v>1</c:v>
                </c:pt>
                <c:pt idx="88">
                  <c:v>3</c:v>
                </c:pt>
                <c:pt idx="89">
                  <c:v>2</c:v>
                </c:pt>
                <c:pt idx="90">
                  <c:v>1</c:v>
                </c:pt>
                <c:pt idx="9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6D-D943-B797-B0EABF1220E0}"/>
            </c:ext>
          </c:extLst>
        </c:ser>
        <c:ser>
          <c:idx val="6"/>
          <c:order val="6"/>
          <c:tx>
            <c:strRef>
              <c:f>'Freshman dorms'!$C$8</c:f>
              <c:strCache>
                <c:ptCount val="1"/>
                <c:pt idx="0">
                  <c:v>Folk (Explorer)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dorms'!$D$8:$CQ$8</c:f>
              <c:numCache>
                <c:formatCode>General</c:formatCode>
                <c:ptCount val="92"/>
                <c:pt idx="0">
                  <c:v>6</c:v>
                </c:pt>
                <c:pt idx="1">
                  <c:v>8</c:v>
                </c:pt>
                <c:pt idx="2">
                  <c:v>15</c:v>
                </c:pt>
                <c:pt idx="3">
                  <c:v>20</c:v>
                </c:pt>
                <c:pt idx="4">
                  <c:v>6</c:v>
                </c:pt>
                <c:pt idx="5">
                  <c:v>7</c:v>
                </c:pt>
                <c:pt idx="6">
                  <c:v>2</c:v>
                </c:pt>
                <c:pt idx="7">
                  <c:v>2</c:v>
                </c:pt>
                <c:pt idx="8">
                  <c:v>5</c:v>
                </c:pt>
                <c:pt idx="9">
                  <c:v>24</c:v>
                </c:pt>
                <c:pt idx="10">
                  <c:v>5</c:v>
                </c:pt>
                <c:pt idx="11">
                  <c:v>11</c:v>
                </c:pt>
                <c:pt idx="12">
                  <c:v>8</c:v>
                </c:pt>
                <c:pt idx="13">
                  <c:v>0</c:v>
                </c:pt>
                <c:pt idx="14">
                  <c:v>20</c:v>
                </c:pt>
                <c:pt idx="15">
                  <c:v>35</c:v>
                </c:pt>
                <c:pt idx="16">
                  <c:v>3</c:v>
                </c:pt>
                <c:pt idx="17">
                  <c:v>3</c:v>
                </c:pt>
                <c:pt idx="18">
                  <c:v>11</c:v>
                </c:pt>
                <c:pt idx="19">
                  <c:v>8</c:v>
                </c:pt>
                <c:pt idx="20">
                  <c:v>21</c:v>
                </c:pt>
                <c:pt idx="21">
                  <c:v>9</c:v>
                </c:pt>
                <c:pt idx="22">
                  <c:v>12</c:v>
                </c:pt>
                <c:pt idx="23">
                  <c:v>15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23</c:v>
                </c:pt>
                <c:pt idx="28">
                  <c:v>7</c:v>
                </c:pt>
                <c:pt idx="29">
                  <c:v>12</c:v>
                </c:pt>
                <c:pt idx="30">
                  <c:v>7</c:v>
                </c:pt>
                <c:pt idx="31">
                  <c:v>0</c:v>
                </c:pt>
                <c:pt idx="32">
                  <c:v>10</c:v>
                </c:pt>
                <c:pt idx="33">
                  <c:v>12</c:v>
                </c:pt>
                <c:pt idx="34">
                  <c:v>11</c:v>
                </c:pt>
                <c:pt idx="35">
                  <c:v>15</c:v>
                </c:pt>
                <c:pt idx="36">
                  <c:v>11</c:v>
                </c:pt>
                <c:pt idx="37">
                  <c:v>0</c:v>
                </c:pt>
                <c:pt idx="38">
                  <c:v>6</c:v>
                </c:pt>
                <c:pt idx="39">
                  <c:v>10</c:v>
                </c:pt>
                <c:pt idx="40">
                  <c:v>17</c:v>
                </c:pt>
                <c:pt idx="41">
                  <c:v>10</c:v>
                </c:pt>
                <c:pt idx="42">
                  <c:v>11</c:v>
                </c:pt>
                <c:pt idx="43">
                  <c:v>9</c:v>
                </c:pt>
                <c:pt idx="44">
                  <c:v>12</c:v>
                </c:pt>
                <c:pt idx="45">
                  <c:v>7</c:v>
                </c:pt>
                <c:pt idx="46">
                  <c:v>14</c:v>
                </c:pt>
                <c:pt idx="47">
                  <c:v>10</c:v>
                </c:pt>
                <c:pt idx="48">
                  <c:v>9</c:v>
                </c:pt>
                <c:pt idx="49">
                  <c:v>13</c:v>
                </c:pt>
                <c:pt idx="50">
                  <c:v>12</c:v>
                </c:pt>
                <c:pt idx="51">
                  <c:v>9</c:v>
                </c:pt>
                <c:pt idx="52">
                  <c:v>4</c:v>
                </c:pt>
                <c:pt idx="53">
                  <c:v>7</c:v>
                </c:pt>
                <c:pt idx="54">
                  <c:v>10</c:v>
                </c:pt>
                <c:pt idx="55">
                  <c:v>9</c:v>
                </c:pt>
                <c:pt idx="56">
                  <c:v>10</c:v>
                </c:pt>
                <c:pt idx="57">
                  <c:v>4</c:v>
                </c:pt>
                <c:pt idx="58">
                  <c:v>11</c:v>
                </c:pt>
                <c:pt idx="59">
                  <c:v>5</c:v>
                </c:pt>
                <c:pt idx="60">
                  <c:v>9</c:v>
                </c:pt>
                <c:pt idx="61">
                  <c:v>17</c:v>
                </c:pt>
                <c:pt idx="62">
                  <c:v>10</c:v>
                </c:pt>
                <c:pt idx="63">
                  <c:v>0</c:v>
                </c:pt>
                <c:pt idx="64">
                  <c:v>11</c:v>
                </c:pt>
                <c:pt idx="65">
                  <c:v>5</c:v>
                </c:pt>
                <c:pt idx="66">
                  <c:v>20</c:v>
                </c:pt>
                <c:pt idx="67">
                  <c:v>9</c:v>
                </c:pt>
                <c:pt idx="68">
                  <c:v>8</c:v>
                </c:pt>
                <c:pt idx="69">
                  <c:v>17</c:v>
                </c:pt>
                <c:pt idx="70">
                  <c:v>11</c:v>
                </c:pt>
                <c:pt idx="71">
                  <c:v>6</c:v>
                </c:pt>
                <c:pt idx="72">
                  <c:v>11</c:v>
                </c:pt>
                <c:pt idx="73">
                  <c:v>7</c:v>
                </c:pt>
                <c:pt idx="74">
                  <c:v>13</c:v>
                </c:pt>
                <c:pt idx="75">
                  <c:v>9</c:v>
                </c:pt>
                <c:pt idx="76">
                  <c:v>13</c:v>
                </c:pt>
                <c:pt idx="77">
                  <c:v>10</c:v>
                </c:pt>
                <c:pt idx="78">
                  <c:v>9</c:v>
                </c:pt>
                <c:pt idx="79">
                  <c:v>21</c:v>
                </c:pt>
                <c:pt idx="80">
                  <c:v>11</c:v>
                </c:pt>
                <c:pt idx="81">
                  <c:v>16</c:v>
                </c:pt>
                <c:pt idx="82">
                  <c:v>14</c:v>
                </c:pt>
                <c:pt idx="83">
                  <c:v>11</c:v>
                </c:pt>
                <c:pt idx="84">
                  <c:v>2</c:v>
                </c:pt>
                <c:pt idx="85">
                  <c:v>3</c:v>
                </c:pt>
                <c:pt idx="86">
                  <c:v>18</c:v>
                </c:pt>
                <c:pt idx="87">
                  <c:v>1</c:v>
                </c:pt>
                <c:pt idx="88">
                  <c:v>1</c:v>
                </c:pt>
                <c:pt idx="89">
                  <c:v>3</c:v>
                </c:pt>
                <c:pt idx="90">
                  <c:v>3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6D-D943-B797-B0EABF1220E0}"/>
            </c:ext>
          </c:extLst>
        </c:ser>
        <c:ser>
          <c:idx val="7"/>
          <c:order val="7"/>
          <c:tx>
            <c:strRef>
              <c:f>'Freshman dorms'!$C$9</c:f>
              <c:strCache>
                <c:ptCount val="1"/>
                <c:pt idx="0">
                  <c:v>Freeman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dorms'!$D$9:$CQ$9</c:f>
              <c:numCache>
                <c:formatCode>General</c:formatCode>
                <c:ptCount val="92"/>
                <c:pt idx="0">
                  <c:v>3</c:v>
                </c:pt>
                <c:pt idx="1">
                  <c:v>12</c:v>
                </c:pt>
                <c:pt idx="2">
                  <c:v>16</c:v>
                </c:pt>
                <c:pt idx="3">
                  <c:v>15</c:v>
                </c:pt>
                <c:pt idx="4">
                  <c:v>6</c:v>
                </c:pt>
                <c:pt idx="5">
                  <c:v>11</c:v>
                </c:pt>
                <c:pt idx="6">
                  <c:v>11</c:v>
                </c:pt>
                <c:pt idx="7">
                  <c:v>6</c:v>
                </c:pt>
                <c:pt idx="8">
                  <c:v>15</c:v>
                </c:pt>
                <c:pt idx="9">
                  <c:v>12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0</c:v>
                </c:pt>
                <c:pt idx="14">
                  <c:v>11</c:v>
                </c:pt>
                <c:pt idx="15">
                  <c:v>46</c:v>
                </c:pt>
                <c:pt idx="16">
                  <c:v>7</c:v>
                </c:pt>
                <c:pt idx="17">
                  <c:v>5</c:v>
                </c:pt>
                <c:pt idx="18">
                  <c:v>8</c:v>
                </c:pt>
                <c:pt idx="19">
                  <c:v>16</c:v>
                </c:pt>
                <c:pt idx="20">
                  <c:v>17</c:v>
                </c:pt>
                <c:pt idx="21">
                  <c:v>10</c:v>
                </c:pt>
                <c:pt idx="22">
                  <c:v>14</c:v>
                </c:pt>
                <c:pt idx="23">
                  <c:v>11</c:v>
                </c:pt>
                <c:pt idx="24">
                  <c:v>4</c:v>
                </c:pt>
                <c:pt idx="25">
                  <c:v>0</c:v>
                </c:pt>
                <c:pt idx="26">
                  <c:v>0</c:v>
                </c:pt>
                <c:pt idx="27">
                  <c:v>28</c:v>
                </c:pt>
                <c:pt idx="28">
                  <c:v>6</c:v>
                </c:pt>
                <c:pt idx="29">
                  <c:v>8</c:v>
                </c:pt>
                <c:pt idx="30">
                  <c:v>14</c:v>
                </c:pt>
                <c:pt idx="31">
                  <c:v>0</c:v>
                </c:pt>
                <c:pt idx="32">
                  <c:v>16</c:v>
                </c:pt>
                <c:pt idx="33">
                  <c:v>12</c:v>
                </c:pt>
                <c:pt idx="34">
                  <c:v>7</c:v>
                </c:pt>
                <c:pt idx="35">
                  <c:v>9</c:v>
                </c:pt>
                <c:pt idx="36">
                  <c:v>8</c:v>
                </c:pt>
                <c:pt idx="37">
                  <c:v>3</c:v>
                </c:pt>
                <c:pt idx="38">
                  <c:v>6</c:v>
                </c:pt>
                <c:pt idx="39">
                  <c:v>18</c:v>
                </c:pt>
                <c:pt idx="40">
                  <c:v>10</c:v>
                </c:pt>
                <c:pt idx="41">
                  <c:v>10</c:v>
                </c:pt>
                <c:pt idx="42">
                  <c:v>13</c:v>
                </c:pt>
                <c:pt idx="43">
                  <c:v>12</c:v>
                </c:pt>
                <c:pt idx="44">
                  <c:v>14</c:v>
                </c:pt>
                <c:pt idx="45">
                  <c:v>7</c:v>
                </c:pt>
                <c:pt idx="46">
                  <c:v>8</c:v>
                </c:pt>
                <c:pt idx="47">
                  <c:v>8</c:v>
                </c:pt>
                <c:pt idx="48">
                  <c:v>12</c:v>
                </c:pt>
                <c:pt idx="49">
                  <c:v>12</c:v>
                </c:pt>
                <c:pt idx="50">
                  <c:v>13</c:v>
                </c:pt>
                <c:pt idx="51">
                  <c:v>13</c:v>
                </c:pt>
                <c:pt idx="52">
                  <c:v>1</c:v>
                </c:pt>
                <c:pt idx="53">
                  <c:v>19</c:v>
                </c:pt>
                <c:pt idx="54">
                  <c:v>6</c:v>
                </c:pt>
                <c:pt idx="55">
                  <c:v>15</c:v>
                </c:pt>
                <c:pt idx="56">
                  <c:v>7</c:v>
                </c:pt>
                <c:pt idx="57">
                  <c:v>9</c:v>
                </c:pt>
                <c:pt idx="58">
                  <c:v>17</c:v>
                </c:pt>
                <c:pt idx="59">
                  <c:v>14</c:v>
                </c:pt>
                <c:pt idx="60">
                  <c:v>12</c:v>
                </c:pt>
                <c:pt idx="61">
                  <c:v>7</c:v>
                </c:pt>
                <c:pt idx="62">
                  <c:v>11</c:v>
                </c:pt>
                <c:pt idx="63">
                  <c:v>0</c:v>
                </c:pt>
                <c:pt idx="64">
                  <c:v>31</c:v>
                </c:pt>
                <c:pt idx="65">
                  <c:v>13</c:v>
                </c:pt>
                <c:pt idx="66">
                  <c:v>16</c:v>
                </c:pt>
                <c:pt idx="67">
                  <c:v>5</c:v>
                </c:pt>
                <c:pt idx="68">
                  <c:v>9</c:v>
                </c:pt>
                <c:pt idx="69">
                  <c:v>17</c:v>
                </c:pt>
                <c:pt idx="70">
                  <c:v>15</c:v>
                </c:pt>
                <c:pt idx="71">
                  <c:v>9</c:v>
                </c:pt>
                <c:pt idx="72">
                  <c:v>5</c:v>
                </c:pt>
                <c:pt idx="73">
                  <c:v>13</c:v>
                </c:pt>
                <c:pt idx="74">
                  <c:v>12</c:v>
                </c:pt>
                <c:pt idx="75">
                  <c:v>10</c:v>
                </c:pt>
                <c:pt idx="76">
                  <c:v>21</c:v>
                </c:pt>
                <c:pt idx="77">
                  <c:v>9</c:v>
                </c:pt>
                <c:pt idx="78">
                  <c:v>12</c:v>
                </c:pt>
                <c:pt idx="79">
                  <c:v>22</c:v>
                </c:pt>
                <c:pt idx="80">
                  <c:v>6</c:v>
                </c:pt>
                <c:pt idx="81">
                  <c:v>12</c:v>
                </c:pt>
                <c:pt idx="82">
                  <c:v>8</c:v>
                </c:pt>
                <c:pt idx="83">
                  <c:v>21</c:v>
                </c:pt>
                <c:pt idx="84">
                  <c:v>3</c:v>
                </c:pt>
                <c:pt idx="85">
                  <c:v>6</c:v>
                </c:pt>
                <c:pt idx="86">
                  <c:v>12</c:v>
                </c:pt>
                <c:pt idx="87">
                  <c:v>0</c:v>
                </c:pt>
                <c:pt idx="88">
                  <c:v>2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86D-D943-B797-B0EABF1220E0}"/>
            </c:ext>
          </c:extLst>
        </c:ser>
        <c:ser>
          <c:idx val="8"/>
          <c:order val="8"/>
          <c:tx>
            <c:strRef>
              <c:f>'Freshman dorms'!$C$10</c:f>
              <c:strCache>
                <c:ptCount val="1"/>
                <c:pt idx="0">
                  <c:v>Glenn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dorms'!$D$10:$CQ$10</c:f>
              <c:numCache>
                <c:formatCode>General</c:formatCode>
                <c:ptCount val="92"/>
                <c:pt idx="0">
                  <c:v>5</c:v>
                </c:pt>
                <c:pt idx="1">
                  <c:v>18</c:v>
                </c:pt>
                <c:pt idx="2">
                  <c:v>7</c:v>
                </c:pt>
                <c:pt idx="3">
                  <c:v>29</c:v>
                </c:pt>
                <c:pt idx="4">
                  <c:v>19</c:v>
                </c:pt>
                <c:pt idx="5">
                  <c:v>20</c:v>
                </c:pt>
                <c:pt idx="6">
                  <c:v>10</c:v>
                </c:pt>
                <c:pt idx="7">
                  <c:v>8</c:v>
                </c:pt>
                <c:pt idx="8">
                  <c:v>26</c:v>
                </c:pt>
                <c:pt idx="9">
                  <c:v>38</c:v>
                </c:pt>
                <c:pt idx="10">
                  <c:v>21</c:v>
                </c:pt>
                <c:pt idx="11">
                  <c:v>34</c:v>
                </c:pt>
                <c:pt idx="12">
                  <c:v>39</c:v>
                </c:pt>
                <c:pt idx="13">
                  <c:v>32</c:v>
                </c:pt>
                <c:pt idx="14">
                  <c:v>124</c:v>
                </c:pt>
                <c:pt idx="15">
                  <c:v>37</c:v>
                </c:pt>
                <c:pt idx="16">
                  <c:v>30</c:v>
                </c:pt>
                <c:pt idx="17">
                  <c:v>28</c:v>
                </c:pt>
                <c:pt idx="18">
                  <c:v>38</c:v>
                </c:pt>
                <c:pt idx="19">
                  <c:v>61</c:v>
                </c:pt>
                <c:pt idx="20">
                  <c:v>39</c:v>
                </c:pt>
                <c:pt idx="21">
                  <c:v>24</c:v>
                </c:pt>
                <c:pt idx="22">
                  <c:v>36</c:v>
                </c:pt>
                <c:pt idx="23">
                  <c:v>36</c:v>
                </c:pt>
                <c:pt idx="24">
                  <c:v>6</c:v>
                </c:pt>
                <c:pt idx="25">
                  <c:v>0</c:v>
                </c:pt>
                <c:pt idx="26">
                  <c:v>0</c:v>
                </c:pt>
                <c:pt idx="27">
                  <c:v>42</c:v>
                </c:pt>
                <c:pt idx="28">
                  <c:v>13</c:v>
                </c:pt>
                <c:pt idx="29">
                  <c:v>27</c:v>
                </c:pt>
                <c:pt idx="30">
                  <c:v>30</c:v>
                </c:pt>
                <c:pt idx="31">
                  <c:v>22</c:v>
                </c:pt>
                <c:pt idx="32">
                  <c:v>39</c:v>
                </c:pt>
                <c:pt idx="33">
                  <c:v>45</c:v>
                </c:pt>
                <c:pt idx="34">
                  <c:v>24</c:v>
                </c:pt>
                <c:pt idx="35">
                  <c:v>30</c:v>
                </c:pt>
                <c:pt idx="36">
                  <c:v>36</c:v>
                </c:pt>
                <c:pt idx="37">
                  <c:v>12</c:v>
                </c:pt>
                <c:pt idx="38">
                  <c:v>31</c:v>
                </c:pt>
                <c:pt idx="39">
                  <c:v>30</c:v>
                </c:pt>
                <c:pt idx="40">
                  <c:v>24</c:v>
                </c:pt>
                <c:pt idx="41">
                  <c:v>26</c:v>
                </c:pt>
                <c:pt idx="42">
                  <c:v>38</c:v>
                </c:pt>
                <c:pt idx="43">
                  <c:v>42</c:v>
                </c:pt>
                <c:pt idx="44">
                  <c:v>19</c:v>
                </c:pt>
                <c:pt idx="45">
                  <c:v>34</c:v>
                </c:pt>
                <c:pt idx="46">
                  <c:v>38</c:v>
                </c:pt>
                <c:pt idx="47">
                  <c:v>23</c:v>
                </c:pt>
                <c:pt idx="48">
                  <c:v>40</c:v>
                </c:pt>
                <c:pt idx="49">
                  <c:v>32</c:v>
                </c:pt>
                <c:pt idx="50">
                  <c:v>23</c:v>
                </c:pt>
                <c:pt idx="51">
                  <c:v>30</c:v>
                </c:pt>
                <c:pt idx="52">
                  <c:v>26</c:v>
                </c:pt>
                <c:pt idx="53">
                  <c:v>55</c:v>
                </c:pt>
                <c:pt idx="54">
                  <c:v>28</c:v>
                </c:pt>
                <c:pt idx="55">
                  <c:v>34</c:v>
                </c:pt>
                <c:pt idx="56">
                  <c:v>15</c:v>
                </c:pt>
                <c:pt idx="57">
                  <c:v>29</c:v>
                </c:pt>
                <c:pt idx="58">
                  <c:v>47</c:v>
                </c:pt>
                <c:pt idx="59">
                  <c:v>29</c:v>
                </c:pt>
                <c:pt idx="60">
                  <c:v>41</c:v>
                </c:pt>
                <c:pt idx="61">
                  <c:v>39</c:v>
                </c:pt>
                <c:pt idx="62">
                  <c:v>35</c:v>
                </c:pt>
                <c:pt idx="63">
                  <c:v>0</c:v>
                </c:pt>
                <c:pt idx="64">
                  <c:v>63</c:v>
                </c:pt>
                <c:pt idx="65">
                  <c:v>25</c:v>
                </c:pt>
                <c:pt idx="66">
                  <c:v>29</c:v>
                </c:pt>
                <c:pt idx="67">
                  <c:v>32</c:v>
                </c:pt>
                <c:pt idx="68">
                  <c:v>29</c:v>
                </c:pt>
                <c:pt idx="69">
                  <c:v>44</c:v>
                </c:pt>
                <c:pt idx="70">
                  <c:v>23</c:v>
                </c:pt>
                <c:pt idx="71">
                  <c:v>34</c:v>
                </c:pt>
                <c:pt idx="72">
                  <c:v>44</c:v>
                </c:pt>
                <c:pt idx="73">
                  <c:v>33</c:v>
                </c:pt>
                <c:pt idx="74">
                  <c:v>50</c:v>
                </c:pt>
                <c:pt idx="75">
                  <c:v>30</c:v>
                </c:pt>
                <c:pt idx="76">
                  <c:v>29</c:v>
                </c:pt>
                <c:pt idx="77">
                  <c:v>32</c:v>
                </c:pt>
                <c:pt idx="78">
                  <c:v>39</c:v>
                </c:pt>
                <c:pt idx="79">
                  <c:v>40</c:v>
                </c:pt>
                <c:pt idx="80">
                  <c:v>38</c:v>
                </c:pt>
                <c:pt idx="81">
                  <c:v>31</c:v>
                </c:pt>
                <c:pt idx="82">
                  <c:v>37</c:v>
                </c:pt>
                <c:pt idx="83">
                  <c:v>47</c:v>
                </c:pt>
                <c:pt idx="84">
                  <c:v>18</c:v>
                </c:pt>
                <c:pt idx="85">
                  <c:v>38</c:v>
                </c:pt>
                <c:pt idx="86">
                  <c:v>39</c:v>
                </c:pt>
                <c:pt idx="87">
                  <c:v>15</c:v>
                </c:pt>
                <c:pt idx="88">
                  <c:v>13</c:v>
                </c:pt>
                <c:pt idx="89">
                  <c:v>2</c:v>
                </c:pt>
                <c:pt idx="90">
                  <c:v>4</c:v>
                </c:pt>
                <c:pt idx="9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86D-D943-B797-B0EABF1220E0}"/>
            </c:ext>
          </c:extLst>
        </c:ser>
        <c:ser>
          <c:idx val="9"/>
          <c:order val="9"/>
          <c:tx>
            <c:strRef>
              <c:f>'Freshman dorms'!$C$11</c:f>
              <c:strCache>
                <c:ptCount val="1"/>
                <c:pt idx="0">
                  <c:v>Hanson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dorms'!$D$11:$CQ$11</c:f>
              <c:numCache>
                <c:formatCode>General</c:formatCode>
                <c:ptCount val="92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7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12</c:v>
                </c:pt>
                <c:pt idx="9">
                  <c:v>4</c:v>
                </c:pt>
                <c:pt idx="10">
                  <c:v>3</c:v>
                </c:pt>
                <c:pt idx="11">
                  <c:v>6</c:v>
                </c:pt>
                <c:pt idx="12">
                  <c:v>11</c:v>
                </c:pt>
                <c:pt idx="13">
                  <c:v>4</c:v>
                </c:pt>
                <c:pt idx="14">
                  <c:v>22</c:v>
                </c:pt>
                <c:pt idx="15">
                  <c:v>13</c:v>
                </c:pt>
                <c:pt idx="16">
                  <c:v>1</c:v>
                </c:pt>
                <c:pt idx="17">
                  <c:v>12</c:v>
                </c:pt>
                <c:pt idx="18">
                  <c:v>5</c:v>
                </c:pt>
                <c:pt idx="19">
                  <c:v>10</c:v>
                </c:pt>
                <c:pt idx="20">
                  <c:v>9</c:v>
                </c:pt>
                <c:pt idx="21">
                  <c:v>3</c:v>
                </c:pt>
                <c:pt idx="22">
                  <c:v>9</c:v>
                </c:pt>
                <c:pt idx="23">
                  <c:v>7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11</c:v>
                </c:pt>
                <c:pt idx="28">
                  <c:v>2</c:v>
                </c:pt>
                <c:pt idx="29">
                  <c:v>4</c:v>
                </c:pt>
                <c:pt idx="30">
                  <c:v>5</c:v>
                </c:pt>
                <c:pt idx="31">
                  <c:v>1</c:v>
                </c:pt>
                <c:pt idx="32">
                  <c:v>8</c:v>
                </c:pt>
                <c:pt idx="33">
                  <c:v>5</c:v>
                </c:pt>
                <c:pt idx="34">
                  <c:v>3</c:v>
                </c:pt>
                <c:pt idx="35">
                  <c:v>5</c:v>
                </c:pt>
                <c:pt idx="36">
                  <c:v>9</c:v>
                </c:pt>
                <c:pt idx="37">
                  <c:v>0</c:v>
                </c:pt>
                <c:pt idx="38">
                  <c:v>7</c:v>
                </c:pt>
                <c:pt idx="39">
                  <c:v>6</c:v>
                </c:pt>
                <c:pt idx="40">
                  <c:v>2</c:v>
                </c:pt>
                <c:pt idx="41">
                  <c:v>6</c:v>
                </c:pt>
                <c:pt idx="42">
                  <c:v>2</c:v>
                </c:pt>
                <c:pt idx="43">
                  <c:v>7</c:v>
                </c:pt>
                <c:pt idx="44">
                  <c:v>5</c:v>
                </c:pt>
                <c:pt idx="45">
                  <c:v>1</c:v>
                </c:pt>
                <c:pt idx="46">
                  <c:v>8</c:v>
                </c:pt>
                <c:pt idx="47">
                  <c:v>3</c:v>
                </c:pt>
                <c:pt idx="48">
                  <c:v>11</c:v>
                </c:pt>
                <c:pt idx="49">
                  <c:v>4</c:v>
                </c:pt>
                <c:pt idx="50">
                  <c:v>3</c:v>
                </c:pt>
                <c:pt idx="51">
                  <c:v>5</c:v>
                </c:pt>
                <c:pt idx="52">
                  <c:v>3</c:v>
                </c:pt>
                <c:pt idx="53">
                  <c:v>12</c:v>
                </c:pt>
                <c:pt idx="54">
                  <c:v>1</c:v>
                </c:pt>
                <c:pt idx="55">
                  <c:v>3</c:v>
                </c:pt>
                <c:pt idx="56">
                  <c:v>6</c:v>
                </c:pt>
                <c:pt idx="57">
                  <c:v>1</c:v>
                </c:pt>
                <c:pt idx="58">
                  <c:v>8</c:v>
                </c:pt>
                <c:pt idx="59">
                  <c:v>3</c:v>
                </c:pt>
                <c:pt idx="60">
                  <c:v>4</c:v>
                </c:pt>
                <c:pt idx="61">
                  <c:v>4</c:v>
                </c:pt>
                <c:pt idx="62">
                  <c:v>3</c:v>
                </c:pt>
                <c:pt idx="63">
                  <c:v>0</c:v>
                </c:pt>
                <c:pt idx="64">
                  <c:v>11</c:v>
                </c:pt>
                <c:pt idx="65">
                  <c:v>6</c:v>
                </c:pt>
                <c:pt idx="66">
                  <c:v>4</c:v>
                </c:pt>
                <c:pt idx="67">
                  <c:v>5</c:v>
                </c:pt>
                <c:pt idx="68">
                  <c:v>4</c:v>
                </c:pt>
                <c:pt idx="69">
                  <c:v>12</c:v>
                </c:pt>
                <c:pt idx="70">
                  <c:v>3</c:v>
                </c:pt>
                <c:pt idx="71">
                  <c:v>2</c:v>
                </c:pt>
                <c:pt idx="72">
                  <c:v>6</c:v>
                </c:pt>
                <c:pt idx="73">
                  <c:v>7</c:v>
                </c:pt>
                <c:pt idx="74">
                  <c:v>12</c:v>
                </c:pt>
                <c:pt idx="75">
                  <c:v>1</c:v>
                </c:pt>
                <c:pt idx="76">
                  <c:v>6</c:v>
                </c:pt>
                <c:pt idx="77">
                  <c:v>5</c:v>
                </c:pt>
                <c:pt idx="78">
                  <c:v>5</c:v>
                </c:pt>
                <c:pt idx="79">
                  <c:v>8</c:v>
                </c:pt>
                <c:pt idx="80">
                  <c:v>5</c:v>
                </c:pt>
                <c:pt idx="81">
                  <c:v>3</c:v>
                </c:pt>
                <c:pt idx="82">
                  <c:v>7</c:v>
                </c:pt>
                <c:pt idx="83">
                  <c:v>14</c:v>
                </c:pt>
                <c:pt idx="84">
                  <c:v>2</c:v>
                </c:pt>
                <c:pt idx="85">
                  <c:v>1</c:v>
                </c:pt>
                <c:pt idx="86">
                  <c:v>7</c:v>
                </c:pt>
                <c:pt idx="87">
                  <c:v>2</c:v>
                </c:pt>
                <c:pt idx="88">
                  <c:v>0</c:v>
                </c:pt>
                <c:pt idx="89">
                  <c:v>2</c:v>
                </c:pt>
                <c:pt idx="90">
                  <c:v>1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86D-D943-B797-B0EABF1220E0}"/>
            </c:ext>
          </c:extLst>
        </c:ser>
        <c:ser>
          <c:idx val="10"/>
          <c:order val="10"/>
          <c:tx>
            <c:strRef>
              <c:f>'Freshman dorms'!$C$12</c:f>
              <c:strCache>
                <c:ptCount val="1"/>
                <c:pt idx="0">
                  <c:v>Harris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dorms'!$D$12:$CQ$12</c:f>
              <c:numCache>
                <c:formatCode>General</c:formatCode>
                <c:ptCount val="9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10</c:v>
                </c:pt>
                <c:pt idx="9">
                  <c:v>8</c:v>
                </c:pt>
                <c:pt idx="10">
                  <c:v>1</c:v>
                </c:pt>
                <c:pt idx="11">
                  <c:v>1</c:v>
                </c:pt>
                <c:pt idx="12">
                  <c:v>11</c:v>
                </c:pt>
                <c:pt idx="13">
                  <c:v>0</c:v>
                </c:pt>
                <c:pt idx="14">
                  <c:v>5</c:v>
                </c:pt>
                <c:pt idx="15">
                  <c:v>4</c:v>
                </c:pt>
                <c:pt idx="16">
                  <c:v>9</c:v>
                </c:pt>
                <c:pt idx="17">
                  <c:v>8</c:v>
                </c:pt>
                <c:pt idx="18">
                  <c:v>10</c:v>
                </c:pt>
                <c:pt idx="19">
                  <c:v>7</c:v>
                </c:pt>
                <c:pt idx="20">
                  <c:v>5</c:v>
                </c:pt>
                <c:pt idx="21">
                  <c:v>6</c:v>
                </c:pt>
                <c:pt idx="22">
                  <c:v>6</c:v>
                </c:pt>
                <c:pt idx="23">
                  <c:v>10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13</c:v>
                </c:pt>
                <c:pt idx="28">
                  <c:v>5</c:v>
                </c:pt>
                <c:pt idx="29">
                  <c:v>2</c:v>
                </c:pt>
                <c:pt idx="30">
                  <c:v>6</c:v>
                </c:pt>
                <c:pt idx="31">
                  <c:v>0</c:v>
                </c:pt>
                <c:pt idx="32">
                  <c:v>10</c:v>
                </c:pt>
                <c:pt idx="33">
                  <c:v>6</c:v>
                </c:pt>
                <c:pt idx="34">
                  <c:v>2</c:v>
                </c:pt>
                <c:pt idx="35">
                  <c:v>5</c:v>
                </c:pt>
                <c:pt idx="36">
                  <c:v>6</c:v>
                </c:pt>
                <c:pt idx="37">
                  <c:v>4</c:v>
                </c:pt>
                <c:pt idx="38">
                  <c:v>8</c:v>
                </c:pt>
                <c:pt idx="39">
                  <c:v>4</c:v>
                </c:pt>
                <c:pt idx="40">
                  <c:v>3</c:v>
                </c:pt>
                <c:pt idx="41">
                  <c:v>1</c:v>
                </c:pt>
                <c:pt idx="42">
                  <c:v>5</c:v>
                </c:pt>
                <c:pt idx="43">
                  <c:v>12</c:v>
                </c:pt>
                <c:pt idx="44">
                  <c:v>1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4</c:v>
                </c:pt>
                <c:pt idx="50">
                  <c:v>3</c:v>
                </c:pt>
                <c:pt idx="51">
                  <c:v>3</c:v>
                </c:pt>
                <c:pt idx="52">
                  <c:v>5</c:v>
                </c:pt>
                <c:pt idx="53">
                  <c:v>9</c:v>
                </c:pt>
                <c:pt idx="54">
                  <c:v>3</c:v>
                </c:pt>
                <c:pt idx="55">
                  <c:v>5</c:v>
                </c:pt>
                <c:pt idx="56">
                  <c:v>2</c:v>
                </c:pt>
                <c:pt idx="57">
                  <c:v>6</c:v>
                </c:pt>
                <c:pt idx="58">
                  <c:v>8</c:v>
                </c:pt>
                <c:pt idx="59">
                  <c:v>2</c:v>
                </c:pt>
                <c:pt idx="60">
                  <c:v>5</c:v>
                </c:pt>
                <c:pt idx="61">
                  <c:v>6</c:v>
                </c:pt>
                <c:pt idx="62">
                  <c:v>7</c:v>
                </c:pt>
                <c:pt idx="63">
                  <c:v>0</c:v>
                </c:pt>
                <c:pt idx="64">
                  <c:v>12</c:v>
                </c:pt>
                <c:pt idx="65">
                  <c:v>3</c:v>
                </c:pt>
                <c:pt idx="66">
                  <c:v>5</c:v>
                </c:pt>
                <c:pt idx="67">
                  <c:v>2</c:v>
                </c:pt>
                <c:pt idx="68">
                  <c:v>8</c:v>
                </c:pt>
                <c:pt idx="69">
                  <c:v>13</c:v>
                </c:pt>
                <c:pt idx="70">
                  <c:v>3</c:v>
                </c:pt>
                <c:pt idx="71">
                  <c:v>6</c:v>
                </c:pt>
                <c:pt idx="72">
                  <c:v>2</c:v>
                </c:pt>
                <c:pt idx="73">
                  <c:v>8</c:v>
                </c:pt>
                <c:pt idx="74">
                  <c:v>10</c:v>
                </c:pt>
                <c:pt idx="75">
                  <c:v>6</c:v>
                </c:pt>
                <c:pt idx="76">
                  <c:v>1</c:v>
                </c:pt>
                <c:pt idx="77">
                  <c:v>5</c:v>
                </c:pt>
                <c:pt idx="78">
                  <c:v>7</c:v>
                </c:pt>
                <c:pt idx="79">
                  <c:v>12</c:v>
                </c:pt>
                <c:pt idx="80">
                  <c:v>5</c:v>
                </c:pt>
                <c:pt idx="81">
                  <c:v>6</c:v>
                </c:pt>
                <c:pt idx="82">
                  <c:v>6</c:v>
                </c:pt>
                <c:pt idx="83">
                  <c:v>9</c:v>
                </c:pt>
                <c:pt idx="84">
                  <c:v>0</c:v>
                </c:pt>
                <c:pt idx="85">
                  <c:v>4</c:v>
                </c:pt>
                <c:pt idx="86">
                  <c:v>8</c:v>
                </c:pt>
                <c:pt idx="87">
                  <c:v>3</c:v>
                </c:pt>
                <c:pt idx="88">
                  <c:v>3</c:v>
                </c:pt>
                <c:pt idx="89">
                  <c:v>1</c:v>
                </c:pt>
                <c:pt idx="90">
                  <c:v>3</c:v>
                </c:pt>
                <c:pt idx="9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86D-D943-B797-B0EABF1220E0}"/>
            </c:ext>
          </c:extLst>
        </c:ser>
        <c:ser>
          <c:idx val="11"/>
          <c:order val="11"/>
          <c:tx>
            <c:strRef>
              <c:f>'Freshman dorms'!$C$13</c:f>
              <c:strCache>
                <c:ptCount val="1"/>
                <c:pt idx="0">
                  <c:v>Harrison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dorms'!$D$13:$CQ$13</c:f>
              <c:numCache>
                <c:formatCode>General</c:formatCode>
                <c:ptCount val="92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7</c:v>
                </c:pt>
                <c:pt idx="4">
                  <c:v>2</c:v>
                </c:pt>
                <c:pt idx="5">
                  <c:v>9</c:v>
                </c:pt>
                <c:pt idx="6">
                  <c:v>5</c:v>
                </c:pt>
                <c:pt idx="7">
                  <c:v>2</c:v>
                </c:pt>
                <c:pt idx="8">
                  <c:v>5</c:v>
                </c:pt>
                <c:pt idx="9">
                  <c:v>14</c:v>
                </c:pt>
                <c:pt idx="10">
                  <c:v>7</c:v>
                </c:pt>
                <c:pt idx="11">
                  <c:v>15</c:v>
                </c:pt>
                <c:pt idx="12">
                  <c:v>8</c:v>
                </c:pt>
                <c:pt idx="13">
                  <c:v>9</c:v>
                </c:pt>
                <c:pt idx="14">
                  <c:v>27</c:v>
                </c:pt>
                <c:pt idx="15">
                  <c:v>34</c:v>
                </c:pt>
                <c:pt idx="16">
                  <c:v>2</c:v>
                </c:pt>
                <c:pt idx="17">
                  <c:v>5</c:v>
                </c:pt>
                <c:pt idx="18">
                  <c:v>16</c:v>
                </c:pt>
                <c:pt idx="19">
                  <c:v>15</c:v>
                </c:pt>
                <c:pt idx="20">
                  <c:v>22</c:v>
                </c:pt>
                <c:pt idx="21">
                  <c:v>5</c:v>
                </c:pt>
                <c:pt idx="22">
                  <c:v>7</c:v>
                </c:pt>
                <c:pt idx="23">
                  <c:v>8</c:v>
                </c:pt>
                <c:pt idx="24">
                  <c:v>5</c:v>
                </c:pt>
                <c:pt idx="25">
                  <c:v>0</c:v>
                </c:pt>
                <c:pt idx="26">
                  <c:v>0</c:v>
                </c:pt>
                <c:pt idx="27">
                  <c:v>12</c:v>
                </c:pt>
                <c:pt idx="28">
                  <c:v>9</c:v>
                </c:pt>
                <c:pt idx="29">
                  <c:v>5</c:v>
                </c:pt>
                <c:pt idx="30">
                  <c:v>6</c:v>
                </c:pt>
                <c:pt idx="31">
                  <c:v>18</c:v>
                </c:pt>
                <c:pt idx="32">
                  <c:v>14</c:v>
                </c:pt>
                <c:pt idx="33">
                  <c:v>8</c:v>
                </c:pt>
                <c:pt idx="34">
                  <c:v>6</c:v>
                </c:pt>
                <c:pt idx="35">
                  <c:v>9</c:v>
                </c:pt>
                <c:pt idx="36">
                  <c:v>14</c:v>
                </c:pt>
                <c:pt idx="37">
                  <c:v>5</c:v>
                </c:pt>
                <c:pt idx="38">
                  <c:v>10</c:v>
                </c:pt>
                <c:pt idx="39">
                  <c:v>8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8</c:v>
                </c:pt>
                <c:pt idx="44">
                  <c:v>10</c:v>
                </c:pt>
                <c:pt idx="45">
                  <c:v>8</c:v>
                </c:pt>
                <c:pt idx="46">
                  <c:v>10</c:v>
                </c:pt>
                <c:pt idx="47">
                  <c:v>8</c:v>
                </c:pt>
                <c:pt idx="48">
                  <c:v>11</c:v>
                </c:pt>
                <c:pt idx="49">
                  <c:v>4</c:v>
                </c:pt>
                <c:pt idx="50">
                  <c:v>13</c:v>
                </c:pt>
                <c:pt idx="51">
                  <c:v>9</c:v>
                </c:pt>
                <c:pt idx="52">
                  <c:v>4</c:v>
                </c:pt>
                <c:pt idx="53">
                  <c:v>11</c:v>
                </c:pt>
                <c:pt idx="54">
                  <c:v>14</c:v>
                </c:pt>
                <c:pt idx="55">
                  <c:v>12</c:v>
                </c:pt>
                <c:pt idx="56">
                  <c:v>12</c:v>
                </c:pt>
                <c:pt idx="57">
                  <c:v>7</c:v>
                </c:pt>
                <c:pt idx="58">
                  <c:v>10</c:v>
                </c:pt>
                <c:pt idx="59">
                  <c:v>13</c:v>
                </c:pt>
                <c:pt idx="60">
                  <c:v>11</c:v>
                </c:pt>
                <c:pt idx="61">
                  <c:v>18</c:v>
                </c:pt>
                <c:pt idx="62">
                  <c:v>9</c:v>
                </c:pt>
                <c:pt idx="63">
                  <c:v>0</c:v>
                </c:pt>
                <c:pt idx="64">
                  <c:v>22</c:v>
                </c:pt>
                <c:pt idx="65">
                  <c:v>6</c:v>
                </c:pt>
                <c:pt idx="66">
                  <c:v>14</c:v>
                </c:pt>
                <c:pt idx="67">
                  <c:v>8</c:v>
                </c:pt>
                <c:pt idx="68">
                  <c:v>6</c:v>
                </c:pt>
                <c:pt idx="69">
                  <c:v>15</c:v>
                </c:pt>
                <c:pt idx="70">
                  <c:v>7</c:v>
                </c:pt>
                <c:pt idx="71">
                  <c:v>7</c:v>
                </c:pt>
                <c:pt idx="72">
                  <c:v>11</c:v>
                </c:pt>
                <c:pt idx="73">
                  <c:v>8</c:v>
                </c:pt>
                <c:pt idx="74">
                  <c:v>9</c:v>
                </c:pt>
                <c:pt idx="75">
                  <c:v>12</c:v>
                </c:pt>
                <c:pt idx="76">
                  <c:v>9</c:v>
                </c:pt>
                <c:pt idx="77">
                  <c:v>8</c:v>
                </c:pt>
                <c:pt idx="78">
                  <c:v>12</c:v>
                </c:pt>
                <c:pt idx="79">
                  <c:v>8</c:v>
                </c:pt>
                <c:pt idx="80">
                  <c:v>11</c:v>
                </c:pt>
                <c:pt idx="81">
                  <c:v>10</c:v>
                </c:pt>
                <c:pt idx="82">
                  <c:v>14</c:v>
                </c:pt>
                <c:pt idx="83">
                  <c:v>18</c:v>
                </c:pt>
                <c:pt idx="84">
                  <c:v>7</c:v>
                </c:pt>
                <c:pt idx="85">
                  <c:v>9</c:v>
                </c:pt>
                <c:pt idx="86">
                  <c:v>10</c:v>
                </c:pt>
                <c:pt idx="87">
                  <c:v>2</c:v>
                </c:pt>
                <c:pt idx="88">
                  <c:v>3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86D-D943-B797-B0EABF1220E0}"/>
            </c:ext>
          </c:extLst>
        </c:ser>
        <c:ser>
          <c:idx val="12"/>
          <c:order val="12"/>
          <c:tx>
            <c:strRef>
              <c:f>'Freshman dorms'!$C$14</c:f>
              <c:strCache>
                <c:ptCount val="1"/>
                <c:pt idx="0">
                  <c:v>Hefner (Honors)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dorms'!$D$14:$CQ$14</c:f>
              <c:numCache>
                <c:formatCode>General</c:formatCode>
                <c:ptCount val="92"/>
                <c:pt idx="0">
                  <c:v>7</c:v>
                </c:pt>
                <c:pt idx="1">
                  <c:v>3</c:v>
                </c:pt>
                <c:pt idx="2">
                  <c:v>13</c:v>
                </c:pt>
                <c:pt idx="3">
                  <c:v>10</c:v>
                </c:pt>
                <c:pt idx="4">
                  <c:v>5</c:v>
                </c:pt>
                <c:pt idx="5">
                  <c:v>3</c:v>
                </c:pt>
                <c:pt idx="6">
                  <c:v>12</c:v>
                </c:pt>
                <c:pt idx="7">
                  <c:v>2</c:v>
                </c:pt>
                <c:pt idx="8">
                  <c:v>5</c:v>
                </c:pt>
                <c:pt idx="9">
                  <c:v>5</c:v>
                </c:pt>
                <c:pt idx="10">
                  <c:v>2</c:v>
                </c:pt>
                <c:pt idx="11">
                  <c:v>11</c:v>
                </c:pt>
                <c:pt idx="12">
                  <c:v>4</c:v>
                </c:pt>
                <c:pt idx="13">
                  <c:v>1</c:v>
                </c:pt>
                <c:pt idx="14">
                  <c:v>15</c:v>
                </c:pt>
                <c:pt idx="15">
                  <c:v>38</c:v>
                </c:pt>
                <c:pt idx="16">
                  <c:v>2</c:v>
                </c:pt>
                <c:pt idx="17">
                  <c:v>1</c:v>
                </c:pt>
                <c:pt idx="18">
                  <c:v>8</c:v>
                </c:pt>
                <c:pt idx="19">
                  <c:v>8</c:v>
                </c:pt>
                <c:pt idx="20">
                  <c:v>17</c:v>
                </c:pt>
                <c:pt idx="21">
                  <c:v>14</c:v>
                </c:pt>
                <c:pt idx="22">
                  <c:v>8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29</c:v>
                </c:pt>
                <c:pt idx="28">
                  <c:v>5</c:v>
                </c:pt>
                <c:pt idx="29">
                  <c:v>5</c:v>
                </c:pt>
                <c:pt idx="30">
                  <c:v>6</c:v>
                </c:pt>
                <c:pt idx="31">
                  <c:v>0</c:v>
                </c:pt>
                <c:pt idx="32">
                  <c:v>11</c:v>
                </c:pt>
                <c:pt idx="33">
                  <c:v>13</c:v>
                </c:pt>
                <c:pt idx="34">
                  <c:v>8</c:v>
                </c:pt>
                <c:pt idx="35">
                  <c:v>2</c:v>
                </c:pt>
                <c:pt idx="36">
                  <c:v>8</c:v>
                </c:pt>
                <c:pt idx="37">
                  <c:v>0</c:v>
                </c:pt>
                <c:pt idx="38">
                  <c:v>7</c:v>
                </c:pt>
                <c:pt idx="39">
                  <c:v>12</c:v>
                </c:pt>
                <c:pt idx="40">
                  <c:v>9</c:v>
                </c:pt>
                <c:pt idx="41">
                  <c:v>5</c:v>
                </c:pt>
                <c:pt idx="42">
                  <c:v>10</c:v>
                </c:pt>
                <c:pt idx="43">
                  <c:v>11</c:v>
                </c:pt>
                <c:pt idx="44">
                  <c:v>15</c:v>
                </c:pt>
                <c:pt idx="45">
                  <c:v>6</c:v>
                </c:pt>
                <c:pt idx="46">
                  <c:v>8</c:v>
                </c:pt>
                <c:pt idx="47">
                  <c:v>0</c:v>
                </c:pt>
                <c:pt idx="48">
                  <c:v>12</c:v>
                </c:pt>
                <c:pt idx="49">
                  <c:v>10</c:v>
                </c:pt>
                <c:pt idx="50">
                  <c:v>8</c:v>
                </c:pt>
                <c:pt idx="51">
                  <c:v>9</c:v>
                </c:pt>
                <c:pt idx="52">
                  <c:v>1</c:v>
                </c:pt>
                <c:pt idx="53">
                  <c:v>6</c:v>
                </c:pt>
                <c:pt idx="54">
                  <c:v>14</c:v>
                </c:pt>
                <c:pt idx="55">
                  <c:v>11</c:v>
                </c:pt>
                <c:pt idx="56">
                  <c:v>4</c:v>
                </c:pt>
                <c:pt idx="57">
                  <c:v>1</c:v>
                </c:pt>
                <c:pt idx="58">
                  <c:v>8</c:v>
                </c:pt>
                <c:pt idx="59">
                  <c:v>19</c:v>
                </c:pt>
                <c:pt idx="60">
                  <c:v>9</c:v>
                </c:pt>
                <c:pt idx="61">
                  <c:v>7</c:v>
                </c:pt>
                <c:pt idx="62">
                  <c:v>5</c:v>
                </c:pt>
                <c:pt idx="63">
                  <c:v>0</c:v>
                </c:pt>
                <c:pt idx="64">
                  <c:v>9</c:v>
                </c:pt>
                <c:pt idx="65">
                  <c:v>12</c:v>
                </c:pt>
                <c:pt idx="66">
                  <c:v>10</c:v>
                </c:pt>
                <c:pt idx="67">
                  <c:v>2</c:v>
                </c:pt>
                <c:pt idx="68">
                  <c:v>16</c:v>
                </c:pt>
                <c:pt idx="69">
                  <c:v>16</c:v>
                </c:pt>
                <c:pt idx="70">
                  <c:v>8</c:v>
                </c:pt>
                <c:pt idx="71">
                  <c:v>5</c:v>
                </c:pt>
                <c:pt idx="72">
                  <c:v>7</c:v>
                </c:pt>
                <c:pt idx="73">
                  <c:v>11</c:v>
                </c:pt>
                <c:pt idx="74">
                  <c:v>10</c:v>
                </c:pt>
                <c:pt idx="75">
                  <c:v>15</c:v>
                </c:pt>
                <c:pt idx="76">
                  <c:v>5</c:v>
                </c:pt>
                <c:pt idx="77">
                  <c:v>4</c:v>
                </c:pt>
                <c:pt idx="78">
                  <c:v>9</c:v>
                </c:pt>
                <c:pt idx="79">
                  <c:v>11</c:v>
                </c:pt>
                <c:pt idx="80">
                  <c:v>12</c:v>
                </c:pt>
                <c:pt idx="81">
                  <c:v>7</c:v>
                </c:pt>
                <c:pt idx="82">
                  <c:v>14</c:v>
                </c:pt>
                <c:pt idx="83">
                  <c:v>14</c:v>
                </c:pt>
                <c:pt idx="84">
                  <c:v>3</c:v>
                </c:pt>
                <c:pt idx="85">
                  <c:v>2</c:v>
                </c:pt>
                <c:pt idx="86">
                  <c:v>10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86D-D943-B797-B0EABF1220E0}"/>
            </c:ext>
          </c:extLst>
        </c:ser>
        <c:ser>
          <c:idx val="13"/>
          <c:order val="13"/>
          <c:tx>
            <c:strRef>
              <c:f>'Freshman dorms'!$C$15</c:f>
              <c:strCache>
                <c:ptCount val="1"/>
                <c:pt idx="0">
                  <c:v>Hopkins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dorms'!$D$15:$CQ$15</c:f>
              <c:numCache>
                <c:formatCode>General</c:formatCode>
                <c:ptCount val="92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14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2</c:v>
                </c:pt>
                <c:pt idx="8">
                  <c:v>8</c:v>
                </c:pt>
                <c:pt idx="9">
                  <c:v>17</c:v>
                </c:pt>
                <c:pt idx="10">
                  <c:v>8</c:v>
                </c:pt>
                <c:pt idx="11">
                  <c:v>9</c:v>
                </c:pt>
                <c:pt idx="12">
                  <c:v>17</c:v>
                </c:pt>
                <c:pt idx="13">
                  <c:v>3</c:v>
                </c:pt>
                <c:pt idx="14">
                  <c:v>28</c:v>
                </c:pt>
                <c:pt idx="15">
                  <c:v>38</c:v>
                </c:pt>
                <c:pt idx="16">
                  <c:v>8</c:v>
                </c:pt>
                <c:pt idx="17">
                  <c:v>15</c:v>
                </c:pt>
                <c:pt idx="18">
                  <c:v>11</c:v>
                </c:pt>
                <c:pt idx="19">
                  <c:v>19</c:v>
                </c:pt>
                <c:pt idx="20">
                  <c:v>14</c:v>
                </c:pt>
                <c:pt idx="21">
                  <c:v>14</c:v>
                </c:pt>
                <c:pt idx="22">
                  <c:v>9</c:v>
                </c:pt>
                <c:pt idx="23">
                  <c:v>13</c:v>
                </c:pt>
                <c:pt idx="24">
                  <c:v>7</c:v>
                </c:pt>
                <c:pt idx="25">
                  <c:v>0</c:v>
                </c:pt>
                <c:pt idx="26">
                  <c:v>1</c:v>
                </c:pt>
                <c:pt idx="27">
                  <c:v>19</c:v>
                </c:pt>
                <c:pt idx="28">
                  <c:v>8</c:v>
                </c:pt>
                <c:pt idx="29">
                  <c:v>9</c:v>
                </c:pt>
                <c:pt idx="30">
                  <c:v>12</c:v>
                </c:pt>
                <c:pt idx="31">
                  <c:v>1</c:v>
                </c:pt>
                <c:pt idx="32">
                  <c:v>11</c:v>
                </c:pt>
                <c:pt idx="33">
                  <c:v>12</c:v>
                </c:pt>
                <c:pt idx="34">
                  <c:v>10</c:v>
                </c:pt>
                <c:pt idx="35">
                  <c:v>6</c:v>
                </c:pt>
                <c:pt idx="36">
                  <c:v>8</c:v>
                </c:pt>
                <c:pt idx="37">
                  <c:v>0</c:v>
                </c:pt>
                <c:pt idx="38">
                  <c:v>11</c:v>
                </c:pt>
                <c:pt idx="39">
                  <c:v>8</c:v>
                </c:pt>
                <c:pt idx="40">
                  <c:v>11</c:v>
                </c:pt>
                <c:pt idx="41">
                  <c:v>11</c:v>
                </c:pt>
                <c:pt idx="42">
                  <c:v>2</c:v>
                </c:pt>
                <c:pt idx="43">
                  <c:v>3</c:v>
                </c:pt>
                <c:pt idx="44">
                  <c:v>12</c:v>
                </c:pt>
                <c:pt idx="45">
                  <c:v>13</c:v>
                </c:pt>
                <c:pt idx="46">
                  <c:v>11</c:v>
                </c:pt>
                <c:pt idx="47">
                  <c:v>4</c:v>
                </c:pt>
                <c:pt idx="48">
                  <c:v>4</c:v>
                </c:pt>
                <c:pt idx="49">
                  <c:v>20</c:v>
                </c:pt>
                <c:pt idx="50">
                  <c:v>6</c:v>
                </c:pt>
                <c:pt idx="51">
                  <c:v>8</c:v>
                </c:pt>
                <c:pt idx="52">
                  <c:v>5</c:v>
                </c:pt>
                <c:pt idx="53">
                  <c:v>16</c:v>
                </c:pt>
                <c:pt idx="54">
                  <c:v>10</c:v>
                </c:pt>
                <c:pt idx="55">
                  <c:v>8</c:v>
                </c:pt>
                <c:pt idx="56">
                  <c:v>6</c:v>
                </c:pt>
                <c:pt idx="57">
                  <c:v>11</c:v>
                </c:pt>
                <c:pt idx="58">
                  <c:v>6</c:v>
                </c:pt>
                <c:pt idx="59">
                  <c:v>12</c:v>
                </c:pt>
                <c:pt idx="60">
                  <c:v>14</c:v>
                </c:pt>
                <c:pt idx="61">
                  <c:v>7</c:v>
                </c:pt>
                <c:pt idx="62">
                  <c:v>7</c:v>
                </c:pt>
                <c:pt idx="63">
                  <c:v>0</c:v>
                </c:pt>
                <c:pt idx="64">
                  <c:v>8</c:v>
                </c:pt>
                <c:pt idx="65">
                  <c:v>17</c:v>
                </c:pt>
                <c:pt idx="66">
                  <c:v>15</c:v>
                </c:pt>
                <c:pt idx="67">
                  <c:v>5</c:v>
                </c:pt>
                <c:pt idx="68">
                  <c:v>13</c:v>
                </c:pt>
                <c:pt idx="69">
                  <c:v>12</c:v>
                </c:pt>
                <c:pt idx="70">
                  <c:v>7</c:v>
                </c:pt>
                <c:pt idx="71">
                  <c:v>8</c:v>
                </c:pt>
                <c:pt idx="72">
                  <c:v>6</c:v>
                </c:pt>
                <c:pt idx="73">
                  <c:v>5</c:v>
                </c:pt>
                <c:pt idx="74">
                  <c:v>10</c:v>
                </c:pt>
                <c:pt idx="75">
                  <c:v>15</c:v>
                </c:pt>
                <c:pt idx="76">
                  <c:v>7</c:v>
                </c:pt>
                <c:pt idx="77">
                  <c:v>10</c:v>
                </c:pt>
                <c:pt idx="78">
                  <c:v>7</c:v>
                </c:pt>
                <c:pt idx="79">
                  <c:v>13</c:v>
                </c:pt>
                <c:pt idx="80">
                  <c:v>13</c:v>
                </c:pt>
                <c:pt idx="81">
                  <c:v>9</c:v>
                </c:pt>
                <c:pt idx="82">
                  <c:v>8</c:v>
                </c:pt>
                <c:pt idx="83">
                  <c:v>16</c:v>
                </c:pt>
                <c:pt idx="84">
                  <c:v>4</c:v>
                </c:pt>
                <c:pt idx="85">
                  <c:v>3</c:v>
                </c:pt>
                <c:pt idx="86">
                  <c:v>15</c:v>
                </c:pt>
                <c:pt idx="87">
                  <c:v>2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86D-D943-B797-B0EABF1220E0}"/>
            </c:ext>
          </c:extLst>
        </c:ser>
        <c:ser>
          <c:idx val="14"/>
          <c:order val="14"/>
          <c:tx>
            <c:strRef>
              <c:f>'Freshman dorms'!$C$16</c:f>
              <c:strCache>
                <c:ptCount val="1"/>
                <c:pt idx="0">
                  <c:v>Howell (GR Challenges)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dorms'!$D$16:$CQ$16</c:f>
              <c:numCache>
                <c:formatCode>General</c:formatCode>
                <c:ptCount val="92"/>
                <c:pt idx="0">
                  <c:v>1</c:v>
                </c:pt>
                <c:pt idx="1">
                  <c:v>10</c:v>
                </c:pt>
                <c:pt idx="2">
                  <c:v>9</c:v>
                </c:pt>
                <c:pt idx="3">
                  <c:v>7</c:v>
                </c:pt>
                <c:pt idx="4">
                  <c:v>5</c:v>
                </c:pt>
                <c:pt idx="5">
                  <c:v>20</c:v>
                </c:pt>
                <c:pt idx="6">
                  <c:v>8</c:v>
                </c:pt>
                <c:pt idx="7">
                  <c:v>0</c:v>
                </c:pt>
                <c:pt idx="8">
                  <c:v>8</c:v>
                </c:pt>
                <c:pt idx="9">
                  <c:v>41</c:v>
                </c:pt>
                <c:pt idx="10">
                  <c:v>5</c:v>
                </c:pt>
                <c:pt idx="11">
                  <c:v>4</c:v>
                </c:pt>
                <c:pt idx="12">
                  <c:v>6</c:v>
                </c:pt>
                <c:pt idx="13">
                  <c:v>19</c:v>
                </c:pt>
                <c:pt idx="14">
                  <c:v>26</c:v>
                </c:pt>
                <c:pt idx="15">
                  <c:v>47</c:v>
                </c:pt>
                <c:pt idx="16">
                  <c:v>1</c:v>
                </c:pt>
                <c:pt idx="17">
                  <c:v>3</c:v>
                </c:pt>
                <c:pt idx="18">
                  <c:v>13</c:v>
                </c:pt>
                <c:pt idx="19">
                  <c:v>22</c:v>
                </c:pt>
                <c:pt idx="20">
                  <c:v>15</c:v>
                </c:pt>
                <c:pt idx="21">
                  <c:v>17</c:v>
                </c:pt>
                <c:pt idx="22">
                  <c:v>16</c:v>
                </c:pt>
                <c:pt idx="23">
                  <c:v>23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18</c:v>
                </c:pt>
                <c:pt idx="28">
                  <c:v>8</c:v>
                </c:pt>
                <c:pt idx="29">
                  <c:v>10</c:v>
                </c:pt>
                <c:pt idx="30">
                  <c:v>19</c:v>
                </c:pt>
                <c:pt idx="31">
                  <c:v>4</c:v>
                </c:pt>
                <c:pt idx="32">
                  <c:v>22</c:v>
                </c:pt>
                <c:pt idx="33">
                  <c:v>17</c:v>
                </c:pt>
                <c:pt idx="34">
                  <c:v>7</c:v>
                </c:pt>
                <c:pt idx="35">
                  <c:v>5</c:v>
                </c:pt>
                <c:pt idx="36">
                  <c:v>30</c:v>
                </c:pt>
                <c:pt idx="37">
                  <c:v>1</c:v>
                </c:pt>
                <c:pt idx="38">
                  <c:v>2</c:v>
                </c:pt>
                <c:pt idx="39">
                  <c:v>19</c:v>
                </c:pt>
                <c:pt idx="40">
                  <c:v>16</c:v>
                </c:pt>
                <c:pt idx="41">
                  <c:v>7</c:v>
                </c:pt>
                <c:pt idx="42">
                  <c:v>15</c:v>
                </c:pt>
                <c:pt idx="43">
                  <c:v>11</c:v>
                </c:pt>
                <c:pt idx="44">
                  <c:v>22</c:v>
                </c:pt>
                <c:pt idx="45">
                  <c:v>7</c:v>
                </c:pt>
                <c:pt idx="46">
                  <c:v>16</c:v>
                </c:pt>
                <c:pt idx="47">
                  <c:v>15</c:v>
                </c:pt>
                <c:pt idx="48">
                  <c:v>12</c:v>
                </c:pt>
                <c:pt idx="49">
                  <c:v>10</c:v>
                </c:pt>
                <c:pt idx="50">
                  <c:v>14</c:v>
                </c:pt>
                <c:pt idx="51">
                  <c:v>13</c:v>
                </c:pt>
                <c:pt idx="52">
                  <c:v>15</c:v>
                </c:pt>
                <c:pt idx="53">
                  <c:v>23</c:v>
                </c:pt>
                <c:pt idx="54">
                  <c:v>15</c:v>
                </c:pt>
                <c:pt idx="55">
                  <c:v>14</c:v>
                </c:pt>
                <c:pt idx="56">
                  <c:v>10</c:v>
                </c:pt>
                <c:pt idx="57">
                  <c:v>11</c:v>
                </c:pt>
                <c:pt idx="58">
                  <c:v>10</c:v>
                </c:pt>
                <c:pt idx="59">
                  <c:v>18</c:v>
                </c:pt>
                <c:pt idx="60">
                  <c:v>16</c:v>
                </c:pt>
                <c:pt idx="61">
                  <c:v>18</c:v>
                </c:pt>
                <c:pt idx="62">
                  <c:v>9</c:v>
                </c:pt>
                <c:pt idx="63">
                  <c:v>0</c:v>
                </c:pt>
                <c:pt idx="64">
                  <c:v>18</c:v>
                </c:pt>
                <c:pt idx="65">
                  <c:v>14</c:v>
                </c:pt>
                <c:pt idx="66">
                  <c:v>24</c:v>
                </c:pt>
                <c:pt idx="67">
                  <c:v>20</c:v>
                </c:pt>
                <c:pt idx="68">
                  <c:v>12</c:v>
                </c:pt>
                <c:pt idx="69">
                  <c:v>35</c:v>
                </c:pt>
                <c:pt idx="70">
                  <c:v>25</c:v>
                </c:pt>
                <c:pt idx="71">
                  <c:v>21</c:v>
                </c:pt>
                <c:pt idx="72">
                  <c:v>32</c:v>
                </c:pt>
                <c:pt idx="73">
                  <c:v>25</c:v>
                </c:pt>
                <c:pt idx="74">
                  <c:v>19</c:v>
                </c:pt>
                <c:pt idx="75">
                  <c:v>15</c:v>
                </c:pt>
                <c:pt idx="76">
                  <c:v>21</c:v>
                </c:pt>
                <c:pt idx="77">
                  <c:v>11</c:v>
                </c:pt>
                <c:pt idx="78">
                  <c:v>18</c:v>
                </c:pt>
                <c:pt idx="79">
                  <c:v>21</c:v>
                </c:pt>
                <c:pt idx="80">
                  <c:v>12</c:v>
                </c:pt>
                <c:pt idx="81">
                  <c:v>21</c:v>
                </c:pt>
                <c:pt idx="82">
                  <c:v>16</c:v>
                </c:pt>
                <c:pt idx="83">
                  <c:v>25</c:v>
                </c:pt>
                <c:pt idx="84">
                  <c:v>4</c:v>
                </c:pt>
                <c:pt idx="85">
                  <c:v>14</c:v>
                </c:pt>
                <c:pt idx="86">
                  <c:v>12</c:v>
                </c:pt>
                <c:pt idx="87">
                  <c:v>3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86D-D943-B797-B0EABF1220E0}"/>
            </c:ext>
          </c:extLst>
        </c:ser>
        <c:ser>
          <c:idx val="15"/>
          <c:order val="15"/>
          <c:tx>
            <c:strRef>
              <c:f>'Freshman dorms'!$C$17</c:f>
              <c:strCache>
                <c:ptCount val="1"/>
                <c:pt idx="0">
                  <c:v>Matheson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dorms'!$D$17:$CQ$17</c:f>
              <c:numCache>
                <c:formatCode>General</c:formatCode>
                <c:ptCount val="92"/>
                <c:pt idx="0">
                  <c:v>5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3</c:v>
                </c:pt>
                <c:pt idx="5">
                  <c:v>4</c:v>
                </c:pt>
                <c:pt idx="6">
                  <c:v>11</c:v>
                </c:pt>
                <c:pt idx="7">
                  <c:v>2</c:v>
                </c:pt>
                <c:pt idx="8">
                  <c:v>13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14</c:v>
                </c:pt>
                <c:pt idx="13">
                  <c:v>4</c:v>
                </c:pt>
                <c:pt idx="14">
                  <c:v>32</c:v>
                </c:pt>
                <c:pt idx="15">
                  <c:v>31</c:v>
                </c:pt>
                <c:pt idx="16">
                  <c:v>11</c:v>
                </c:pt>
                <c:pt idx="17">
                  <c:v>2</c:v>
                </c:pt>
                <c:pt idx="18">
                  <c:v>9</c:v>
                </c:pt>
                <c:pt idx="19">
                  <c:v>16</c:v>
                </c:pt>
                <c:pt idx="20">
                  <c:v>10</c:v>
                </c:pt>
                <c:pt idx="21">
                  <c:v>8</c:v>
                </c:pt>
                <c:pt idx="22">
                  <c:v>10</c:v>
                </c:pt>
                <c:pt idx="23">
                  <c:v>6</c:v>
                </c:pt>
                <c:pt idx="24">
                  <c:v>7</c:v>
                </c:pt>
                <c:pt idx="25">
                  <c:v>0</c:v>
                </c:pt>
                <c:pt idx="26">
                  <c:v>0</c:v>
                </c:pt>
                <c:pt idx="27">
                  <c:v>5</c:v>
                </c:pt>
                <c:pt idx="28">
                  <c:v>13</c:v>
                </c:pt>
                <c:pt idx="29">
                  <c:v>8</c:v>
                </c:pt>
                <c:pt idx="30">
                  <c:v>1</c:v>
                </c:pt>
                <c:pt idx="31">
                  <c:v>8</c:v>
                </c:pt>
                <c:pt idx="32">
                  <c:v>15</c:v>
                </c:pt>
                <c:pt idx="33">
                  <c:v>6</c:v>
                </c:pt>
                <c:pt idx="34">
                  <c:v>6</c:v>
                </c:pt>
                <c:pt idx="35">
                  <c:v>10</c:v>
                </c:pt>
                <c:pt idx="36">
                  <c:v>8</c:v>
                </c:pt>
                <c:pt idx="37">
                  <c:v>2</c:v>
                </c:pt>
                <c:pt idx="38">
                  <c:v>11</c:v>
                </c:pt>
                <c:pt idx="39">
                  <c:v>8</c:v>
                </c:pt>
                <c:pt idx="40">
                  <c:v>10</c:v>
                </c:pt>
                <c:pt idx="41">
                  <c:v>5</c:v>
                </c:pt>
                <c:pt idx="42">
                  <c:v>7</c:v>
                </c:pt>
                <c:pt idx="43">
                  <c:v>15</c:v>
                </c:pt>
                <c:pt idx="44">
                  <c:v>8</c:v>
                </c:pt>
                <c:pt idx="45">
                  <c:v>13</c:v>
                </c:pt>
                <c:pt idx="46">
                  <c:v>8</c:v>
                </c:pt>
                <c:pt idx="47">
                  <c:v>11</c:v>
                </c:pt>
                <c:pt idx="48">
                  <c:v>17</c:v>
                </c:pt>
                <c:pt idx="49">
                  <c:v>14</c:v>
                </c:pt>
                <c:pt idx="50">
                  <c:v>7</c:v>
                </c:pt>
                <c:pt idx="51">
                  <c:v>14</c:v>
                </c:pt>
                <c:pt idx="52">
                  <c:v>3</c:v>
                </c:pt>
                <c:pt idx="53">
                  <c:v>13</c:v>
                </c:pt>
                <c:pt idx="54">
                  <c:v>5</c:v>
                </c:pt>
                <c:pt idx="55">
                  <c:v>15</c:v>
                </c:pt>
                <c:pt idx="56">
                  <c:v>12</c:v>
                </c:pt>
                <c:pt idx="57">
                  <c:v>5</c:v>
                </c:pt>
                <c:pt idx="58">
                  <c:v>13</c:v>
                </c:pt>
                <c:pt idx="59">
                  <c:v>12</c:v>
                </c:pt>
                <c:pt idx="60">
                  <c:v>7</c:v>
                </c:pt>
                <c:pt idx="61">
                  <c:v>8</c:v>
                </c:pt>
                <c:pt idx="62">
                  <c:v>12</c:v>
                </c:pt>
                <c:pt idx="63">
                  <c:v>0</c:v>
                </c:pt>
                <c:pt idx="64">
                  <c:v>19</c:v>
                </c:pt>
                <c:pt idx="65">
                  <c:v>10</c:v>
                </c:pt>
                <c:pt idx="66">
                  <c:v>11</c:v>
                </c:pt>
                <c:pt idx="67">
                  <c:v>4</c:v>
                </c:pt>
                <c:pt idx="68">
                  <c:v>8</c:v>
                </c:pt>
                <c:pt idx="69">
                  <c:v>17</c:v>
                </c:pt>
                <c:pt idx="70">
                  <c:v>16</c:v>
                </c:pt>
                <c:pt idx="71">
                  <c:v>5</c:v>
                </c:pt>
                <c:pt idx="72">
                  <c:v>10</c:v>
                </c:pt>
                <c:pt idx="73">
                  <c:v>7</c:v>
                </c:pt>
                <c:pt idx="74">
                  <c:v>18</c:v>
                </c:pt>
                <c:pt idx="75">
                  <c:v>10</c:v>
                </c:pt>
                <c:pt idx="76">
                  <c:v>6</c:v>
                </c:pt>
                <c:pt idx="77">
                  <c:v>8</c:v>
                </c:pt>
                <c:pt idx="78">
                  <c:v>7</c:v>
                </c:pt>
                <c:pt idx="79">
                  <c:v>21</c:v>
                </c:pt>
                <c:pt idx="80">
                  <c:v>13</c:v>
                </c:pt>
                <c:pt idx="81">
                  <c:v>9</c:v>
                </c:pt>
                <c:pt idx="82">
                  <c:v>9</c:v>
                </c:pt>
                <c:pt idx="83">
                  <c:v>12</c:v>
                </c:pt>
                <c:pt idx="84">
                  <c:v>7</c:v>
                </c:pt>
                <c:pt idx="85">
                  <c:v>5</c:v>
                </c:pt>
                <c:pt idx="86">
                  <c:v>8</c:v>
                </c:pt>
                <c:pt idx="87">
                  <c:v>6</c:v>
                </c:pt>
                <c:pt idx="88">
                  <c:v>4</c:v>
                </c:pt>
                <c:pt idx="89">
                  <c:v>0</c:v>
                </c:pt>
                <c:pt idx="90">
                  <c:v>1</c:v>
                </c:pt>
                <c:pt idx="9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86D-D943-B797-B0EABF1220E0}"/>
            </c:ext>
          </c:extLst>
        </c:ser>
        <c:ser>
          <c:idx val="16"/>
          <c:order val="16"/>
          <c:tx>
            <c:strRef>
              <c:f>'Freshman dorms'!$C$18</c:f>
              <c:strCache>
                <c:ptCount val="1"/>
                <c:pt idx="0">
                  <c:v>Maulding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dorms'!$D$18:$CQ$18</c:f>
              <c:numCache>
                <c:formatCode>General</c:formatCode>
                <c:ptCount val="92"/>
                <c:pt idx="0">
                  <c:v>7</c:v>
                </c:pt>
                <c:pt idx="1">
                  <c:v>1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12</c:v>
                </c:pt>
                <c:pt idx="6">
                  <c:v>14</c:v>
                </c:pt>
                <c:pt idx="7">
                  <c:v>6</c:v>
                </c:pt>
                <c:pt idx="8">
                  <c:v>25</c:v>
                </c:pt>
                <c:pt idx="9">
                  <c:v>18</c:v>
                </c:pt>
                <c:pt idx="10">
                  <c:v>11</c:v>
                </c:pt>
                <c:pt idx="11">
                  <c:v>26</c:v>
                </c:pt>
                <c:pt idx="12">
                  <c:v>13</c:v>
                </c:pt>
                <c:pt idx="13">
                  <c:v>0</c:v>
                </c:pt>
                <c:pt idx="14">
                  <c:v>24</c:v>
                </c:pt>
                <c:pt idx="15">
                  <c:v>14</c:v>
                </c:pt>
                <c:pt idx="16">
                  <c:v>29</c:v>
                </c:pt>
                <c:pt idx="17">
                  <c:v>22</c:v>
                </c:pt>
                <c:pt idx="18">
                  <c:v>20</c:v>
                </c:pt>
                <c:pt idx="19">
                  <c:v>20</c:v>
                </c:pt>
                <c:pt idx="20">
                  <c:v>21</c:v>
                </c:pt>
                <c:pt idx="21">
                  <c:v>21</c:v>
                </c:pt>
                <c:pt idx="22">
                  <c:v>48</c:v>
                </c:pt>
                <c:pt idx="23">
                  <c:v>18</c:v>
                </c:pt>
                <c:pt idx="24">
                  <c:v>5</c:v>
                </c:pt>
                <c:pt idx="25">
                  <c:v>0</c:v>
                </c:pt>
                <c:pt idx="26">
                  <c:v>0</c:v>
                </c:pt>
                <c:pt idx="27">
                  <c:v>31</c:v>
                </c:pt>
                <c:pt idx="28">
                  <c:v>27</c:v>
                </c:pt>
                <c:pt idx="29">
                  <c:v>50</c:v>
                </c:pt>
                <c:pt idx="30">
                  <c:v>17</c:v>
                </c:pt>
                <c:pt idx="31">
                  <c:v>0</c:v>
                </c:pt>
                <c:pt idx="32">
                  <c:v>16</c:v>
                </c:pt>
                <c:pt idx="33">
                  <c:v>18</c:v>
                </c:pt>
                <c:pt idx="34">
                  <c:v>25</c:v>
                </c:pt>
                <c:pt idx="35">
                  <c:v>47</c:v>
                </c:pt>
                <c:pt idx="36">
                  <c:v>22</c:v>
                </c:pt>
                <c:pt idx="37">
                  <c:v>0</c:v>
                </c:pt>
                <c:pt idx="38">
                  <c:v>14</c:v>
                </c:pt>
                <c:pt idx="39">
                  <c:v>22</c:v>
                </c:pt>
                <c:pt idx="40">
                  <c:v>16</c:v>
                </c:pt>
                <c:pt idx="41">
                  <c:v>41</c:v>
                </c:pt>
                <c:pt idx="42">
                  <c:v>23</c:v>
                </c:pt>
                <c:pt idx="43">
                  <c:v>14</c:v>
                </c:pt>
                <c:pt idx="44">
                  <c:v>17</c:v>
                </c:pt>
                <c:pt idx="45">
                  <c:v>15</c:v>
                </c:pt>
                <c:pt idx="46">
                  <c:v>52</c:v>
                </c:pt>
                <c:pt idx="47">
                  <c:v>10</c:v>
                </c:pt>
                <c:pt idx="48">
                  <c:v>21</c:v>
                </c:pt>
                <c:pt idx="49">
                  <c:v>14</c:v>
                </c:pt>
                <c:pt idx="50">
                  <c:v>25</c:v>
                </c:pt>
                <c:pt idx="51">
                  <c:v>57</c:v>
                </c:pt>
                <c:pt idx="52">
                  <c:v>2</c:v>
                </c:pt>
                <c:pt idx="53">
                  <c:v>18</c:v>
                </c:pt>
                <c:pt idx="54">
                  <c:v>23</c:v>
                </c:pt>
                <c:pt idx="55">
                  <c:v>21</c:v>
                </c:pt>
                <c:pt idx="56">
                  <c:v>57</c:v>
                </c:pt>
                <c:pt idx="57">
                  <c:v>7</c:v>
                </c:pt>
                <c:pt idx="58">
                  <c:v>24</c:v>
                </c:pt>
                <c:pt idx="59">
                  <c:v>13</c:v>
                </c:pt>
                <c:pt idx="60">
                  <c:v>15</c:v>
                </c:pt>
                <c:pt idx="61">
                  <c:v>50</c:v>
                </c:pt>
                <c:pt idx="62">
                  <c:v>22</c:v>
                </c:pt>
                <c:pt idx="63">
                  <c:v>0</c:v>
                </c:pt>
                <c:pt idx="64">
                  <c:v>34</c:v>
                </c:pt>
                <c:pt idx="65">
                  <c:v>19</c:v>
                </c:pt>
                <c:pt idx="66">
                  <c:v>21</c:v>
                </c:pt>
                <c:pt idx="67">
                  <c:v>52</c:v>
                </c:pt>
                <c:pt idx="68">
                  <c:v>19</c:v>
                </c:pt>
                <c:pt idx="69">
                  <c:v>23</c:v>
                </c:pt>
                <c:pt idx="70">
                  <c:v>25</c:v>
                </c:pt>
                <c:pt idx="71">
                  <c:v>15</c:v>
                </c:pt>
                <c:pt idx="72">
                  <c:v>19</c:v>
                </c:pt>
                <c:pt idx="73">
                  <c:v>22</c:v>
                </c:pt>
                <c:pt idx="74">
                  <c:v>33</c:v>
                </c:pt>
                <c:pt idx="75">
                  <c:v>23</c:v>
                </c:pt>
                <c:pt idx="76">
                  <c:v>16</c:v>
                </c:pt>
                <c:pt idx="77">
                  <c:v>24</c:v>
                </c:pt>
                <c:pt idx="78">
                  <c:v>20</c:v>
                </c:pt>
                <c:pt idx="79">
                  <c:v>31</c:v>
                </c:pt>
                <c:pt idx="80">
                  <c:v>30</c:v>
                </c:pt>
                <c:pt idx="81">
                  <c:v>25</c:v>
                </c:pt>
                <c:pt idx="82">
                  <c:v>33</c:v>
                </c:pt>
                <c:pt idx="83">
                  <c:v>14</c:v>
                </c:pt>
                <c:pt idx="84">
                  <c:v>6</c:v>
                </c:pt>
                <c:pt idx="85">
                  <c:v>8</c:v>
                </c:pt>
                <c:pt idx="86">
                  <c:v>43</c:v>
                </c:pt>
                <c:pt idx="87">
                  <c:v>3</c:v>
                </c:pt>
                <c:pt idx="88">
                  <c:v>9</c:v>
                </c:pt>
                <c:pt idx="89">
                  <c:v>6</c:v>
                </c:pt>
                <c:pt idx="90">
                  <c:v>12</c:v>
                </c:pt>
                <c:pt idx="9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86D-D943-B797-B0EABF1220E0}"/>
            </c:ext>
          </c:extLst>
        </c:ser>
        <c:ser>
          <c:idx val="17"/>
          <c:order val="17"/>
          <c:tx>
            <c:strRef>
              <c:f>'Freshman dorms'!$C$19</c:f>
              <c:strCache>
                <c:ptCount val="1"/>
                <c:pt idx="0">
                  <c:v>Montag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dorms'!$D$19:$CQ$19</c:f>
              <c:numCache>
                <c:formatCode>General</c:formatCode>
                <c:ptCount val="92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13</c:v>
                </c:pt>
                <c:pt idx="4">
                  <c:v>5</c:v>
                </c:pt>
                <c:pt idx="5">
                  <c:v>9</c:v>
                </c:pt>
                <c:pt idx="6">
                  <c:v>14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11</c:v>
                </c:pt>
                <c:pt idx="11">
                  <c:v>13</c:v>
                </c:pt>
                <c:pt idx="12">
                  <c:v>4</c:v>
                </c:pt>
                <c:pt idx="13">
                  <c:v>0</c:v>
                </c:pt>
                <c:pt idx="14">
                  <c:v>43</c:v>
                </c:pt>
                <c:pt idx="15">
                  <c:v>14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17</c:v>
                </c:pt>
                <c:pt idx="20">
                  <c:v>14</c:v>
                </c:pt>
                <c:pt idx="21">
                  <c:v>17</c:v>
                </c:pt>
                <c:pt idx="22">
                  <c:v>6</c:v>
                </c:pt>
                <c:pt idx="23">
                  <c:v>11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20</c:v>
                </c:pt>
                <c:pt idx="28">
                  <c:v>16</c:v>
                </c:pt>
                <c:pt idx="29">
                  <c:v>9</c:v>
                </c:pt>
                <c:pt idx="30">
                  <c:v>7</c:v>
                </c:pt>
                <c:pt idx="31">
                  <c:v>1</c:v>
                </c:pt>
                <c:pt idx="32">
                  <c:v>14</c:v>
                </c:pt>
                <c:pt idx="33">
                  <c:v>12</c:v>
                </c:pt>
                <c:pt idx="34">
                  <c:v>7</c:v>
                </c:pt>
                <c:pt idx="35">
                  <c:v>6</c:v>
                </c:pt>
                <c:pt idx="36">
                  <c:v>10</c:v>
                </c:pt>
                <c:pt idx="37">
                  <c:v>0</c:v>
                </c:pt>
                <c:pt idx="38">
                  <c:v>13</c:v>
                </c:pt>
                <c:pt idx="39">
                  <c:v>9</c:v>
                </c:pt>
                <c:pt idx="40">
                  <c:v>8</c:v>
                </c:pt>
                <c:pt idx="41">
                  <c:v>16</c:v>
                </c:pt>
                <c:pt idx="42">
                  <c:v>8</c:v>
                </c:pt>
                <c:pt idx="43">
                  <c:v>8</c:v>
                </c:pt>
                <c:pt idx="44">
                  <c:v>7</c:v>
                </c:pt>
                <c:pt idx="45">
                  <c:v>6</c:v>
                </c:pt>
                <c:pt idx="46">
                  <c:v>2</c:v>
                </c:pt>
                <c:pt idx="47">
                  <c:v>6</c:v>
                </c:pt>
                <c:pt idx="48">
                  <c:v>21</c:v>
                </c:pt>
                <c:pt idx="49">
                  <c:v>14</c:v>
                </c:pt>
                <c:pt idx="50">
                  <c:v>10</c:v>
                </c:pt>
                <c:pt idx="51">
                  <c:v>6</c:v>
                </c:pt>
                <c:pt idx="52">
                  <c:v>4</c:v>
                </c:pt>
                <c:pt idx="53">
                  <c:v>14</c:v>
                </c:pt>
                <c:pt idx="54">
                  <c:v>13</c:v>
                </c:pt>
                <c:pt idx="55">
                  <c:v>13</c:v>
                </c:pt>
                <c:pt idx="56">
                  <c:v>6</c:v>
                </c:pt>
                <c:pt idx="57">
                  <c:v>5</c:v>
                </c:pt>
                <c:pt idx="58">
                  <c:v>13</c:v>
                </c:pt>
                <c:pt idx="59">
                  <c:v>10</c:v>
                </c:pt>
                <c:pt idx="60">
                  <c:v>8</c:v>
                </c:pt>
                <c:pt idx="61">
                  <c:v>7</c:v>
                </c:pt>
                <c:pt idx="62">
                  <c:v>15</c:v>
                </c:pt>
                <c:pt idx="63">
                  <c:v>0</c:v>
                </c:pt>
                <c:pt idx="64">
                  <c:v>15</c:v>
                </c:pt>
                <c:pt idx="65">
                  <c:v>12</c:v>
                </c:pt>
                <c:pt idx="66">
                  <c:v>14</c:v>
                </c:pt>
                <c:pt idx="67">
                  <c:v>4</c:v>
                </c:pt>
                <c:pt idx="68">
                  <c:v>11</c:v>
                </c:pt>
                <c:pt idx="69">
                  <c:v>13</c:v>
                </c:pt>
                <c:pt idx="70">
                  <c:v>10</c:v>
                </c:pt>
                <c:pt idx="71">
                  <c:v>7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11</c:v>
                </c:pt>
                <c:pt idx="76">
                  <c:v>11</c:v>
                </c:pt>
                <c:pt idx="77">
                  <c:v>15</c:v>
                </c:pt>
                <c:pt idx="78">
                  <c:v>9</c:v>
                </c:pt>
                <c:pt idx="79">
                  <c:v>12</c:v>
                </c:pt>
                <c:pt idx="80">
                  <c:v>15</c:v>
                </c:pt>
                <c:pt idx="81">
                  <c:v>10</c:v>
                </c:pt>
                <c:pt idx="82">
                  <c:v>7</c:v>
                </c:pt>
                <c:pt idx="83">
                  <c:v>26</c:v>
                </c:pt>
                <c:pt idx="84">
                  <c:v>4</c:v>
                </c:pt>
                <c:pt idx="85">
                  <c:v>6</c:v>
                </c:pt>
                <c:pt idx="86">
                  <c:v>17</c:v>
                </c:pt>
                <c:pt idx="87">
                  <c:v>2</c:v>
                </c:pt>
                <c:pt idx="88">
                  <c:v>6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86D-D943-B797-B0EABF1220E0}"/>
            </c:ext>
          </c:extLst>
        </c:ser>
        <c:ser>
          <c:idx val="18"/>
          <c:order val="18"/>
          <c:tx>
            <c:strRef>
              <c:f>'Freshman dorms'!$C$20</c:f>
              <c:strCache>
                <c:ptCount val="1"/>
                <c:pt idx="0">
                  <c:v>Perry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dorms'!$D$20:$CQ$20</c:f>
              <c:numCache>
                <c:formatCode>General</c:formatCode>
                <c:ptCount val="92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11</c:v>
                </c:pt>
                <c:pt idx="6">
                  <c:v>8</c:v>
                </c:pt>
                <c:pt idx="7">
                  <c:v>6</c:v>
                </c:pt>
                <c:pt idx="8">
                  <c:v>5</c:v>
                </c:pt>
                <c:pt idx="9">
                  <c:v>14</c:v>
                </c:pt>
                <c:pt idx="10">
                  <c:v>16</c:v>
                </c:pt>
                <c:pt idx="11">
                  <c:v>13</c:v>
                </c:pt>
                <c:pt idx="12">
                  <c:v>11</c:v>
                </c:pt>
                <c:pt idx="13">
                  <c:v>1</c:v>
                </c:pt>
                <c:pt idx="14">
                  <c:v>34</c:v>
                </c:pt>
                <c:pt idx="15">
                  <c:v>25</c:v>
                </c:pt>
                <c:pt idx="16">
                  <c:v>6</c:v>
                </c:pt>
                <c:pt idx="17">
                  <c:v>7</c:v>
                </c:pt>
                <c:pt idx="18">
                  <c:v>5</c:v>
                </c:pt>
                <c:pt idx="19">
                  <c:v>21</c:v>
                </c:pt>
                <c:pt idx="20">
                  <c:v>22</c:v>
                </c:pt>
                <c:pt idx="21">
                  <c:v>6</c:v>
                </c:pt>
                <c:pt idx="22">
                  <c:v>11</c:v>
                </c:pt>
                <c:pt idx="23">
                  <c:v>4</c:v>
                </c:pt>
                <c:pt idx="24">
                  <c:v>5</c:v>
                </c:pt>
                <c:pt idx="25">
                  <c:v>0</c:v>
                </c:pt>
                <c:pt idx="26">
                  <c:v>0</c:v>
                </c:pt>
                <c:pt idx="27">
                  <c:v>10</c:v>
                </c:pt>
                <c:pt idx="28">
                  <c:v>9</c:v>
                </c:pt>
                <c:pt idx="29">
                  <c:v>7</c:v>
                </c:pt>
                <c:pt idx="30">
                  <c:v>9</c:v>
                </c:pt>
                <c:pt idx="31">
                  <c:v>4</c:v>
                </c:pt>
                <c:pt idx="32">
                  <c:v>17</c:v>
                </c:pt>
                <c:pt idx="33">
                  <c:v>13</c:v>
                </c:pt>
                <c:pt idx="34">
                  <c:v>1</c:v>
                </c:pt>
                <c:pt idx="35">
                  <c:v>4</c:v>
                </c:pt>
                <c:pt idx="36">
                  <c:v>6</c:v>
                </c:pt>
                <c:pt idx="37">
                  <c:v>4</c:v>
                </c:pt>
                <c:pt idx="38">
                  <c:v>10</c:v>
                </c:pt>
                <c:pt idx="39">
                  <c:v>8</c:v>
                </c:pt>
                <c:pt idx="40">
                  <c:v>1</c:v>
                </c:pt>
                <c:pt idx="41">
                  <c:v>9</c:v>
                </c:pt>
                <c:pt idx="42">
                  <c:v>5</c:v>
                </c:pt>
                <c:pt idx="43">
                  <c:v>24</c:v>
                </c:pt>
                <c:pt idx="44">
                  <c:v>3</c:v>
                </c:pt>
                <c:pt idx="45">
                  <c:v>8</c:v>
                </c:pt>
                <c:pt idx="46">
                  <c:v>18</c:v>
                </c:pt>
                <c:pt idx="47">
                  <c:v>2</c:v>
                </c:pt>
                <c:pt idx="48">
                  <c:v>15</c:v>
                </c:pt>
                <c:pt idx="49">
                  <c:v>5</c:v>
                </c:pt>
                <c:pt idx="50">
                  <c:v>8</c:v>
                </c:pt>
                <c:pt idx="51">
                  <c:v>10</c:v>
                </c:pt>
                <c:pt idx="52">
                  <c:v>7</c:v>
                </c:pt>
                <c:pt idx="53">
                  <c:v>25</c:v>
                </c:pt>
                <c:pt idx="54">
                  <c:v>3</c:v>
                </c:pt>
                <c:pt idx="55">
                  <c:v>15</c:v>
                </c:pt>
                <c:pt idx="56">
                  <c:v>3</c:v>
                </c:pt>
                <c:pt idx="57">
                  <c:v>10</c:v>
                </c:pt>
                <c:pt idx="58">
                  <c:v>18</c:v>
                </c:pt>
                <c:pt idx="59">
                  <c:v>9</c:v>
                </c:pt>
                <c:pt idx="60">
                  <c:v>8</c:v>
                </c:pt>
                <c:pt idx="61">
                  <c:v>14</c:v>
                </c:pt>
                <c:pt idx="62">
                  <c:v>20</c:v>
                </c:pt>
                <c:pt idx="63">
                  <c:v>0</c:v>
                </c:pt>
                <c:pt idx="64">
                  <c:v>19</c:v>
                </c:pt>
                <c:pt idx="65">
                  <c:v>7</c:v>
                </c:pt>
                <c:pt idx="66">
                  <c:v>8</c:v>
                </c:pt>
                <c:pt idx="67">
                  <c:v>12</c:v>
                </c:pt>
                <c:pt idx="68">
                  <c:v>4</c:v>
                </c:pt>
                <c:pt idx="69">
                  <c:v>23</c:v>
                </c:pt>
                <c:pt idx="70">
                  <c:v>5</c:v>
                </c:pt>
                <c:pt idx="71">
                  <c:v>6</c:v>
                </c:pt>
                <c:pt idx="72">
                  <c:v>14</c:v>
                </c:pt>
                <c:pt idx="73">
                  <c:v>9</c:v>
                </c:pt>
                <c:pt idx="74">
                  <c:v>20</c:v>
                </c:pt>
                <c:pt idx="75">
                  <c:v>10</c:v>
                </c:pt>
                <c:pt idx="76">
                  <c:v>11</c:v>
                </c:pt>
                <c:pt idx="77">
                  <c:v>10</c:v>
                </c:pt>
                <c:pt idx="78">
                  <c:v>10</c:v>
                </c:pt>
                <c:pt idx="79">
                  <c:v>17</c:v>
                </c:pt>
                <c:pt idx="80">
                  <c:v>3</c:v>
                </c:pt>
                <c:pt idx="81">
                  <c:v>12</c:v>
                </c:pt>
                <c:pt idx="82">
                  <c:v>11</c:v>
                </c:pt>
                <c:pt idx="83">
                  <c:v>10</c:v>
                </c:pt>
                <c:pt idx="84">
                  <c:v>2</c:v>
                </c:pt>
                <c:pt idx="85">
                  <c:v>3</c:v>
                </c:pt>
                <c:pt idx="86">
                  <c:v>19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86D-D943-B797-B0EABF1220E0}"/>
            </c:ext>
          </c:extLst>
        </c:ser>
        <c:ser>
          <c:idx val="19"/>
          <c:order val="19"/>
          <c:tx>
            <c:strRef>
              <c:f>'Freshman dorms'!$C$21</c:f>
              <c:strCache>
                <c:ptCount val="1"/>
                <c:pt idx="0">
                  <c:v>Smith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dorms'!$D$21:$CQ$21</c:f>
              <c:numCache>
                <c:formatCode>General</c:formatCode>
                <c:ptCount val="92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23</c:v>
                </c:pt>
                <c:pt idx="4">
                  <c:v>6</c:v>
                </c:pt>
                <c:pt idx="5">
                  <c:v>9</c:v>
                </c:pt>
                <c:pt idx="6">
                  <c:v>10</c:v>
                </c:pt>
                <c:pt idx="7">
                  <c:v>7</c:v>
                </c:pt>
                <c:pt idx="8">
                  <c:v>15</c:v>
                </c:pt>
                <c:pt idx="9">
                  <c:v>9</c:v>
                </c:pt>
                <c:pt idx="10">
                  <c:v>5</c:v>
                </c:pt>
                <c:pt idx="11">
                  <c:v>19</c:v>
                </c:pt>
                <c:pt idx="12">
                  <c:v>13</c:v>
                </c:pt>
                <c:pt idx="13">
                  <c:v>17</c:v>
                </c:pt>
                <c:pt idx="14">
                  <c:v>33</c:v>
                </c:pt>
                <c:pt idx="15">
                  <c:v>48</c:v>
                </c:pt>
                <c:pt idx="16">
                  <c:v>5</c:v>
                </c:pt>
                <c:pt idx="17">
                  <c:v>9</c:v>
                </c:pt>
                <c:pt idx="18">
                  <c:v>16</c:v>
                </c:pt>
                <c:pt idx="19">
                  <c:v>41</c:v>
                </c:pt>
                <c:pt idx="20">
                  <c:v>19</c:v>
                </c:pt>
                <c:pt idx="21">
                  <c:v>14</c:v>
                </c:pt>
                <c:pt idx="22">
                  <c:v>9</c:v>
                </c:pt>
                <c:pt idx="23">
                  <c:v>11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20</c:v>
                </c:pt>
                <c:pt idx="28">
                  <c:v>9</c:v>
                </c:pt>
                <c:pt idx="29">
                  <c:v>13</c:v>
                </c:pt>
                <c:pt idx="30">
                  <c:v>13</c:v>
                </c:pt>
                <c:pt idx="31">
                  <c:v>6</c:v>
                </c:pt>
                <c:pt idx="32">
                  <c:v>14</c:v>
                </c:pt>
                <c:pt idx="33">
                  <c:v>19</c:v>
                </c:pt>
                <c:pt idx="34">
                  <c:v>5</c:v>
                </c:pt>
                <c:pt idx="35">
                  <c:v>17</c:v>
                </c:pt>
                <c:pt idx="36">
                  <c:v>16</c:v>
                </c:pt>
                <c:pt idx="37">
                  <c:v>4</c:v>
                </c:pt>
                <c:pt idx="38">
                  <c:v>15</c:v>
                </c:pt>
                <c:pt idx="39">
                  <c:v>19</c:v>
                </c:pt>
                <c:pt idx="40">
                  <c:v>13</c:v>
                </c:pt>
                <c:pt idx="41">
                  <c:v>11</c:v>
                </c:pt>
                <c:pt idx="42">
                  <c:v>13</c:v>
                </c:pt>
                <c:pt idx="43">
                  <c:v>16</c:v>
                </c:pt>
                <c:pt idx="44">
                  <c:v>10</c:v>
                </c:pt>
                <c:pt idx="45">
                  <c:v>14</c:v>
                </c:pt>
                <c:pt idx="46">
                  <c:v>17</c:v>
                </c:pt>
                <c:pt idx="47">
                  <c:v>10</c:v>
                </c:pt>
                <c:pt idx="48">
                  <c:v>12</c:v>
                </c:pt>
                <c:pt idx="49">
                  <c:v>13</c:v>
                </c:pt>
                <c:pt idx="50">
                  <c:v>15</c:v>
                </c:pt>
                <c:pt idx="51">
                  <c:v>16</c:v>
                </c:pt>
                <c:pt idx="52">
                  <c:v>7</c:v>
                </c:pt>
                <c:pt idx="53">
                  <c:v>12</c:v>
                </c:pt>
                <c:pt idx="54">
                  <c:v>8</c:v>
                </c:pt>
                <c:pt idx="55">
                  <c:v>16</c:v>
                </c:pt>
                <c:pt idx="56">
                  <c:v>11</c:v>
                </c:pt>
                <c:pt idx="57">
                  <c:v>10</c:v>
                </c:pt>
                <c:pt idx="58">
                  <c:v>15</c:v>
                </c:pt>
                <c:pt idx="59">
                  <c:v>13</c:v>
                </c:pt>
                <c:pt idx="60">
                  <c:v>10</c:v>
                </c:pt>
                <c:pt idx="61">
                  <c:v>8</c:v>
                </c:pt>
                <c:pt idx="62">
                  <c:v>15</c:v>
                </c:pt>
                <c:pt idx="63">
                  <c:v>0</c:v>
                </c:pt>
                <c:pt idx="64">
                  <c:v>13</c:v>
                </c:pt>
                <c:pt idx="65">
                  <c:v>15</c:v>
                </c:pt>
                <c:pt idx="66">
                  <c:v>8</c:v>
                </c:pt>
                <c:pt idx="67">
                  <c:v>17</c:v>
                </c:pt>
                <c:pt idx="68">
                  <c:v>6</c:v>
                </c:pt>
                <c:pt idx="69">
                  <c:v>11</c:v>
                </c:pt>
                <c:pt idx="70">
                  <c:v>9</c:v>
                </c:pt>
                <c:pt idx="71">
                  <c:v>8</c:v>
                </c:pt>
                <c:pt idx="72">
                  <c:v>16</c:v>
                </c:pt>
                <c:pt idx="73">
                  <c:v>13</c:v>
                </c:pt>
                <c:pt idx="74">
                  <c:v>15</c:v>
                </c:pt>
                <c:pt idx="75">
                  <c:v>20</c:v>
                </c:pt>
                <c:pt idx="76">
                  <c:v>14</c:v>
                </c:pt>
                <c:pt idx="77">
                  <c:v>22</c:v>
                </c:pt>
                <c:pt idx="78">
                  <c:v>14</c:v>
                </c:pt>
                <c:pt idx="79">
                  <c:v>14</c:v>
                </c:pt>
                <c:pt idx="80">
                  <c:v>18</c:v>
                </c:pt>
                <c:pt idx="81">
                  <c:v>15</c:v>
                </c:pt>
                <c:pt idx="82">
                  <c:v>21</c:v>
                </c:pt>
                <c:pt idx="83">
                  <c:v>17</c:v>
                </c:pt>
                <c:pt idx="84">
                  <c:v>2</c:v>
                </c:pt>
                <c:pt idx="85">
                  <c:v>8</c:v>
                </c:pt>
                <c:pt idx="86">
                  <c:v>10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1</c:v>
                </c:pt>
                <c:pt idx="9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786D-D943-B797-B0EABF1220E0}"/>
            </c:ext>
          </c:extLst>
        </c:ser>
        <c:ser>
          <c:idx val="20"/>
          <c:order val="20"/>
          <c:tx>
            <c:strRef>
              <c:f>'Freshman dorms'!$C$22</c:f>
              <c:strCache>
                <c:ptCount val="1"/>
                <c:pt idx="0">
                  <c:v>Towers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'Freshman dorms'!$D$1:$CQ$1</c:f>
              <c:numCache>
                <c:formatCode>m/d/yy</c:formatCode>
                <c:ptCount val="92"/>
                <c:pt idx="0">
                  <c:v>44052</c:v>
                </c:pt>
                <c:pt idx="1">
                  <c:v>44053</c:v>
                </c:pt>
                <c:pt idx="2">
                  <c:v>44054</c:v>
                </c:pt>
                <c:pt idx="3">
                  <c:v>44055</c:v>
                </c:pt>
                <c:pt idx="4">
                  <c:v>44056</c:v>
                </c:pt>
                <c:pt idx="5">
                  <c:v>44057</c:v>
                </c:pt>
                <c:pt idx="6">
                  <c:v>44058</c:v>
                </c:pt>
                <c:pt idx="7">
                  <c:v>44059</c:v>
                </c:pt>
                <c:pt idx="8">
                  <c:v>44060</c:v>
                </c:pt>
                <c:pt idx="9">
                  <c:v>44061</c:v>
                </c:pt>
                <c:pt idx="10">
                  <c:v>44062</c:v>
                </c:pt>
                <c:pt idx="11">
                  <c:v>44063</c:v>
                </c:pt>
                <c:pt idx="12">
                  <c:v>44064</c:v>
                </c:pt>
                <c:pt idx="13">
                  <c:v>44065</c:v>
                </c:pt>
                <c:pt idx="14">
                  <c:v>44067</c:v>
                </c:pt>
                <c:pt idx="15">
                  <c:v>44068</c:v>
                </c:pt>
                <c:pt idx="16">
                  <c:v>44069</c:v>
                </c:pt>
                <c:pt idx="17">
                  <c:v>44070</c:v>
                </c:pt>
                <c:pt idx="18">
                  <c:v>44071</c:v>
                </c:pt>
                <c:pt idx="19">
                  <c:v>44074</c:v>
                </c:pt>
                <c:pt idx="20">
                  <c:v>44075</c:v>
                </c:pt>
                <c:pt idx="21">
                  <c:v>44076</c:v>
                </c:pt>
                <c:pt idx="22">
                  <c:v>44077</c:v>
                </c:pt>
                <c:pt idx="23">
                  <c:v>44078</c:v>
                </c:pt>
                <c:pt idx="24">
                  <c:v>44079</c:v>
                </c:pt>
                <c:pt idx="25">
                  <c:v>44080</c:v>
                </c:pt>
                <c:pt idx="26">
                  <c:v>44081</c:v>
                </c:pt>
                <c:pt idx="27">
                  <c:v>44082</c:v>
                </c:pt>
                <c:pt idx="28">
                  <c:v>44083</c:v>
                </c:pt>
                <c:pt idx="29">
                  <c:v>44084</c:v>
                </c:pt>
                <c:pt idx="30">
                  <c:v>44085</c:v>
                </c:pt>
                <c:pt idx="31">
                  <c:v>44086</c:v>
                </c:pt>
                <c:pt idx="32">
                  <c:v>44088</c:v>
                </c:pt>
                <c:pt idx="33">
                  <c:v>44089</c:v>
                </c:pt>
                <c:pt idx="34">
                  <c:v>44090</c:v>
                </c:pt>
                <c:pt idx="35">
                  <c:v>44091</c:v>
                </c:pt>
                <c:pt idx="36">
                  <c:v>44092</c:v>
                </c:pt>
                <c:pt idx="37">
                  <c:v>44093</c:v>
                </c:pt>
                <c:pt idx="38">
                  <c:v>44095</c:v>
                </c:pt>
                <c:pt idx="39">
                  <c:v>44096</c:v>
                </c:pt>
                <c:pt idx="40">
                  <c:v>44097</c:v>
                </c:pt>
                <c:pt idx="41">
                  <c:v>44098</c:v>
                </c:pt>
                <c:pt idx="42">
                  <c:v>44099</c:v>
                </c:pt>
                <c:pt idx="43">
                  <c:v>44102</c:v>
                </c:pt>
                <c:pt idx="44">
                  <c:v>44103</c:v>
                </c:pt>
                <c:pt idx="45">
                  <c:v>44104</c:v>
                </c:pt>
                <c:pt idx="46">
                  <c:v>44105</c:v>
                </c:pt>
                <c:pt idx="47">
                  <c:v>44106</c:v>
                </c:pt>
                <c:pt idx="48">
                  <c:v>44109</c:v>
                </c:pt>
                <c:pt idx="49">
                  <c:v>44110</c:v>
                </c:pt>
                <c:pt idx="50">
                  <c:v>44111</c:v>
                </c:pt>
                <c:pt idx="51">
                  <c:v>44112</c:v>
                </c:pt>
                <c:pt idx="52">
                  <c:v>44113</c:v>
                </c:pt>
                <c:pt idx="53">
                  <c:v>44116</c:v>
                </c:pt>
                <c:pt idx="54">
                  <c:v>44117</c:v>
                </c:pt>
                <c:pt idx="55">
                  <c:v>44118</c:v>
                </c:pt>
                <c:pt idx="56">
                  <c:v>44119</c:v>
                </c:pt>
                <c:pt idx="57">
                  <c:v>44120</c:v>
                </c:pt>
                <c:pt idx="58">
                  <c:v>44123</c:v>
                </c:pt>
                <c:pt idx="59">
                  <c:v>44124</c:v>
                </c:pt>
                <c:pt idx="60">
                  <c:v>44125</c:v>
                </c:pt>
                <c:pt idx="61">
                  <c:v>44126</c:v>
                </c:pt>
                <c:pt idx="62">
                  <c:v>44127</c:v>
                </c:pt>
                <c:pt idx="63">
                  <c:v>44129</c:v>
                </c:pt>
                <c:pt idx="64">
                  <c:v>44130</c:v>
                </c:pt>
                <c:pt idx="65">
                  <c:v>44131</c:v>
                </c:pt>
                <c:pt idx="66">
                  <c:v>44132</c:v>
                </c:pt>
                <c:pt idx="67">
                  <c:v>44133</c:v>
                </c:pt>
                <c:pt idx="68">
                  <c:v>44134</c:v>
                </c:pt>
                <c:pt idx="69">
                  <c:v>44137</c:v>
                </c:pt>
                <c:pt idx="70">
                  <c:v>44138</c:v>
                </c:pt>
                <c:pt idx="71">
                  <c:v>44139</c:v>
                </c:pt>
                <c:pt idx="72">
                  <c:v>44140</c:v>
                </c:pt>
                <c:pt idx="73">
                  <c:v>44141</c:v>
                </c:pt>
                <c:pt idx="74">
                  <c:v>44144</c:v>
                </c:pt>
                <c:pt idx="75">
                  <c:v>44145</c:v>
                </c:pt>
                <c:pt idx="76">
                  <c:v>44146</c:v>
                </c:pt>
                <c:pt idx="77">
                  <c:v>44147</c:v>
                </c:pt>
                <c:pt idx="78">
                  <c:v>44148</c:v>
                </c:pt>
                <c:pt idx="79">
                  <c:v>44151</c:v>
                </c:pt>
                <c:pt idx="80">
                  <c:v>44152</c:v>
                </c:pt>
                <c:pt idx="81">
                  <c:v>44153</c:v>
                </c:pt>
                <c:pt idx="82">
                  <c:v>44154</c:v>
                </c:pt>
                <c:pt idx="83">
                  <c:v>44155</c:v>
                </c:pt>
                <c:pt idx="84">
                  <c:v>44156</c:v>
                </c:pt>
                <c:pt idx="85">
                  <c:v>44157</c:v>
                </c:pt>
                <c:pt idx="86">
                  <c:v>44158</c:v>
                </c:pt>
                <c:pt idx="87">
                  <c:v>44159</c:v>
                </c:pt>
                <c:pt idx="88">
                  <c:v>44165</c:v>
                </c:pt>
                <c:pt idx="89">
                  <c:v>44166</c:v>
                </c:pt>
                <c:pt idx="90">
                  <c:v>44167</c:v>
                </c:pt>
                <c:pt idx="91">
                  <c:v>44168</c:v>
                </c:pt>
              </c:numCache>
            </c:numRef>
          </c:cat>
          <c:val>
            <c:numRef>
              <c:f>'Freshman dorms'!$D$22:$CQ$22</c:f>
              <c:numCache>
                <c:formatCode>General</c:formatCode>
                <c:ptCount val="92"/>
                <c:pt idx="0">
                  <c:v>8</c:v>
                </c:pt>
                <c:pt idx="1">
                  <c:v>15</c:v>
                </c:pt>
                <c:pt idx="2">
                  <c:v>11</c:v>
                </c:pt>
                <c:pt idx="3">
                  <c:v>14</c:v>
                </c:pt>
                <c:pt idx="4">
                  <c:v>16</c:v>
                </c:pt>
                <c:pt idx="5">
                  <c:v>18</c:v>
                </c:pt>
                <c:pt idx="6">
                  <c:v>4</c:v>
                </c:pt>
                <c:pt idx="7">
                  <c:v>1</c:v>
                </c:pt>
                <c:pt idx="8">
                  <c:v>47</c:v>
                </c:pt>
                <c:pt idx="9">
                  <c:v>54</c:v>
                </c:pt>
                <c:pt idx="10">
                  <c:v>21</c:v>
                </c:pt>
                <c:pt idx="11">
                  <c:v>25</c:v>
                </c:pt>
                <c:pt idx="12">
                  <c:v>24</c:v>
                </c:pt>
                <c:pt idx="13">
                  <c:v>7</c:v>
                </c:pt>
                <c:pt idx="14">
                  <c:v>118</c:v>
                </c:pt>
                <c:pt idx="15">
                  <c:v>31</c:v>
                </c:pt>
                <c:pt idx="16">
                  <c:v>15</c:v>
                </c:pt>
                <c:pt idx="17">
                  <c:v>26</c:v>
                </c:pt>
                <c:pt idx="18">
                  <c:v>24</c:v>
                </c:pt>
                <c:pt idx="19">
                  <c:v>53</c:v>
                </c:pt>
                <c:pt idx="20">
                  <c:v>27</c:v>
                </c:pt>
                <c:pt idx="21">
                  <c:v>28</c:v>
                </c:pt>
                <c:pt idx="22">
                  <c:v>29</c:v>
                </c:pt>
                <c:pt idx="23">
                  <c:v>17</c:v>
                </c:pt>
                <c:pt idx="24">
                  <c:v>7</c:v>
                </c:pt>
                <c:pt idx="25">
                  <c:v>0</c:v>
                </c:pt>
                <c:pt idx="26">
                  <c:v>0</c:v>
                </c:pt>
                <c:pt idx="27">
                  <c:v>19</c:v>
                </c:pt>
                <c:pt idx="28">
                  <c:v>22</c:v>
                </c:pt>
                <c:pt idx="29">
                  <c:v>18</c:v>
                </c:pt>
                <c:pt idx="30">
                  <c:v>14</c:v>
                </c:pt>
                <c:pt idx="31">
                  <c:v>14</c:v>
                </c:pt>
                <c:pt idx="32">
                  <c:v>34</c:v>
                </c:pt>
                <c:pt idx="33">
                  <c:v>26</c:v>
                </c:pt>
                <c:pt idx="34">
                  <c:v>18</c:v>
                </c:pt>
                <c:pt idx="35">
                  <c:v>23</c:v>
                </c:pt>
                <c:pt idx="36">
                  <c:v>34</c:v>
                </c:pt>
                <c:pt idx="37">
                  <c:v>8</c:v>
                </c:pt>
                <c:pt idx="38">
                  <c:v>30</c:v>
                </c:pt>
                <c:pt idx="39">
                  <c:v>17</c:v>
                </c:pt>
                <c:pt idx="40">
                  <c:v>22</c:v>
                </c:pt>
                <c:pt idx="41">
                  <c:v>18</c:v>
                </c:pt>
                <c:pt idx="42">
                  <c:v>24</c:v>
                </c:pt>
                <c:pt idx="43">
                  <c:v>35</c:v>
                </c:pt>
                <c:pt idx="44">
                  <c:v>15</c:v>
                </c:pt>
                <c:pt idx="45">
                  <c:v>23</c:v>
                </c:pt>
                <c:pt idx="46">
                  <c:v>27</c:v>
                </c:pt>
                <c:pt idx="47">
                  <c:v>26</c:v>
                </c:pt>
                <c:pt idx="48">
                  <c:v>36</c:v>
                </c:pt>
                <c:pt idx="49">
                  <c:v>29</c:v>
                </c:pt>
                <c:pt idx="50">
                  <c:v>17</c:v>
                </c:pt>
                <c:pt idx="51">
                  <c:v>33</c:v>
                </c:pt>
                <c:pt idx="52">
                  <c:v>23</c:v>
                </c:pt>
                <c:pt idx="53">
                  <c:v>43</c:v>
                </c:pt>
                <c:pt idx="54">
                  <c:v>26</c:v>
                </c:pt>
                <c:pt idx="55">
                  <c:v>27</c:v>
                </c:pt>
                <c:pt idx="56">
                  <c:v>15</c:v>
                </c:pt>
                <c:pt idx="57">
                  <c:v>16</c:v>
                </c:pt>
                <c:pt idx="58">
                  <c:v>36</c:v>
                </c:pt>
                <c:pt idx="59">
                  <c:v>25</c:v>
                </c:pt>
                <c:pt idx="60">
                  <c:v>21</c:v>
                </c:pt>
                <c:pt idx="61">
                  <c:v>22</c:v>
                </c:pt>
                <c:pt idx="62">
                  <c:v>23</c:v>
                </c:pt>
                <c:pt idx="63">
                  <c:v>0</c:v>
                </c:pt>
                <c:pt idx="64">
                  <c:v>57</c:v>
                </c:pt>
                <c:pt idx="65">
                  <c:v>18</c:v>
                </c:pt>
                <c:pt idx="66">
                  <c:v>16</c:v>
                </c:pt>
                <c:pt idx="67">
                  <c:v>20</c:v>
                </c:pt>
                <c:pt idx="68">
                  <c:v>22</c:v>
                </c:pt>
                <c:pt idx="69">
                  <c:v>41</c:v>
                </c:pt>
                <c:pt idx="70">
                  <c:v>15</c:v>
                </c:pt>
                <c:pt idx="71">
                  <c:v>17</c:v>
                </c:pt>
                <c:pt idx="72">
                  <c:v>24</c:v>
                </c:pt>
                <c:pt idx="73">
                  <c:v>20</c:v>
                </c:pt>
                <c:pt idx="74">
                  <c:v>40</c:v>
                </c:pt>
                <c:pt idx="75">
                  <c:v>28</c:v>
                </c:pt>
                <c:pt idx="76">
                  <c:v>19</c:v>
                </c:pt>
                <c:pt idx="77">
                  <c:v>21</c:v>
                </c:pt>
                <c:pt idx="78">
                  <c:v>20</c:v>
                </c:pt>
                <c:pt idx="79">
                  <c:v>40</c:v>
                </c:pt>
                <c:pt idx="80">
                  <c:v>23</c:v>
                </c:pt>
                <c:pt idx="81">
                  <c:v>23</c:v>
                </c:pt>
                <c:pt idx="82">
                  <c:v>21</c:v>
                </c:pt>
                <c:pt idx="83">
                  <c:v>30</c:v>
                </c:pt>
                <c:pt idx="84">
                  <c:v>15</c:v>
                </c:pt>
                <c:pt idx="85">
                  <c:v>21</c:v>
                </c:pt>
                <c:pt idx="86">
                  <c:v>33</c:v>
                </c:pt>
                <c:pt idx="87">
                  <c:v>9</c:v>
                </c:pt>
                <c:pt idx="88">
                  <c:v>6</c:v>
                </c:pt>
                <c:pt idx="89">
                  <c:v>4</c:v>
                </c:pt>
                <c:pt idx="90">
                  <c:v>5</c:v>
                </c:pt>
                <c:pt idx="9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86D-D943-B797-B0EABF12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8031359"/>
        <c:axId val="819548479"/>
      </c:barChart>
      <c:dateAx>
        <c:axId val="78803135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48479"/>
        <c:crosses val="autoZero"/>
        <c:auto val="1"/>
        <c:lblOffset val="100"/>
        <c:baseTimeUnit val="days"/>
      </c:dateAx>
      <c:valAx>
        <c:axId val="81954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03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Testing and Positivity Rate- On</a:t>
            </a:r>
            <a:r>
              <a:rPr lang="en-US" baseline="0"/>
              <a:t> Campus Dorms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'Dorm figures'!$E$2</c:f>
              <c:strCache>
                <c:ptCount val="1"/>
                <c:pt idx="0">
                  <c:v>total testing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'Dorm figures'!$D$3:$D$50</c:f>
              <c:strCache>
                <c:ptCount val="48"/>
                <c:pt idx="0">
                  <c:v>Towers</c:v>
                </c:pt>
                <c:pt idx="1">
                  <c:v>Hanson</c:v>
                </c:pt>
                <c:pt idx="2">
                  <c:v>Hopkins</c:v>
                </c:pt>
                <c:pt idx="3">
                  <c:v>Stein House</c:v>
                </c:pt>
                <c:pt idx="4">
                  <c:v>Brown</c:v>
                </c:pt>
                <c:pt idx="5">
                  <c:v>Matheson</c:v>
                </c:pt>
                <c:pt idx="6">
                  <c:v>Harrison</c:v>
                </c:pt>
                <c:pt idx="7">
                  <c:v>Glenn</c:v>
                </c:pt>
                <c:pt idx="8">
                  <c:v>Smith</c:v>
                </c:pt>
                <c:pt idx="9">
                  <c:v>Perry</c:v>
                </c:pt>
                <c:pt idx="10">
                  <c:v>Montag</c:v>
                </c:pt>
                <c:pt idx="11">
                  <c:v>North Avenue South</c:v>
                </c:pt>
                <c:pt idx="12">
                  <c:v>Goldin House</c:v>
                </c:pt>
                <c:pt idx="13">
                  <c:v>Field (Impact)</c:v>
                </c:pt>
                <c:pt idx="14">
                  <c:v>Eighth Street South</c:v>
                </c:pt>
                <c:pt idx="15">
                  <c:v>Howell (GR Challenges)</c:v>
                </c:pt>
                <c:pt idx="16">
                  <c:v>Folk (Explorer)</c:v>
                </c:pt>
                <c:pt idx="17">
                  <c:v>Freeman</c:v>
                </c:pt>
                <c:pt idx="18">
                  <c:v>Cloudman (GR Challenges)</c:v>
                </c:pt>
                <c:pt idx="19">
                  <c:v>North Avenue East</c:v>
                </c:pt>
                <c:pt idx="20">
                  <c:v>Maulding</c:v>
                </c:pt>
                <c:pt idx="21">
                  <c:v>North Avenue North</c:v>
                </c:pt>
                <c:pt idx="22">
                  <c:v>Caldwell (Explorer)</c:v>
                </c:pt>
                <c:pt idx="23">
                  <c:v>Woodruff North</c:v>
                </c:pt>
                <c:pt idx="24">
                  <c:v>Center Street North</c:v>
                </c:pt>
                <c:pt idx="25">
                  <c:v>Graduate Living Center</c:v>
                </c:pt>
                <c:pt idx="26">
                  <c:v>North Avenue West</c:v>
                </c:pt>
                <c:pt idx="27">
                  <c:v>Eighth Street West</c:v>
                </c:pt>
                <c:pt idx="28">
                  <c:v>Hefner (Honors)</c:v>
                </c:pt>
                <c:pt idx="29">
                  <c:v>Tenth and Home C</c:v>
                </c:pt>
                <c:pt idx="30">
                  <c:v>Tenth and Home G</c:v>
                </c:pt>
                <c:pt idx="31">
                  <c:v>Eighth Street East</c:v>
                </c:pt>
                <c:pt idx="32">
                  <c:v>Woodruff South</c:v>
                </c:pt>
                <c:pt idx="33">
                  <c:v>Harris</c:v>
                </c:pt>
                <c:pt idx="34">
                  <c:v>Armstrong (Honors)</c:v>
                </c:pt>
                <c:pt idx="35">
                  <c:v>Zbar (SSA)</c:v>
                </c:pt>
                <c:pt idx="36">
                  <c:v>Fitten</c:v>
                </c:pt>
                <c:pt idx="37">
                  <c:v>Center Street South</c:v>
                </c:pt>
                <c:pt idx="38">
                  <c:v>Nelson-Shell (ULC)</c:v>
                </c:pt>
                <c:pt idx="39">
                  <c:v>Crecine</c:v>
                </c:pt>
                <c:pt idx="40">
                  <c:v>Fulmer</c:v>
                </c:pt>
                <c:pt idx="41">
                  <c:v>Gray (formerly FSA)</c:v>
                </c:pt>
                <c:pt idx="42">
                  <c:v>Hayes House</c:v>
                </c:pt>
                <c:pt idx="43">
                  <c:v>Tenth and Home A</c:v>
                </c:pt>
                <c:pt idx="44">
                  <c:v>Tenth and Home B</c:v>
                </c:pt>
                <c:pt idx="45">
                  <c:v>Tenth and Home D</c:v>
                </c:pt>
                <c:pt idx="46">
                  <c:v>Tenth and Home E</c:v>
                </c:pt>
                <c:pt idx="47">
                  <c:v>Tenth and Home F</c:v>
                </c:pt>
              </c:strCache>
            </c:strRef>
          </c:cat>
          <c:val>
            <c:numRef>
              <c:f>'Dorm figures'!$E$3:$E$50</c:f>
              <c:numCache>
                <c:formatCode>General</c:formatCode>
                <c:ptCount val="48"/>
                <c:pt idx="0">
                  <c:v>2112</c:v>
                </c:pt>
                <c:pt idx="1">
                  <c:v>470</c:v>
                </c:pt>
                <c:pt idx="2">
                  <c:v>833</c:v>
                </c:pt>
                <c:pt idx="3">
                  <c:v>106</c:v>
                </c:pt>
                <c:pt idx="4">
                  <c:v>635</c:v>
                </c:pt>
                <c:pt idx="5">
                  <c:v>842</c:v>
                </c:pt>
                <c:pt idx="6">
                  <c:v>834</c:v>
                </c:pt>
                <c:pt idx="7">
                  <c:v>2759</c:v>
                </c:pt>
                <c:pt idx="8">
                  <c:v>1134</c:v>
                </c:pt>
                <c:pt idx="9">
                  <c:v>842</c:v>
                </c:pt>
                <c:pt idx="10">
                  <c:v>861</c:v>
                </c:pt>
                <c:pt idx="11">
                  <c:v>3968</c:v>
                </c:pt>
                <c:pt idx="12">
                  <c:v>117</c:v>
                </c:pt>
                <c:pt idx="13">
                  <c:v>696</c:v>
                </c:pt>
                <c:pt idx="14">
                  <c:v>1345</c:v>
                </c:pt>
                <c:pt idx="15">
                  <c:v>1247</c:v>
                </c:pt>
                <c:pt idx="16">
                  <c:v>874</c:v>
                </c:pt>
                <c:pt idx="17">
                  <c:v>955</c:v>
                </c:pt>
                <c:pt idx="18">
                  <c:v>810</c:v>
                </c:pt>
                <c:pt idx="19">
                  <c:v>4981</c:v>
                </c:pt>
                <c:pt idx="20">
                  <c:v>1818</c:v>
                </c:pt>
                <c:pt idx="21">
                  <c:v>4297</c:v>
                </c:pt>
                <c:pt idx="22">
                  <c:v>1048</c:v>
                </c:pt>
                <c:pt idx="23">
                  <c:v>1014</c:v>
                </c:pt>
                <c:pt idx="24">
                  <c:v>931</c:v>
                </c:pt>
                <c:pt idx="25">
                  <c:v>1456</c:v>
                </c:pt>
                <c:pt idx="26">
                  <c:v>935</c:v>
                </c:pt>
                <c:pt idx="27">
                  <c:v>1550</c:v>
                </c:pt>
                <c:pt idx="28">
                  <c:v>709</c:v>
                </c:pt>
                <c:pt idx="29">
                  <c:v>159</c:v>
                </c:pt>
                <c:pt idx="30">
                  <c:v>374</c:v>
                </c:pt>
                <c:pt idx="31">
                  <c:v>1590</c:v>
                </c:pt>
                <c:pt idx="32">
                  <c:v>497</c:v>
                </c:pt>
                <c:pt idx="33">
                  <c:v>450</c:v>
                </c:pt>
                <c:pt idx="34">
                  <c:v>820</c:v>
                </c:pt>
                <c:pt idx="35">
                  <c:v>1663</c:v>
                </c:pt>
                <c:pt idx="36">
                  <c:v>1050</c:v>
                </c:pt>
                <c:pt idx="37">
                  <c:v>1348</c:v>
                </c:pt>
                <c:pt idx="38">
                  <c:v>2932</c:v>
                </c:pt>
                <c:pt idx="39">
                  <c:v>2261</c:v>
                </c:pt>
                <c:pt idx="40">
                  <c:v>179</c:v>
                </c:pt>
                <c:pt idx="41">
                  <c:v>131</c:v>
                </c:pt>
                <c:pt idx="42">
                  <c:v>140</c:v>
                </c:pt>
                <c:pt idx="43">
                  <c:v>658</c:v>
                </c:pt>
                <c:pt idx="44">
                  <c:v>315</c:v>
                </c:pt>
                <c:pt idx="45">
                  <c:v>5</c:v>
                </c:pt>
                <c:pt idx="46">
                  <c:v>233</c:v>
                </c:pt>
                <c:pt idx="47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7-FC4C-8D54-274FE61B0E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4956095"/>
        <c:axId val="764957743"/>
      </c:barChart>
      <c:lineChart>
        <c:grouping val="standard"/>
        <c:varyColors val="0"/>
        <c:ser>
          <c:idx val="1"/>
          <c:order val="1"/>
          <c:tx>
            <c:strRef>
              <c:f>'Dorm figures'!$F$2</c:f>
              <c:strCache>
                <c:ptCount val="1"/>
                <c:pt idx="0">
                  <c:v>posi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'Dorm figures'!$D$3:$D$50</c:f>
              <c:strCache>
                <c:ptCount val="48"/>
                <c:pt idx="0">
                  <c:v>Towers</c:v>
                </c:pt>
                <c:pt idx="1">
                  <c:v>Hanson</c:v>
                </c:pt>
                <c:pt idx="2">
                  <c:v>Hopkins</c:v>
                </c:pt>
                <c:pt idx="3">
                  <c:v>Stein House</c:v>
                </c:pt>
                <c:pt idx="4">
                  <c:v>Brown</c:v>
                </c:pt>
                <c:pt idx="5">
                  <c:v>Matheson</c:v>
                </c:pt>
                <c:pt idx="6">
                  <c:v>Harrison</c:v>
                </c:pt>
                <c:pt idx="7">
                  <c:v>Glenn</c:v>
                </c:pt>
                <c:pt idx="8">
                  <c:v>Smith</c:v>
                </c:pt>
                <c:pt idx="9">
                  <c:v>Perry</c:v>
                </c:pt>
                <c:pt idx="10">
                  <c:v>Montag</c:v>
                </c:pt>
                <c:pt idx="11">
                  <c:v>North Avenue South</c:v>
                </c:pt>
                <c:pt idx="12">
                  <c:v>Goldin House</c:v>
                </c:pt>
                <c:pt idx="13">
                  <c:v>Field (Impact)</c:v>
                </c:pt>
                <c:pt idx="14">
                  <c:v>Eighth Street South</c:v>
                </c:pt>
                <c:pt idx="15">
                  <c:v>Howell (GR Challenges)</c:v>
                </c:pt>
                <c:pt idx="16">
                  <c:v>Folk (Explorer)</c:v>
                </c:pt>
                <c:pt idx="17">
                  <c:v>Freeman</c:v>
                </c:pt>
                <c:pt idx="18">
                  <c:v>Cloudman (GR Challenges)</c:v>
                </c:pt>
                <c:pt idx="19">
                  <c:v>North Avenue East</c:v>
                </c:pt>
                <c:pt idx="20">
                  <c:v>Maulding</c:v>
                </c:pt>
                <c:pt idx="21">
                  <c:v>North Avenue North</c:v>
                </c:pt>
                <c:pt idx="22">
                  <c:v>Caldwell (Explorer)</c:v>
                </c:pt>
                <c:pt idx="23">
                  <c:v>Woodruff North</c:v>
                </c:pt>
                <c:pt idx="24">
                  <c:v>Center Street North</c:v>
                </c:pt>
                <c:pt idx="25">
                  <c:v>Graduate Living Center</c:v>
                </c:pt>
                <c:pt idx="26">
                  <c:v>North Avenue West</c:v>
                </c:pt>
                <c:pt idx="27">
                  <c:v>Eighth Street West</c:v>
                </c:pt>
                <c:pt idx="28">
                  <c:v>Hefner (Honors)</c:v>
                </c:pt>
                <c:pt idx="29">
                  <c:v>Tenth and Home C</c:v>
                </c:pt>
                <c:pt idx="30">
                  <c:v>Tenth and Home G</c:v>
                </c:pt>
                <c:pt idx="31">
                  <c:v>Eighth Street East</c:v>
                </c:pt>
                <c:pt idx="32">
                  <c:v>Woodruff South</c:v>
                </c:pt>
                <c:pt idx="33">
                  <c:v>Harris</c:v>
                </c:pt>
                <c:pt idx="34">
                  <c:v>Armstrong (Honors)</c:v>
                </c:pt>
                <c:pt idx="35">
                  <c:v>Zbar (SSA)</c:v>
                </c:pt>
                <c:pt idx="36">
                  <c:v>Fitten</c:v>
                </c:pt>
                <c:pt idx="37">
                  <c:v>Center Street South</c:v>
                </c:pt>
                <c:pt idx="38">
                  <c:v>Nelson-Shell (ULC)</c:v>
                </c:pt>
                <c:pt idx="39">
                  <c:v>Crecine</c:v>
                </c:pt>
                <c:pt idx="40">
                  <c:v>Fulmer</c:v>
                </c:pt>
                <c:pt idx="41">
                  <c:v>Gray (formerly FSA)</c:v>
                </c:pt>
                <c:pt idx="42">
                  <c:v>Hayes House</c:v>
                </c:pt>
                <c:pt idx="43">
                  <c:v>Tenth and Home A</c:v>
                </c:pt>
                <c:pt idx="44">
                  <c:v>Tenth and Home B</c:v>
                </c:pt>
                <c:pt idx="45">
                  <c:v>Tenth and Home D</c:v>
                </c:pt>
                <c:pt idx="46">
                  <c:v>Tenth and Home E</c:v>
                </c:pt>
                <c:pt idx="47">
                  <c:v>Tenth and Home F</c:v>
                </c:pt>
              </c:strCache>
            </c:strRef>
          </c:cat>
          <c:val>
            <c:numRef>
              <c:f>'Dorm figures'!$F$3:$F$50</c:f>
              <c:numCache>
                <c:formatCode>0.00%</c:formatCode>
                <c:ptCount val="48"/>
                <c:pt idx="0">
                  <c:v>0.255</c:v>
                </c:pt>
                <c:pt idx="1">
                  <c:v>0.25</c:v>
                </c:pt>
                <c:pt idx="2">
                  <c:v>0.24</c:v>
                </c:pt>
                <c:pt idx="3">
                  <c:v>0.23499999999999999</c:v>
                </c:pt>
                <c:pt idx="4">
                  <c:v>0.20499999999999999</c:v>
                </c:pt>
                <c:pt idx="5">
                  <c:v>0.20499999999999999</c:v>
                </c:pt>
                <c:pt idx="6">
                  <c:v>0.188</c:v>
                </c:pt>
                <c:pt idx="7">
                  <c:v>0.17299999999999999</c:v>
                </c:pt>
                <c:pt idx="8">
                  <c:v>0.14499999999999999</c:v>
                </c:pt>
                <c:pt idx="9">
                  <c:v>9.5000000000000001E-2</c:v>
                </c:pt>
                <c:pt idx="10">
                  <c:v>8.4000000000000005E-2</c:v>
                </c:pt>
                <c:pt idx="11">
                  <c:v>8.4000000000000005E-2</c:v>
                </c:pt>
                <c:pt idx="12">
                  <c:v>8.3000000000000004E-2</c:v>
                </c:pt>
                <c:pt idx="13">
                  <c:v>7.8E-2</c:v>
                </c:pt>
                <c:pt idx="14">
                  <c:v>6.7000000000000004E-2</c:v>
                </c:pt>
                <c:pt idx="15">
                  <c:v>6.7000000000000004E-2</c:v>
                </c:pt>
                <c:pt idx="16">
                  <c:v>6.4000000000000001E-2</c:v>
                </c:pt>
                <c:pt idx="17">
                  <c:v>5.7000000000000002E-2</c:v>
                </c:pt>
                <c:pt idx="18">
                  <c:v>4.8000000000000001E-2</c:v>
                </c:pt>
                <c:pt idx="19">
                  <c:v>4.7E-2</c:v>
                </c:pt>
                <c:pt idx="20">
                  <c:v>4.3999999999999997E-2</c:v>
                </c:pt>
                <c:pt idx="21">
                  <c:v>4.2999999999999997E-2</c:v>
                </c:pt>
                <c:pt idx="22">
                  <c:v>4.1000000000000002E-2</c:v>
                </c:pt>
                <c:pt idx="23">
                  <c:v>3.7999999999999999E-2</c:v>
                </c:pt>
                <c:pt idx="24">
                  <c:v>3.5999999999999997E-2</c:v>
                </c:pt>
                <c:pt idx="25">
                  <c:v>3.5999999999999997E-2</c:v>
                </c:pt>
                <c:pt idx="26">
                  <c:v>3.5999999999999997E-2</c:v>
                </c:pt>
                <c:pt idx="27">
                  <c:v>3.5000000000000003E-2</c:v>
                </c:pt>
                <c:pt idx="28">
                  <c:v>2.7E-2</c:v>
                </c:pt>
                <c:pt idx="29">
                  <c:v>2.1000000000000001E-2</c:v>
                </c:pt>
                <c:pt idx="30">
                  <c:v>1.9E-2</c:v>
                </c:pt>
                <c:pt idx="31">
                  <c:v>1.7000000000000001E-2</c:v>
                </c:pt>
                <c:pt idx="32">
                  <c:v>1.7000000000000001E-2</c:v>
                </c:pt>
                <c:pt idx="33">
                  <c:v>1.6E-2</c:v>
                </c:pt>
                <c:pt idx="34">
                  <c:v>1.2E-2</c:v>
                </c:pt>
                <c:pt idx="35">
                  <c:v>1.2E-2</c:v>
                </c:pt>
                <c:pt idx="36">
                  <c:v>0.01</c:v>
                </c:pt>
                <c:pt idx="37">
                  <c:v>7.0000000000000001E-3</c:v>
                </c:pt>
                <c:pt idx="38">
                  <c:v>6.0000000000000001E-3</c:v>
                </c:pt>
                <c:pt idx="39">
                  <c:v>4.0000000000000001E-3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47-FC4C-8D54-274FE61B0E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3711279"/>
        <c:axId val="1154284287"/>
      </c:lineChart>
      <c:catAx>
        <c:axId val="76495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957743"/>
        <c:crosses val="autoZero"/>
        <c:auto val="1"/>
        <c:lblAlgn val="ctr"/>
        <c:lblOffset val="100"/>
        <c:noMultiLvlLbl val="0"/>
      </c:catAx>
      <c:valAx>
        <c:axId val="76495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956095"/>
        <c:crosses val="autoZero"/>
        <c:crossBetween val="between"/>
      </c:valAx>
      <c:valAx>
        <c:axId val="1154284287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711279"/>
        <c:crosses val="max"/>
        <c:crossBetween val="between"/>
      </c:valAx>
      <c:catAx>
        <c:axId val="1153711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542842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EE06-C634-8F41-864C-1104168CA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CDE69-B254-A14E-ABC5-7F9FC39E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CB1A-7321-5443-80A2-2A16FE2D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3657-2C27-994A-930B-549BFABC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05F3-7833-854A-AA47-C4E26FD2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0314-768B-0740-A95B-B103011A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9DBD6-670F-4C4E-AB5E-075F1E6BF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CC00-2A0C-0941-A34B-88DB6CE1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D75C-4151-304D-A36D-8440B3E2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DDC0-5241-EF4C-98CA-3E0249A1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D0FA9-E260-3142-8BC2-384E51056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B0064-88F4-0949-9CC5-830F3069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72D3-193A-CC4F-881E-D272948E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D1F9-D03E-2144-AB58-301B00AE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1AF2-8587-8C4C-A7AF-61120928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AC43-DE8D-E145-A460-019E6C0F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B43D-5365-6F41-8A20-FCBF7710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E924-2587-2940-B43D-7C1922D0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EF0E-EAEE-DA41-B699-D9B3295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2DA7-3FCC-5443-AFE8-875C379E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49D3-57B0-7C46-A860-203DCCF2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8B2E-2913-E643-A4B6-38815E65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3AA6-178E-144D-A118-28527190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F273-677D-8844-8622-51E6908F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CDAF-73CB-F846-B4E0-C19A1E44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E691-AB78-1B4D-A043-BAA0A44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1B35-1BDA-FF4C-8687-EE03C7021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7722-605E-644B-8E4D-64DD1959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5297A-D073-6841-8188-69F4B8A4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EBD45-C729-5549-ADD2-B7EE610F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FC2CE-80C2-544B-BEB8-5C79850E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C1CE-C194-7C4A-BE67-1D1CD58A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D3AA-0388-5342-A4BF-FC2713CF3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2A47D-0EE1-2A40-8933-8F39CBC3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F11DA-47E7-5B47-920F-3BB0C70D4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4715C-586F-DB41-90BD-4E2F49B1D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224A-3E1D-FC42-A5D9-A06A8F78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933C6-3111-B149-81C7-B5220EE3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1EFB4-8C72-9342-906D-F7096531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8684-62CD-AE4B-ACD0-B02FC99F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0C2E8-AB01-ED49-A8E7-08EC7453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87E8A-79AC-114B-AB9B-328821F1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04A84-2FA1-C44A-AA2E-797F891B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8FFF8-D340-FA47-8677-38CCF871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1BE8F-D102-C842-9BAA-AA5FA8F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3F815-DDC4-ED4F-8F32-AF9C8E45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8D0F-D714-1C49-8FC1-7B1814B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3048-CB5C-0D48-9A83-B9AB16DC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7547E-08A0-FA42-84E2-10074CB4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96F0C-6F92-D44B-9A78-A3C1FE6B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B3A40-CAD1-384F-B6A4-87285FF2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8208-B30D-F64A-87EB-4FDEE4FE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B47F-30AA-494F-BDB4-B4369A8F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5834C-339F-1248-BB16-85A8FBB7C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BD821-8223-1547-97AA-BA2F9603A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78698-9DDD-DF4F-897D-67B23550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982D4-EE2B-9E4C-9EE7-72D6582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07063-FB4D-A44E-93C7-17EC00EF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64BB3-CA04-0444-8E85-9B236DF7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B093-B215-F848-A188-756CFFE8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EBDE-4911-7840-B530-1321F02BA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CA4B-95F0-9141-8669-CA37F91D8AF2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F1F0-96F9-B843-97C4-0A9442B80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BA75-94F6-5244-AB53-E4C3C1CB1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4A08-20C4-314E-899C-E5A13B1F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8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0C589E-190B-5A42-85C4-19D96F151C0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908647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524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2CA3AB-15CC-364F-BB32-0BB5513DBA1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8503269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735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FFDFA4-32B7-1543-9D34-2555D0B9C05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3073475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471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95214E-6D40-CC42-B590-269FDFFA0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287241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05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0BCA83-EC99-6A47-8723-AF48BB773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45233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6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62A42A1-7876-B044-A459-AB2108EEE9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23967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06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3B2330D-E43D-1146-A527-64442F3CD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022263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149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Sieglinger, Madeline S</dc:creator>
  <cp:lastModifiedBy>Sieglinger, Madeline S</cp:lastModifiedBy>
  <cp:revision>4</cp:revision>
  <dcterms:created xsi:type="dcterms:W3CDTF">2021-08-03T23:59:04Z</dcterms:created>
  <dcterms:modified xsi:type="dcterms:W3CDTF">2021-08-04T00:27:54Z</dcterms:modified>
</cp:coreProperties>
</file>