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8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F508-8D29-4D3C-A7AC-74B9F2DC880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D398-BFCE-4C4C-AE7A-E907B991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8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F508-8D29-4D3C-A7AC-74B9F2DC880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D398-BFCE-4C4C-AE7A-E907B991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F508-8D29-4D3C-A7AC-74B9F2DC880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D398-BFCE-4C4C-AE7A-E907B991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3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F508-8D29-4D3C-A7AC-74B9F2DC880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D398-BFCE-4C4C-AE7A-E907B991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1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F508-8D29-4D3C-A7AC-74B9F2DC880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D398-BFCE-4C4C-AE7A-E907B991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F508-8D29-4D3C-A7AC-74B9F2DC880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D398-BFCE-4C4C-AE7A-E907B991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1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F508-8D29-4D3C-A7AC-74B9F2DC880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D398-BFCE-4C4C-AE7A-E907B991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F508-8D29-4D3C-A7AC-74B9F2DC880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D398-BFCE-4C4C-AE7A-E907B991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3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F508-8D29-4D3C-A7AC-74B9F2DC880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D398-BFCE-4C4C-AE7A-E907B991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2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F508-8D29-4D3C-A7AC-74B9F2DC880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D398-BFCE-4C4C-AE7A-E907B991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5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F508-8D29-4D3C-A7AC-74B9F2DC880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D398-BFCE-4C4C-AE7A-E907B991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AF508-8D29-4D3C-A7AC-74B9F2DC8801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D398-BFCE-4C4C-AE7A-E907B9917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1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7BB26-94B8-4AEF-A614-2A5C949F6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1800"/>
            <a:ext cx="5486400" cy="320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936F23-56E3-4105-9E33-4474E305C5E0}"/>
              </a:ext>
            </a:extLst>
          </p:cNvPr>
          <p:cNvSpPr txBox="1"/>
          <p:nvPr/>
        </p:nvSpPr>
        <p:spPr>
          <a:xfrm>
            <a:off x="526983" y="1116531"/>
            <a:ext cx="5804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askerville Old Face" panose="02020602080505020303" pitchFamily="18" charset="0"/>
                <a:cs typeface="Levenim MT" panose="020B0604020202020204" pitchFamily="2" charset="-79"/>
              </a:rPr>
              <a:t>Inquiry and Analysis in Biology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7B6F5-A1BE-4756-9D50-99A474B149F5}"/>
              </a:ext>
            </a:extLst>
          </p:cNvPr>
          <p:cNvSpPr txBox="1"/>
          <p:nvPr/>
        </p:nvSpPr>
        <p:spPr>
          <a:xfrm>
            <a:off x="526983" y="7429962"/>
            <a:ext cx="5804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askerville Old Face" panose="02020602080505020303" pitchFamily="18" charset="0"/>
                <a:cs typeface="Levenim MT" panose="02010502060101010101" pitchFamily="2" charset="-79"/>
              </a:rPr>
              <a:t>Jeff Wesner and Joseph Raiche</a:t>
            </a:r>
          </a:p>
        </p:txBody>
      </p:sp>
    </p:spTree>
    <p:extLst>
      <p:ext uri="{BB962C8B-B14F-4D97-AF65-F5344CB8AC3E}">
        <p14:creationId xmlns:p14="http://schemas.microsoft.com/office/powerpoint/2010/main" val="274243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Baskerville Old Face</vt:lpstr>
      <vt:lpstr>Calibri</vt:lpstr>
      <vt:lpstr>Calibri Light</vt:lpstr>
      <vt:lpstr>Levenim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Wesner, Jeff S</dc:creator>
  <cp:lastModifiedBy>Wesner, Jeff S</cp:lastModifiedBy>
  <cp:revision>3</cp:revision>
  <dcterms:created xsi:type="dcterms:W3CDTF">2020-11-05T18:28:26Z</dcterms:created>
  <dcterms:modified xsi:type="dcterms:W3CDTF">2020-11-05T19:36:37Z</dcterms:modified>
</cp:coreProperties>
</file>