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A2A-E792-4911-99A4-A4A949788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422E9-9A6F-4146-B0ED-54FF04C78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5AD9-CFD9-470F-9750-5DAF4860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4E11-1F39-45F9-A14D-73599014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05F1-9721-4AB1-AE42-FD0E9CD7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563C-54B4-4D9A-AEB9-D3DA2311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9F014-70DD-4497-AEC8-F944C678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0EFF-9D30-4702-AE35-D262FD0E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E45A-AA55-4290-8E59-0545FA51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D422-F13A-4242-87F2-502F2720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2C94B-ED94-43A0-A257-35A6B975B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D4F32-0B1E-4D68-9F5B-64B3E785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FE54-857E-4EBE-9727-0003A580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3717-1F96-4246-8019-115B900F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1054-F4EB-4555-83BA-38B9B1F9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7BD2-8EFC-4B8F-955D-FC0F136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004F-A313-4219-90B5-2FD3DD83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8F90-8735-4D01-8DB5-6C12990E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5093-0CD9-4C9F-AD8E-B1014A24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68B0-5C1F-4D0A-890D-A30D7763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78E8-338E-4EE5-A5BB-4C2DB714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8838-68E6-4383-8D76-70D03EBB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72135-F8EF-4AD4-9DF0-63BBCF2F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63C6-9464-42D1-B3AF-2E596E3E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A7C9E-69E1-4283-A7B1-55A8E0B5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065C-DBC9-4389-8FCB-2D72FB02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9293-7C03-4A8B-A1B7-C2AAAFB3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37C15-BE60-4EE1-8AC8-13C6D8AF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19CB-B4FC-4CD8-B724-47236FCC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65A28-B1F0-45C1-8071-3F252F8B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68247-2997-4C4C-B297-2B1FB9C8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094F-5667-4212-A1E1-7EC367AB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4130-3E57-4204-854A-48627959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7A3-C53B-42E8-BD37-631940BE6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F6D9F-1A14-4269-9672-5EA89664D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67C14-8725-4A43-962A-0F83310A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D683-254E-40DA-82C6-7579AAD2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31A88-011C-4EEF-B181-84118C9F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7A5FD-266A-4446-836A-2B0249A7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BA6D-5609-4922-9497-E4BFFCD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6C5B-4C93-4674-AAC0-DE93B185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27BD-851B-48BA-9AE5-EA35F35C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EA1E2-D08F-498A-A80F-B86FE07A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2A7B1-D97A-4FFC-B4F8-DDF54848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4E547-CBFD-4DCF-9FE4-3B897CC9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52AE-6BE9-4F6F-9D8E-0DC584C1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6827-CA00-42DB-BE55-9AB27CC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094E-E926-48BB-A939-ADA895C4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94FB4-CE02-43DC-9DF6-7E6B2ADE7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2DF5-A482-440A-AA00-9CA42815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01A6-CAFF-4875-8859-2E60F5FE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6EA1A-6909-434A-B1BC-A8D88E67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0432-61CA-4E35-B15F-ECA7F714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2F5EC-1B70-4EDF-AF99-CBED5D9F3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BA300-14D8-457E-9A95-2822596A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0DC80-FF37-44E7-846B-0474151B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05310-0B4E-454A-B998-5E11725F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88E55-D8C2-4B8C-88CB-CB6685A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9D0E6-F06A-4B1C-985A-63CAADB9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E750-FC4E-4A56-931B-4AFDF950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2E33-47F7-4929-ACDF-03C35CC85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9F81-F420-4CA6-B86C-81FFA671C983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7AB-5C9D-4D46-8C59-999F2418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9676-202B-484E-AAD2-2D10C05C2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780B-8E14-4519-88B2-B32F630F7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DE188A-B7A4-4855-B3F2-AAE252416687}"/>
              </a:ext>
            </a:extLst>
          </p:cNvPr>
          <p:cNvGrpSpPr/>
          <p:nvPr/>
        </p:nvGrpSpPr>
        <p:grpSpPr>
          <a:xfrm>
            <a:off x="1427480" y="235130"/>
            <a:ext cx="6551213" cy="4253050"/>
            <a:chOff x="1427480" y="235130"/>
            <a:chExt cx="6551213" cy="42530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F49DC0-D0C5-4186-8978-3F742D3D5518}"/>
                </a:ext>
              </a:extLst>
            </p:cNvPr>
            <p:cNvGrpSpPr/>
            <p:nvPr/>
          </p:nvGrpSpPr>
          <p:grpSpPr>
            <a:xfrm>
              <a:off x="1524000" y="600075"/>
              <a:ext cx="3038476" cy="3795714"/>
              <a:chOff x="1269999" y="442914"/>
              <a:chExt cx="2070102" cy="233838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D0DC6BB-E880-42A1-B4AB-66E97A44B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175" t="9073" r="34343"/>
              <a:stretch/>
            </p:blipFill>
            <p:spPr>
              <a:xfrm>
                <a:off x="1269999" y="442914"/>
                <a:ext cx="1035051" cy="233838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2BB9296-D562-46D7-B9AD-277ABC6770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6025" t="8654" r="34336"/>
              <a:stretch/>
            </p:blipFill>
            <p:spPr>
              <a:xfrm>
                <a:off x="2305050" y="442915"/>
                <a:ext cx="1035051" cy="23368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EC2519-0A95-4C8F-A931-5E5F7A7A0C3B}"/>
                </a:ext>
              </a:extLst>
            </p:cNvPr>
            <p:cNvGrpSpPr/>
            <p:nvPr/>
          </p:nvGrpSpPr>
          <p:grpSpPr>
            <a:xfrm>
              <a:off x="4919662" y="597504"/>
              <a:ext cx="3038476" cy="3820742"/>
              <a:chOff x="4576762" y="572476"/>
              <a:chExt cx="3038476" cy="382074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FC8B97-0E66-449F-9A59-26CB7EBD9DE2}"/>
                  </a:ext>
                </a:extLst>
              </p:cNvPr>
              <p:cNvGrpSpPr/>
              <p:nvPr/>
            </p:nvGrpSpPr>
            <p:grpSpPr>
              <a:xfrm>
                <a:off x="4576762" y="597504"/>
                <a:ext cx="3038476" cy="3795714"/>
                <a:chOff x="1269999" y="442914"/>
                <a:chExt cx="2070102" cy="2338385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41CA2DE-5CCF-49E8-8C28-7F3EDCC1E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6175" t="9073" r="34343"/>
                <a:stretch/>
              </p:blipFill>
              <p:spPr>
                <a:xfrm>
                  <a:off x="1269999" y="442914"/>
                  <a:ext cx="1035051" cy="2338385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4E23C91-8785-4A98-AEED-85B16889D0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6025" t="8654" r="34336"/>
                <a:stretch/>
              </p:blipFill>
              <p:spPr>
                <a:xfrm>
                  <a:off x="2305050" y="442915"/>
                  <a:ext cx="1035051" cy="2336800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89F04E-6643-483F-95E4-3DBCC0CFD3B4}"/>
                  </a:ext>
                </a:extLst>
              </p:cNvPr>
              <p:cNvSpPr/>
              <p:nvPr/>
            </p:nvSpPr>
            <p:spPr>
              <a:xfrm>
                <a:off x="4624388" y="600075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190D36-9A82-4A5B-BFC4-BEC8C85A75AE}"/>
                  </a:ext>
                </a:extLst>
              </p:cNvPr>
              <p:cNvSpPr/>
              <p:nvPr/>
            </p:nvSpPr>
            <p:spPr>
              <a:xfrm>
                <a:off x="4624388" y="1681163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4E3620-EAB5-44A1-B05D-19FA70719043}"/>
                  </a:ext>
                </a:extLst>
              </p:cNvPr>
              <p:cNvSpPr/>
              <p:nvPr/>
            </p:nvSpPr>
            <p:spPr>
              <a:xfrm>
                <a:off x="4655345" y="2774951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7D505C-7738-42DF-9FE2-E82E0D0516D3}"/>
                  </a:ext>
                </a:extLst>
              </p:cNvPr>
              <p:cNvSpPr/>
              <p:nvPr/>
            </p:nvSpPr>
            <p:spPr>
              <a:xfrm>
                <a:off x="4655345" y="3866358"/>
                <a:ext cx="666750" cy="521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952797-D1F2-4B47-B8B7-C7C6FAE1ABAE}"/>
                  </a:ext>
                </a:extLst>
              </p:cNvPr>
              <p:cNvSpPr/>
              <p:nvPr/>
            </p:nvSpPr>
            <p:spPr>
              <a:xfrm>
                <a:off x="5375986" y="599798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085094-D982-4124-A76E-842136A85D83}"/>
                  </a:ext>
                </a:extLst>
              </p:cNvPr>
              <p:cNvSpPr/>
              <p:nvPr/>
            </p:nvSpPr>
            <p:spPr>
              <a:xfrm>
                <a:off x="5375986" y="1680886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040A8C-A745-45DC-A6BD-1DFB58E15690}"/>
                  </a:ext>
                </a:extLst>
              </p:cNvPr>
              <p:cNvSpPr/>
              <p:nvPr/>
            </p:nvSpPr>
            <p:spPr>
              <a:xfrm>
                <a:off x="5406943" y="2774674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3863D5-5AA4-4E49-848B-00D0E14BAFAC}"/>
                  </a:ext>
                </a:extLst>
              </p:cNvPr>
              <p:cNvSpPr/>
              <p:nvPr/>
            </p:nvSpPr>
            <p:spPr>
              <a:xfrm>
                <a:off x="5406943" y="3866081"/>
                <a:ext cx="666750" cy="521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3D78A4F-742B-4318-82F2-40C6E627CE1A}"/>
                  </a:ext>
                </a:extLst>
              </p:cNvPr>
              <p:cNvSpPr/>
              <p:nvPr/>
            </p:nvSpPr>
            <p:spPr>
              <a:xfrm>
                <a:off x="6877553" y="594142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9F7FE0C-CF68-4FDA-935A-AFC30F8CC982}"/>
                  </a:ext>
                </a:extLst>
              </p:cNvPr>
              <p:cNvSpPr/>
              <p:nvPr/>
            </p:nvSpPr>
            <p:spPr>
              <a:xfrm>
                <a:off x="6877553" y="1669673"/>
                <a:ext cx="666750" cy="1060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1879ED6-7D96-49D8-AF6C-C0D37E70B8D7}"/>
                  </a:ext>
                </a:extLst>
              </p:cNvPr>
              <p:cNvSpPr/>
              <p:nvPr/>
            </p:nvSpPr>
            <p:spPr>
              <a:xfrm>
                <a:off x="6908510" y="2756318"/>
                <a:ext cx="666750" cy="1060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E885F4-E6A7-4888-A362-D964525DF1E4}"/>
                  </a:ext>
                </a:extLst>
              </p:cNvPr>
              <p:cNvSpPr/>
              <p:nvPr/>
            </p:nvSpPr>
            <p:spPr>
              <a:xfrm>
                <a:off x="6118307" y="572476"/>
                <a:ext cx="676591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1E99639-727D-4462-979C-0C4EEEB463E5}"/>
                  </a:ext>
                </a:extLst>
              </p:cNvPr>
              <p:cNvSpPr/>
              <p:nvPr/>
            </p:nvSpPr>
            <p:spPr>
              <a:xfrm>
                <a:off x="6123385" y="1672615"/>
                <a:ext cx="666750" cy="1047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D5CA2D-8677-451A-9CF5-249929FCA825}"/>
                  </a:ext>
                </a:extLst>
              </p:cNvPr>
              <p:cNvSpPr/>
              <p:nvPr/>
            </p:nvSpPr>
            <p:spPr>
              <a:xfrm>
                <a:off x="6128149" y="3844650"/>
                <a:ext cx="666750" cy="5412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2A8D636-E348-41EE-B0BB-C980556DB9D5}"/>
                  </a:ext>
                </a:extLst>
              </p:cNvPr>
              <p:cNvSpPr/>
              <p:nvPr/>
            </p:nvSpPr>
            <p:spPr>
              <a:xfrm>
                <a:off x="6926181" y="3844649"/>
                <a:ext cx="666750" cy="5412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0D26B2-8F85-4F05-9E83-33DE1B3B1D05}"/>
                </a:ext>
              </a:extLst>
            </p:cNvPr>
            <p:cNvSpPr/>
            <p:nvPr/>
          </p:nvSpPr>
          <p:spPr>
            <a:xfrm>
              <a:off x="1524000" y="502920"/>
              <a:ext cx="3124200" cy="3985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AA8E9A-871B-4F32-BFFC-1D4DE5ED0367}"/>
                </a:ext>
              </a:extLst>
            </p:cNvPr>
            <p:cNvSpPr/>
            <p:nvPr/>
          </p:nvSpPr>
          <p:spPr>
            <a:xfrm>
              <a:off x="4854493" y="502920"/>
              <a:ext cx="3124200" cy="39852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8F875C-75AA-498D-831C-311F6895EECF}"/>
                </a:ext>
              </a:extLst>
            </p:cNvPr>
            <p:cNvSpPr txBox="1"/>
            <p:nvPr/>
          </p:nvSpPr>
          <p:spPr>
            <a:xfrm>
              <a:off x="1427480" y="23513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The final paper…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28FDB4-BEB5-4DA7-BB88-3E79DF444385}"/>
                </a:ext>
              </a:extLst>
            </p:cNvPr>
            <p:cNvSpPr txBox="1"/>
            <p:nvPr/>
          </p:nvSpPr>
          <p:spPr>
            <a:xfrm>
              <a:off x="4788059" y="23513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How it started…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08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Wesner, Jeff S</cp:lastModifiedBy>
  <cp:revision>5</cp:revision>
  <dcterms:created xsi:type="dcterms:W3CDTF">2020-10-25T21:12:33Z</dcterms:created>
  <dcterms:modified xsi:type="dcterms:W3CDTF">2020-10-26T19:37:36Z</dcterms:modified>
</cp:coreProperties>
</file>