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7" autoAdjust="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492D-94D8-42CD-A410-5BD19E454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22C27-6D93-49C1-9593-8CFB79754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593A-1F18-4B7C-A108-2DBAA45A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8085-C2D4-4645-AAD6-D24D6C8BF74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EDCC4-DFA1-44FF-88AF-3224F7BF0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DF682-9211-4F3B-B35E-A4A2AA56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A021-1287-4B6D-ADCB-ABE937E3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9739-EC13-4BD2-8DC4-7281099EF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8519B-79DF-4478-9D77-54412BB4D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1CADE-CE13-480D-8C8B-275EF026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8085-C2D4-4645-AAD6-D24D6C8BF74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52BF4-E6A0-4B8C-9D63-EB107172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D9B85-36B9-46B7-BC56-7E5E0EBA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A021-1287-4B6D-ADCB-ABE937E3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5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1561E-8EEF-4412-B8D2-B64A17930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DD5EC-60CA-4193-8FF3-A402B29F9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90F89-0A0C-4092-A18E-99331ADE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8085-C2D4-4645-AAD6-D24D6C8BF74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0F133-7BE3-4035-B189-D51ABAEB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6E334-4F80-4F91-A3AE-122E4DDA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A021-1287-4B6D-ADCB-ABE937E3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3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E273D-ED6F-43AB-A219-24F144D9D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46188-F90A-4675-8AFD-290B22725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F4CDB-93E4-4A0E-BA76-CC6997D4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8085-C2D4-4645-AAD6-D24D6C8BF74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817F0-6503-4E4C-B935-5006379C1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44CEA-5E27-4161-8D70-A466F4D1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A021-1287-4B6D-ADCB-ABE937E3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9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A5D44-AF9E-4DF0-9458-781F3DA2E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B22D8-5BA1-4E0B-B684-A2983D8CF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C5295-1B03-4ED3-B6E8-50F43D97F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8085-C2D4-4645-AAD6-D24D6C8BF74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4AF3D-886D-4FD3-9475-0D4D06EF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AF57F-F982-44F0-9694-3B6B8CD5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A021-1287-4B6D-ADCB-ABE937E3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9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EAD6-E0E8-41EE-829E-83E130D1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BE73-332F-4FF4-B33E-DB85DA2A8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9564F-5FF7-4A65-9D9B-9FC6D7F3C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CB1A8-6F93-42A4-82C2-885202B0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8085-C2D4-4645-AAD6-D24D6C8BF74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00F2D-E231-44EB-81F9-91E155C7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C47DD-0543-4A55-8946-EC16B868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A021-1287-4B6D-ADCB-ABE937E3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B2A6-998D-453E-B4C7-CAA50131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D1D4D-9D31-45C5-AE93-E85604F80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DC745-F78D-4891-8EE5-1EE5DDC54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072DF-7FA0-4958-AF46-968EF28E0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EF8319-9DE5-43C1-98C2-04632E920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3D1C93-A351-4E4D-893A-44CE10C3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8085-C2D4-4645-AAD6-D24D6C8BF74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CAB682-41DC-4FAB-AC0E-1F1C54D86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79A15F-F262-4915-AC46-5E7B1A64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A021-1287-4B6D-ADCB-ABE937E3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5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D750-1B49-4B8D-82F0-2DCD9EB8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601727-3FC9-4D7B-9736-7E3E0D8F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8085-C2D4-4645-AAD6-D24D6C8BF74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18680-2F70-4C9D-BFE9-5D1782FF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AD6AE-4021-4FF6-811D-6BA0B5F7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A021-1287-4B6D-ADCB-ABE937E3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9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2301E-CE60-42F9-9D17-E8E662B1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8085-C2D4-4645-AAD6-D24D6C8BF74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A5835A-D4ED-47E8-AB31-6BC794AD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D4F6F-F38E-46A5-9E93-5E0B776A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A021-1287-4B6D-ADCB-ABE937E3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7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CA2BC-7767-42C5-A7FB-F09F18AD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84698-A90F-40B3-98C8-929B20196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3601D-3757-4CE8-A05C-22512798C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653A4-0BBA-4ADF-BED5-4C1B9E40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8085-C2D4-4645-AAD6-D24D6C8BF74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D56ED-38D0-4EA7-876B-5A3B1116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55133-54AB-4CE5-AC5B-66440774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A021-1287-4B6D-ADCB-ABE937E3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3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CD10-DCC4-445C-A981-C3E7EDF0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309E5-A358-4E00-9BF4-1DEDE97C7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F3EA5-CBC9-44AD-AFF5-5A34DD75D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12105-ABC4-4857-93D3-7E8C8FF6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8085-C2D4-4645-AAD6-D24D6C8BF74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F04FF-B9AE-467F-8C0C-3EE0995A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0D1B5-52A4-4D09-9284-8B331E91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A021-1287-4B6D-ADCB-ABE937E3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4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C6953-6B42-42BE-9677-7CEFD343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803EC-D51C-4D7D-8FA4-006B4F915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A56CC-3EF6-4DE5-845C-BBC5BF8C8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8085-C2D4-4645-AAD6-D24D6C8BF74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A353B-987B-4B5C-970B-880902D53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8115F-7510-4D4C-B9D6-07CFEC16E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A021-1287-4B6D-ADCB-ABE937E3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3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11A7915-4764-4BE4-8102-000A8A205380}"/>
              </a:ext>
            </a:extLst>
          </p:cNvPr>
          <p:cNvGrpSpPr/>
          <p:nvPr/>
        </p:nvGrpSpPr>
        <p:grpSpPr>
          <a:xfrm>
            <a:off x="1607348" y="987895"/>
            <a:ext cx="2940065" cy="4200092"/>
            <a:chOff x="1607348" y="987895"/>
            <a:chExt cx="2940065" cy="420009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EE3A0F8-FB94-4D16-BF52-DEE264DBFA7D}"/>
                </a:ext>
              </a:extLst>
            </p:cNvPr>
            <p:cNvGrpSpPr/>
            <p:nvPr/>
          </p:nvGrpSpPr>
          <p:grpSpPr>
            <a:xfrm>
              <a:off x="1795846" y="1293340"/>
              <a:ext cx="2471354" cy="3608173"/>
              <a:chOff x="1392193" y="1309171"/>
              <a:chExt cx="3278660" cy="355754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D63963B-B66D-4E82-A8F8-7968FA0A08F9}"/>
                  </a:ext>
                </a:extLst>
              </p:cNvPr>
              <p:cNvSpPr/>
              <p:nvPr/>
            </p:nvSpPr>
            <p:spPr>
              <a:xfrm>
                <a:off x="1392193" y="3087941"/>
                <a:ext cx="3278659" cy="890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D691B12-9EEB-49F8-8678-0E32C136E6B0}"/>
                  </a:ext>
                </a:extLst>
              </p:cNvPr>
              <p:cNvSpPr/>
              <p:nvPr/>
            </p:nvSpPr>
            <p:spPr>
              <a:xfrm>
                <a:off x="1392193" y="3976379"/>
                <a:ext cx="3278659" cy="890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EE9A967-DBE1-45A4-8E37-D7537623086D}"/>
                  </a:ext>
                </a:extLst>
              </p:cNvPr>
              <p:cNvSpPr/>
              <p:nvPr/>
            </p:nvSpPr>
            <p:spPr>
              <a:xfrm>
                <a:off x="1392194" y="1309171"/>
                <a:ext cx="3278659" cy="890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06ACCB6-2485-431D-85FB-7EBBD03808D4}"/>
                  </a:ext>
                </a:extLst>
              </p:cNvPr>
              <p:cNvSpPr/>
              <p:nvPr/>
            </p:nvSpPr>
            <p:spPr>
              <a:xfrm>
                <a:off x="1392194" y="2199503"/>
                <a:ext cx="2175073" cy="890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Graphic 4" descr="Hourglass">
              <a:extLst>
                <a:ext uri="{FF2B5EF4-FFF2-40B4-BE49-F238E27FC236}">
                  <a16:creationId xmlns:a16="http://schemas.microsoft.com/office/drawing/2014/main" id="{BAB7CD83-DB49-4A3D-A163-EB87CCBA4EE2}"/>
                </a:ext>
              </a:extLst>
            </p:cNvPr>
            <p:cNvSpPr/>
            <p:nvPr/>
          </p:nvSpPr>
          <p:spPr>
            <a:xfrm>
              <a:off x="1607348" y="987895"/>
              <a:ext cx="2940065" cy="4200092"/>
            </a:xfrm>
            <a:custGeom>
              <a:avLst/>
              <a:gdLst>
                <a:gd name="connsiteX0" fmla="*/ 1981015 w 3360072"/>
                <a:gd name="connsiteY0" fmla="*/ 2595279 h 4620099"/>
                <a:gd name="connsiteX1" fmla="*/ 2453526 w 3360072"/>
                <a:gd name="connsiteY1" fmla="*/ 3262043 h 4620099"/>
                <a:gd name="connsiteX2" fmla="*/ 920493 w 3360072"/>
                <a:gd name="connsiteY2" fmla="*/ 3262043 h 4620099"/>
                <a:gd name="connsiteX3" fmla="*/ 1393003 w 3360072"/>
                <a:gd name="connsiteY3" fmla="*/ 2595279 h 4620099"/>
                <a:gd name="connsiteX4" fmla="*/ 1529506 w 3360072"/>
                <a:gd name="connsiteY4" fmla="*/ 2317023 h 4620099"/>
                <a:gd name="connsiteX5" fmla="*/ 1393003 w 3360072"/>
                <a:gd name="connsiteY5" fmla="*/ 2038767 h 4620099"/>
                <a:gd name="connsiteX6" fmla="*/ 673737 w 3360072"/>
                <a:gd name="connsiteY6" fmla="*/ 531984 h 4620099"/>
                <a:gd name="connsiteX7" fmla="*/ 2705531 w 3360072"/>
                <a:gd name="connsiteY7" fmla="*/ 531984 h 4620099"/>
                <a:gd name="connsiteX8" fmla="*/ 1986266 w 3360072"/>
                <a:gd name="connsiteY8" fmla="*/ 2038767 h 4620099"/>
                <a:gd name="connsiteX9" fmla="*/ 1844513 w 3360072"/>
                <a:gd name="connsiteY9" fmla="*/ 2317023 h 4620099"/>
                <a:gd name="connsiteX10" fmla="*/ 1981015 w 3360072"/>
                <a:gd name="connsiteY10" fmla="*/ 2595279 h 4620099"/>
                <a:gd name="connsiteX11" fmla="*/ 3015288 w 3360072"/>
                <a:gd name="connsiteY11" fmla="*/ 531984 h 4620099"/>
                <a:gd name="connsiteX12" fmla="*/ 3157041 w 3360072"/>
                <a:gd name="connsiteY12" fmla="*/ 531984 h 4620099"/>
                <a:gd name="connsiteX13" fmla="*/ 3157041 w 3360072"/>
                <a:gd name="connsiteY13" fmla="*/ 216977 h 4620099"/>
                <a:gd name="connsiteX14" fmla="*/ 216977 w 3360072"/>
                <a:gd name="connsiteY14" fmla="*/ 216977 h 4620099"/>
                <a:gd name="connsiteX15" fmla="*/ 216977 w 3360072"/>
                <a:gd name="connsiteY15" fmla="*/ 531984 h 4620099"/>
                <a:gd name="connsiteX16" fmla="*/ 353480 w 3360072"/>
                <a:gd name="connsiteY16" fmla="*/ 531984 h 4620099"/>
                <a:gd name="connsiteX17" fmla="*/ 1235500 w 3360072"/>
                <a:gd name="connsiteY17" fmla="*/ 2317023 h 4620099"/>
                <a:gd name="connsiteX18" fmla="*/ 353480 w 3360072"/>
                <a:gd name="connsiteY18" fmla="*/ 4102061 h 4620099"/>
                <a:gd name="connsiteX19" fmla="*/ 216977 w 3360072"/>
                <a:gd name="connsiteY19" fmla="*/ 4102061 h 4620099"/>
                <a:gd name="connsiteX20" fmla="*/ 216977 w 3360072"/>
                <a:gd name="connsiteY20" fmla="*/ 4417068 h 4620099"/>
                <a:gd name="connsiteX21" fmla="*/ 3157041 w 3360072"/>
                <a:gd name="connsiteY21" fmla="*/ 4417068 h 4620099"/>
                <a:gd name="connsiteX22" fmla="*/ 3157041 w 3360072"/>
                <a:gd name="connsiteY22" fmla="*/ 4102061 h 4620099"/>
                <a:gd name="connsiteX23" fmla="*/ 3015288 w 3360072"/>
                <a:gd name="connsiteY23" fmla="*/ 4102061 h 4620099"/>
                <a:gd name="connsiteX24" fmla="*/ 2133269 w 3360072"/>
                <a:gd name="connsiteY24" fmla="*/ 2317023 h 4620099"/>
                <a:gd name="connsiteX25" fmla="*/ 3015288 w 3360072"/>
                <a:gd name="connsiteY25" fmla="*/ 531984 h 4620099"/>
                <a:gd name="connsiteX0" fmla="*/ 1764038 w 2940064"/>
                <a:gd name="connsiteY0" fmla="*/ 2378302 h 4200091"/>
                <a:gd name="connsiteX1" fmla="*/ 2236549 w 2940064"/>
                <a:gd name="connsiteY1" fmla="*/ 3045066 h 4200091"/>
                <a:gd name="connsiteX2" fmla="*/ 703516 w 2940064"/>
                <a:gd name="connsiteY2" fmla="*/ 3045066 h 4200091"/>
                <a:gd name="connsiteX3" fmla="*/ 1176026 w 2940064"/>
                <a:gd name="connsiteY3" fmla="*/ 2378302 h 4200091"/>
                <a:gd name="connsiteX4" fmla="*/ 1312529 w 2940064"/>
                <a:gd name="connsiteY4" fmla="*/ 2100046 h 4200091"/>
                <a:gd name="connsiteX5" fmla="*/ 1176026 w 2940064"/>
                <a:gd name="connsiteY5" fmla="*/ 1821790 h 4200091"/>
                <a:gd name="connsiteX6" fmla="*/ 456760 w 2940064"/>
                <a:gd name="connsiteY6" fmla="*/ 315007 h 4200091"/>
                <a:gd name="connsiteX7" fmla="*/ 2488554 w 2940064"/>
                <a:gd name="connsiteY7" fmla="*/ 315007 h 4200091"/>
                <a:gd name="connsiteX8" fmla="*/ 1769289 w 2940064"/>
                <a:gd name="connsiteY8" fmla="*/ 1821790 h 4200091"/>
                <a:gd name="connsiteX9" fmla="*/ 1627536 w 2940064"/>
                <a:gd name="connsiteY9" fmla="*/ 2100046 h 4200091"/>
                <a:gd name="connsiteX10" fmla="*/ 1764038 w 2940064"/>
                <a:gd name="connsiteY10" fmla="*/ 2378302 h 4200091"/>
                <a:gd name="connsiteX11" fmla="*/ 2798311 w 2940064"/>
                <a:gd name="connsiteY11" fmla="*/ 315007 h 4200091"/>
                <a:gd name="connsiteX12" fmla="*/ 2940064 w 2940064"/>
                <a:gd name="connsiteY12" fmla="*/ 315007 h 4200091"/>
                <a:gd name="connsiteX13" fmla="*/ 2940064 w 2940064"/>
                <a:gd name="connsiteY13" fmla="*/ 0 h 4200091"/>
                <a:gd name="connsiteX14" fmla="*/ 0 w 2940064"/>
                <a:gd name="connsiteY14" fmla="*/ 0 h 4200091"/>
                <a:gd name="connsiteX15" fmla="*/ 0 w 2940064"/>
                <a:gd name="connsiteY15" fmla="*/ 315007 h 4200091"/>
                <a:gd name="connsiteX16" fmla="*/ 136503 w 2940064"/>
                <a:gd name="connsiteY16" fmla="*/ 315007 h 4200091"/>
                <a:gd name="connsiteX17" fmla="*/ 1018523 w 2940064"/>
                <a:gd name="connsiteY17" fmla="*/ 2100046 h 4200091"/>
                <a:gd name="connsiteX18" fmla="*/ 136503 w 2940064"/>
                <a:gd name="connsiteY18" fmla="*/ 3885084 h 4200091"/>
                <a:gd name="connsiteX19" fmla="*/ 0 w 2940064"/>
                <a:gd name="connsiteY19" fmla="*/ 3885084 h 4200091"/>
                <a:gd name="connsiteX20" fmla="*/ 0 w 2940064"/>
                <a:gd name="connsiteY20" fmla="*/ 4200091 h 4200091"/>
                <a:gd name="connsiteX21" fmla="*/ 2940064 w 2940064"/>
                <a:gd name="connsiteY21" fmla="*/ 4200091 h 4200091"/>
                <a:gd name="connsiteX22" fmla="*/ 2940064 w 2940064"/>
                <a:gd name="connsiteY22" fmla="*/ 3885084 h 4200091"/>
                <a:gd name="connsiteX23" fmla="*/ 2798311 w 2940064"/>
                <a:gd name="connsiteY23" fmla="*/ 3885084 h 4200091"/>
                <a:gd name="connsiteX24" fmla="*/ 1916292 w 2940064"/>
                <a:gd name="connsiteY24" fmla="*/ 2100046 h 4200091"/>
                <a:gd name="connsiteX25" fmla="*/ 2798311 w 2940064"/>
                <a:gd name="connsiteY25" fmla="*/ 315007 h 4200091"/>
                <a:gd name="connsiteX0" fmla="*/ 1764038 w 2940064"/>
                <a:gd name="connsiteY0" fmla="*/ 2378302 h 4200091"/>
                <a:gd name="connsiteX1" fmla="*/ 2557825 w 2940064"/>
                <a:gd name="connsiteY1" fmla="*/ 3885326 h 4200091"/>
                <a:gd name="connsiteX2" fmla="*/ 703516 w 2940064"/>
                <a:gd name="connsiteY2" fmla="*/ 3045066 h 4200091"/>
                <a:gd name="connsiteX3" fmla="*/ 1176026 w 2940064"/>
                <a:gd name="connsiteY3" fmla="*/ 2378302 h 4200091"/>
                <a:gd name="connsiteX4" fmla="*/ 1312529 w 2940064"/>
                <a:gd name="connsiteY4" fmla="*/ 2100046 h 4200091"/>
                <a:gd name="connsiteX5" fmla="*/ 1176026 w 2940064"/>
                <a:gd name="connsiteY5" fmla="*/ 1821790 h 4200091"/>
                <a:gd name="connsiteX6" fmla="*/ 456760 w 2940064"/>
                <a:gd name="connsiteY6" fmla="*/ 315007 h 4200091"/>
                <a:gd name="connsiteX7" fmla="*/ 2488554 w 2940064"/>
                <a:gd name="connsiteY7" fmla="*/ 315007 h 4200091"/>
                <a:gd name="connsiteX8" fmla="*/ 1769289 w 2940064"/>
                <a:gd name="connsiteY8" fmla="*/ 1821790 h 4200091"/>
                <a:gd name="connsiteX9" fmla="*/ 1627536 w 2940064"/>
                <a:gd name="connsiteY9" fmla="*/ 2100046 h 4200091"/>
                <a:gd name="connsiteX10" fmla="*/ 1764038 w 2940064"/>
                <a:gd name="connsiteY10" fmla="*/ 2378302 h 4200091"/>
                <a:gd name="connsiteX11" fmla="*/ 2798311 w 2940064"/>
                <a:gd name="connsiteY11" fmla="*/ 315007 h 4200091"/>
                <a:gd name="connsiteX12" fmla="*/ 2940064 w 2940064"/>
                <a:gd name="connsiteY12" fmla="*/ 315007 h 4200091"/>
                <a:gd name="connsiteX13" fmla="*/ 2940064 w 2940064"/>
                <a:gd name="connsiteY13" fmla="*/ 0 h 4200091"/>
                <a:gd name="connsiteX14" fmla="*/ 0 w 2940064"/>
                <a:gd name="connsiteY14" fmla="*/ 0 h 4200091"/>
                <a:gd name="connsiteX15" fmla="*/ 0 w 2940064"/>
                <a:gd name="connsiteY15" fmla="*/ 315007 h 4200091"/>
                <a:gd name="connsiteX16" fmla="*/ 136503 w 2940064"/>
                <a:gd name="connsiteY16" fmla="*/ 315007 h 4200091"/>
                <a:gd name="connsiteX17" fmla="*/ 1018523 w 2940064"/>
                <a:gd name="connsiteY17" fmla="*/ 2100046 h 4200091"/>
                <a:gd name="connsiteX18" fmla="*/ 136503 w 2940064"/>
                <a:gd name="connsiteY18" fmla="*/ 3885084 h 4200091"/>
                <a:gd name="connsiteX19" fmla="*/ 0 w 2940064"/>
                <a:gd name="connsiteY19" fmla="*/ 3885084 h 4200091"/>
                <a:gd name="connsiteX20" fmla="*/ 0 w 2940064"/>
                <a:gd name="connsiteY20" fmla="*/ 4200091 h 4200091"/>
                <a:gd name="connsiteX21" fmla="*/ 2940064 w 2940064"/>
                <a:gd name="connsiteY21" fmla="*/ 4200091 h 4200091"/>
                <a:gd name="connsiteX22" fmla="*/ 2940064 w 2940064"/>
                <a:gd name="connsiteY22" fmla="*/ 3885084 h 4200091"/>
                <a:gd name="connsiteX23" fmla="*/ 2798311 w 2940064"/>
                <a:gd name="connsiteY23" fmla="*/ 3885084 h 4200091"/>
                <a:gd name="connsiteX24" fmla="*/ 1916292 w 2940064"/>
                <a:gd name="connsiteY24" fmla="*/ 2100046 h 4200091"/>
                <a:gd name="connsiteX25" fmla="*/ 2798311 w 2940064"/>
                <a:gd name="connsiteY25" fmla="*/ 315007 h 4200091"/>
                <a:gd name="connsiteX0" fmla="*/ 1764038 w 2940064"/>
                <a:gd name="connsiteY0" fmla="*/ 2378302 h 4200091"/>
                <a:gd name="connsiteX1" fmla="*/ 2557825 w 2940064"/>
                <a:gd name="connsiteY1" fmla="*/ 3885326 h 4200091"/>
                <a:gd name="connsiteX2" fmla="*/ 703516 w 2940064"/>
                <a:gd name="connsiteY2" fmla="*/ 3045066 h 4200091"/>
                <a:gd name="connsiteX3" fmla="*/ 1176026 w 2940064"/>
                <a:gd name="connsiteY3" fmla="*/ 2378302 h 4200091"/>
                <a:gd name="connsiteX4" fmla="*/ 1312529 w 2940064"/>
                <a:gd name="connsiteY4" fmla="*/ 2100046 h 4200091"/>
                <a:gd name="connsiteX5" fmla="*/ 1176026 w 2940064"/>
                <a:gd name="connsiteY5" fmla="*/ 1821790 h 4200091"/>
                <a:gd name="connsiteX6" fmla="*/ 456760 w 2940064"/>
                <a:gd name="connsiteY6" fmla="*/ 315007 h 4200091"/>
                <a:gd name="connsiteX7" fmla="*/ 2488554 w 2940064"/>
                <a:gd name="connsiteY7" fmla="*/ 315007 h 4200091"/>
                <a:gd name="connsiteX8" fmla="*/ 1769289 w 2940064"/>
                <a:gd name="connsiteY8" fmla="*/ 1821790 h 4200091"/>
                <a:gd name="connsiteX9" fmla="*/ 1627536 w 2940064"/>
                <a:gd name="connsiteY9" fmla="*/ 2100046 h 4200091"/>
                <a:gd name="connsiteX10" fmla="*/ 1764038 w 2940064"/>
                <a:gd name="connsiteY10" fmla="*/ 2378302 h 4200091"/>
                <a:gd name="connsiteX11" fmla="*/ 2798311 w 2940064"/>
                <a:gd name="connsiteY11" fmla="*/ 315007 h 4200091"/>
                <a:gd name="connsiteX12" fmla="*/ 2940064 w 2940064"/>
                <a:gd name="connsiteY12" fmla="*/ 315007 h 4200091"/>
                <a:gd name="connsiteX13" fmla="*/ 2940064 w 2940064"/>
                <a:gd name="connsiteY13" fmla="*/ 0 h 4200091"/>
                <a:gd name="connsiteX14" fmla="*/ 0 w 2940064"/>
                <a:gd name="connsiteY14" fmla="*/ 0 h 4200091"/>
                <a:gd name="connsiteX15" fmla="*/ 0 w 2940064"/>
                <a:gd name="connsiteY15" fmla="*/ 315007 h 4200091"/>
                <a:gd name="connsiteX16" fmla="*/ 136503 w 2940064"/>
                <a:gd name="connsiteY16" fmla="*/ 315007 h 4200091"/>
                <a:gd name="connsiteX17" fmla="*/ 1018523 w 2940064"/>
                <a:gd name="connsiteY17" fmla="*/ 2100046 h 4200091"/>
                <a:gd name="connsiteX18" fmla="*/ 136503 w 2940064"/>
                <a:gd name="connsiteY18" fmla="*/ 3885084 h 4200091"/>
                <a:gd name="connsiteX19" fmla="*/ 0 w 2940064"/>
                <a:gd name="connsiteY19" fmla="*/ 3885084 h 4200091"/>
                <a:gd name="connsiteX20" fmla="*/ 0 w 2940064"/>
                <a:gd name="connsiteY20" fmla="*/ 4200091 h 4200091"/>
                <a:gd name="connsiteX21" fmla="*/ 2940064 w 2940064"/>
                <a:gd name="connsiteY21" fmla="*/ 4200091 h 4200091"/>
                <a:gd name="connsiteX22" fmla="*/ 2940064 w 2940064"/>
                <a:gd name="connsiteY22" fmla="*/ 3885084 h 4200091"/>
                <a:gd name="connsiteX23" fmla="*/ 2798311 w 2940064"/>
                <a:gd name="connsiteY23" fmla="*/ 3885084 h 4200091"/>
                <a:gd name="connsiteX24" fmla="*/ 1916292 w 2940064"/>
                <a:gd name="connsiteY24" fmla="*/ 2100046 h 4200091"/>
                <a:gd name="connsiteX25" fmla="*/ 2798311 w 2940064"/>
                <a:gd name="connsiteY25" fmla="*/ 315007 h 4200091"/>
                <a:gd name="connsiteX0" fmla="*/ 1764038 w 2940064"/>
                <a:gd name="connsiteY0" fmla="*/ 2378302 h 4200091"/>
                <a:gd name="connsiteX1" fmla="*/ 2557825 w 2940064"/>
                <a:gd name="connsiteY1" fmla="*/ 3885326 h 4200091"/>
                <a:gd name="connsiteX2" fmla="*/ 423430 w 2940064"/>
                <a:gd name="connsiteY2" fmla="*/ 3877087 h 4200091"/>
                <a:gd name="connsiteX3" fmla="*/ 1176026 w 2940064"/>
                <a:gd name="connsiteY3" fmla="*/ 2378302 h 4200091"/>
                <a:gd name="connsiteX4" fmla="*/ 1312529 w 2940064"/>
                <a:gd name="connsiteY4" fmla="*/ 2100046 h 4200091"/>
                <a:gd name="connsiteX5" fmla="*/ 1176026 w 2940064"/>
                <a:gd name="connsiteY5" fmla="*/ 1821790 h 4200091"/>
                <a:gd name="connsiteX6" fmla="*/ 456760 w 2940064"/>
                <a:gd name="connsiteY6" fmla="*/ 315007 h 4200091"/>
                <a:gd name="connsiteX7" fmla="*/ 2488554 w 2940064"/>
                <a:gd name="connsiteY7" fmla="*/ 315007 h 4200091"/>
                <a:gd name="connsiteX8" fmla="*/ 1769289 w 2940064"/>
                <a:gd name="connsiteY8" fmla="*/ 1821790 h 4200091"/>
                <a:gd name="connsiteX9" fmla="*/ 1627536 w 2940064"/>
                <a:gd name="connsiteY9" fmla="*/ 2100046 h 4200091"/>
                <a:gd name="connsiteX10" fmla="*/ 1764038 w 2940064"/>
                <a:gd name="connsiteY10" fmla="*/ 2378302 h 4200091"/>
                <a:gd name="connsiteX11" fmla="*/ 2798311 w 2940064"/>
                <a:gd name="connsiteY11" fmla="*/ 315007 h 4200091"/>
                <a:gd name="connsiteX12" fmla="*/ 2940064 w 2940064"/>
                <a:gd name="connsiteY12" fmla="*/ 315007 h 4200091"/>
                <a:gd name="connsiteX13" fmla="*/ 2940064 w 2940064"/>
                <a:gd name="connsiteY13" fmla="*/ 0 h 4200091"/>
                <a:gd name="connsiteX14" fmla="*/ 0 w 2940064"/>
                <a:gd name="connsiteY14" fmla="*/ 0 h 4200091"/>
                <a:gd name="connsiteX15" fmla="*/ 0 w 2940064"/>
                <a:gd name="connsiteY15" fmla="*/ 315007 h 4200091"/>
                <a:gd name="connsiteX16" fmla="*/ 136503 w 2940064"/>
                <a:gd name="connsiteY16" fmla="*/ 315007 h 4200091"/>
                <a:gd name="connsiteX17" fmla="*/ 1018523 w 2940064"/>
                <a:gd name="connsiteY17" fmla="*/ 2100046 h 4200091"/>
                <a:gd name="connsiteX18" fmla="*/ 136503 w 2940064"/>
                <a:gd name="connsiteY18" fmla="*/ 3885084 h 4200091"/>
                <a:gd name="connsiteX19" fmla="*/ 0 w 2940064"/>
                <a:gd name="connsiteY19" fmla="*/ 3885084 h 4200091"/>
                <a:gd name="connsiteX20" fmla="*/ 0 w 2940064"/>
                <a:gd name="connsiteY20" fmla="*/ 4200091 h 4200091"/>
                <a:gd name="connsiteX21" fmla="*/ 2940064 w 2940064"/>
                <a:gd name="connsiteY21" fmla="*/ 4200091 h 4200091"/>
                <a:gd name="connsiteX22" fmla="*/ 2940064 w 2940064"/>
                <a:gd name="connsiteY22" fmla="*/ 3885084 h 4200091"/>
                <a:gd name="connsiteX23" fmla="*/ 2798311 w 2940064"/>
                <a:gd name="connsiteY23" fmla="*/ 3885084 h 4200091"/>
                <a:gd name="connsiteX24" fmla="*/ 1916292 w 2940064"/>
                <a:gd name="connsiteY24" fmla="*/ 2100046 h 4200091"/>
                <a:gd name="connsiteX25" fmla="*/ 2798311 w 2940064"/>
                <a:gd name="connsiteY25" fmla="*/ 315007 h 4200091"/>
                <a:gd name="connsiteX0" fmla="*/ 1764038 w 2940064"/>
                <a:gd name="connsiteY0" fmla="*/ 2378302 h 4200091"/>
                <a:gd name="connsiteX1" fmla="*/ 2557825 w 2940064"/>
                <a:gd name="connsiteY1" fmla="*/ 3885326 h 4200091"/>
                <a:gd name="connsiteX2" fmla="*/ 423430 w 2940064"/>
                <a:gd name="connsiteY2" fmla="*/ 3877087 h 4200091"/>
                <a:gd name="connsiteX3" fmla="*/ 1176026 w 2940064"/>
                <a:gd name="connsiteY3" fmla="*/ 2378302 h 4200091"/>
                <a:gd name="connsiteX4" fmla="*/ 1312529 w 2940064"/>
                <a:gd name="connsiteY4" fmla="*/ 2100046 h 4200091"/>
                <a:gd name="connsiteX5" fmla="*/ 1176026 w 2940064"/>
                <a:gd name="connsiteY5" fmla="*/ 1821790 h 4200091"/>
                <a:gd name="connsiteX6" fmla="*/ 456760 w 2940064"/>
                <a:gd name="connsiteY6" fmla="*/ 315007 h 4200091"/>
                <a:gd name="connsiteX7" fmla="*/ 2488554 w 2940064"/>
                <a:gd name="connsiteY7" fmla="*/ 315007 h 4200091"/>
                <a:gd name="connsiteX8" fmla="*/ 1769289 w 2940064"/>
                <a:gd name="connsiteY8" fmla="*/ 1821790 h 4200091"/>
                <a:gd name="connsiteX9" fmla="*/ 1627536 w 2940064"/>
                <a:gd name="connsiteY9" fmla="*/ 2100046 h 4200091"/>
                <a:gd name="connsiteX10" fmla="*/ 1764038 w 2940064"/>
                <a:gd name="connsiteY10" fmla="*/ 2378302 h 4200091"/>
                <a:gd name="connsiteX11" fmla="*/ 2798311 w 2940064"/>
                <a:gd name="connsiteY11" fmla="*/ 315007 h 4200091"/>
                <a:gd name="connsiteX12" fmla="*/ 2940064 w 2940064"/>
                <a:gd name="connsiteY12" fmla="*/ 315007 h 4200091"/>
                <a:gd name="connsiteX13" fmla="*/ 2940064 w 2940064"/>
                <a:gd name="connsiteY13" fmla="*/ 0 h 4200091"/>
                <a:gd name="connsiteX14" fmla="*/ 0 w 2940064"/>
                <a:gd name="connsiteY14" fmla="*/ 0 h 4200091"/>
                <a:gd name="connsiteX15" fmla="*/ 0 w 2940064"/>
                <a:gd name="connsiteY15" fmla="*/ 315007 h 4200091"/>
                <a:gd name="connsiteX16" fmla="*/ 136503 w 2940064"/>
                <a:gd name="connsiteY16" fmla="*/ 315007 h 4200091"/>
                <a:gd name="connsiteX17" fmla="*/ 1018523 w 2940064"/>
                <a:gd name="connsiteY17" fmla="*/ 2100046 h 4200091"/>
                <a:gd name="connsiteX18" fmla="*/ 136503 w 2940064"/>
                <a:gd name="connsiteY18" fmla="*/ 3885084 h 4200091"/>
                <a:gd name="connsiteX19" fmla="*/ 0 w 2940064"/>
                <a:gd name="connsiteY19" fmla="*/ 3885084 h 4200091"/>
                <a:gd name="connsiteX20" fmla="*/ 0 w 2940064"/>
                <a:gd name="connsiteY20" fmla="*/ 4200091 h 4200091"/>
                <a:gd name="connsiteX21" fmla="*/ 2940064 w 2940064"/>
                <a:gd name="connsiteY21" fmla="*/ 4200091 h 4200091"/>
                <a:gd name="connsiteX22" fmla="*/ 2940064 w 2940064"/>
                <a:gd name="connsiteY22" fmla="*/ 3885084 h 4200091"/>
                <a:gd name="connsiteX23" fmla="*/ 2798311 w 2940064"/>
                <a:gd name="connsiteY23" fmla="*/ 3885084 h 4200091"/>
                <a:gd name="connsiteX24" fmla="*/ 1916292 w 2940064"/>
                <a:gd name="connsiteY24" fmla="*/ 2100046 h 4200091"/>
                <a:gd name="connsiteX25" fmla="*/ 2798311 w 2940064"/>
                <a:gd name="connsiteY25" fmla="*/ 315007 h 4200091"/>
                <a:gd name="connsiteX0" fmla="*/ 1764038 w 2940064"/>
                <a:gd name="connsiteY0" fmla="*/ 2378302 h 4200091"/>
                <a:gd name="connsiteX1" fmla="*/ 2557825 w 2940064"/>
                <a:gd name="connsiteY1" fmla="*/ 3885326 h 4200091"/>
                <a:gd name="connsiteX2" fmla="*/ 423430 w 2940064"/>
                <a:gd name="connsiteY2" fmla="*/ 3877087 h 4200091"/>
                <a:gd name="connsiteX3" fmla="*/ 1176026 w 2940064"/>
                <a:gd name="connsiteY3" fmla="*/ 2378302 h 4200091"/>
                <a:gd name="connsiteX4" fmla="*/ 1312529 w 2940064"/>
                <a:gd name="connsiteY4" fmla="*/ 2100046 h 4200091"/>
                <a:gd name="connsiteX5" fmla="*/ 1176026 w 2940064"/>
                <a:gd name="connsiteY5" fmla="*/ 1821790 h 4200091"/>
                <a:gd name="connsiteX6" fmla="*/ 456760 w 2940064"/>
                <a:gd name="connsiteY6" fmla="*/ 315007 h 4200091"/>
                <a:gd name="connsiteX7" fmla="*/ 2488554 w 2940064"/>
                <a:gd name="connsiteY7" fmla="*/ 315007 h 4200091"/>
                <a:gd name="connsiteX8" fmla="*/ 1769289 w 2940064"/>
                <a:gd name="connsiteY8" fmla="*/ 1821790 h 4200091"/>
                <a:gd name="connsiteX9" fmla="*/ 1627536 w 2940064"/>
                <a:gd name="connsiteY9" fmla="*/ 2100046 h 4200091"/>
                <a:gd name="connsiteX10" fmla="*/ 1764038 w 2940064"/>
                <a:gd name="connsiteY10" fmla="*/ 2378302 h 4200091"/>
                <a:gd name="connsiteX11" fmla="*/ 2798311 w 2940064"/>
                <a:gd name="connsiteY11" fmla="*/ 315007 h 4200091"/>
                <a:gd name="connsiteX12" fmla="*/ 2940064 w 2940064"/>
                <a:gd name="connsiteY12" fmla="*/ 315007 h 4200091"/>
                <a:gd name="connsiteX13" fmla="*/ 2940064 w 2940064"/>
                <a:gd name="connsiteY13" fmla="*/ 0 h 4200091"/>
                <a:gd name="connsiteX14" fmla="*/ 0 w 2940064"/>
                <a:gd name="connsiteY14" fmla="*/ 0 h 4200091"/>
                <a:gd name="connsiteX15" fmla="*/ 0 w 2940064"/>
                <a:gd name="connsiteY15" fmla="*/ 315007 h 4200091"/>
                <a:gd name="connsiteX16" fmla="*/ 136503 w 2940064"/>
                <a:gd name="connsiteY16" fmla="*/ 315007 h 4200091"/>
                <a:gd name="connsiteX17" fmla="*/ 1018523 w 2940064"/>
                <a:gd name="connsiteY17" fmla="*/ 2100046 h 4200091"/>
                <a:gd name="connsiteX18" fmla="*/ 136503 w 2940064"/>
                <a:gd name="connsiteY18" fmla="*/ 3885084 h 4200091"/>
                <a:gd name="connsiteX19" fmla="*/ 0 w 2940064"/>
                <a:gd name="connsiteY19" fmla="*/ 3885084 h 4200091"/>
                <a:gd name="connsiteX20" fmla="*/ 0 w 2940064"/>
                <a:gd name="connsiteY20" fmla="*/ 4200091 h 4200091"/>
                <a:gd name="connsiteX21" fmla="*/ 2940064 w 2940064"/>
                <a:gd name="connsiteY21" fmla="*/ 4200091 h 4200091"/>
                <a:gd name="connsiteX22" fmla="*/ 2940064 w 2940064"/>
                <a:gd name="connsiteY22" fmla="*/ 3885084 h 4200091"/>
                <a:gd name="connsiteX23" fmla="*/ 2798311 w 2940064"/>
                <a:gd name="connsiteY23" fmla="*/ 3885084 h 4200091"/>
                <a:gd name="connsiteX24" fmla="*/ 1916292 w 2940064"/>
                <a:gd name="connsiteY24" fmla="*/ 2100046 h 4200091"/>
                <a:gd name="connsiteX25" fmla="*/ 2798311 w 2940064"/>
                <a:gd name="connsiteY25" fmla="*/ 315007 h 4200091"/>
                <a:gd name="connsiteX0" fmla="*/ 1764038 w 2940064"/>
                <a:gd name="connsiteY0" fmla="*/ 2378302 h 4200091"/>
                <a:gd name="connsiteX1" fmla="*/ 2557825 w 2940064"/>
                <a:gd name="connsiteY1" fmla="*/ 3885326 h 4200091"/>
                <a:gd name="connsiteX2" fmla="*/ 423430 w 2940064"/>
                <a:gd name="connsiteY2" fmla="*/ 3877087 h 4200091"/>
                <a:gd name="connsiteX3" fmla="*/ 1176026 w 2940064"/>
                <a:gd name="connsiteY3" fmla="*/ 2378302 h 4200091"/>
                <a:gd name="connsiteX4" fmla="*/ 1312529 w 2940064"/>
                <a:gd name="connsiteY4" fmla="*/ 2100046 h 4200091"/>
                <a:gd name="connsiteX5" fmla="*/ 1176026 w 2940064"/>
                <a:gd name="connsiteY5" fmla="*/ 1821790 h 4200091"/>
                <a:gd name="connsiteX6" fmla="*/ 456760 w 2940064"/>
                <a:gd name="connsiteY6" fmla="*/ 315007 h 4200091"/>
                <a:gd name="connsiteX7" fmla="*/ 2488554 w 2940064"/>
                <a:gd name="connsiteY7" fmla="*/ 315007 h 4200091"/>
                <a:gd name="connsiteX8" fmla="*/ 1769289 w 2940064"/>
                <a:gd name="connsiteY8" fmla="*/ 1821790 h 4200091"/>
                <a:gd name="connsiteX9" fmla="*/ 1627536 w 2940064"/>
                <a:gd name="connsiteY9" fmla="*/ 2100046 h 4200091"/>
                <a:gd name="connsiteX10" fmla="*/ 1764038 w 2940064"/>
                <a:gd name="connsiteY10" fmla="*/ 2378302 h 4200091"/>
                <a:gd name="connsiteX11" fmla="*/ 2798311 w 2940064"/>
                <a:gd name="connsiteY11" fmla="*/ 315007 h 4200091"/>
                <a:gd name="connsiteX12" fmla="*/ 2940064 w 2940064"/>
                <a:gd name="connsiteY12" fmla="*/ 315007 h 4200091"/>
                <a:gd name="connsiteX13" fmla="*/ 2940064 w 2940064"/>
                <a:gd name="connsiteY13" fmla="*/ 0 h 4200091"/>
                <a:gd name="connsiteX14" fmla="*/ 0 w 2940064"/>
                <a:gd name="connsiteY14" fmla="*/ 0 h 4200091"/>
                <a:gd name="connsiteX15" fmla="*/ 0 w 2940064"/>
                <a:gd name="connsiteY15" fmla="*/ 315007 h 4200091"/>
                <a:gd name="connsiteX16" fmla="*/ 136503 w 2940064"/>
                <a:gd name="connsiteY16" fmla="*/ 315007 h 4200091"/>
                <a:gd name="connsiteX17" fmla="*/ 1018523 w 2940064"/>
                <a:gd name="connsiteY17" fmla="*/ 2100046 h 4200091"/>
                <a:gd name="connsiteX18" fmla="*/ 136503 w 2940064"/>
                <a:gd name="connsiteY18" fmla="*/ 3885084 h 4200091"/>
                <a:gd name="connsiteX19" fmla="*/ 0 w 2940064"/>
                <a:gd name="connsiteY19" fmla="*/ 3885084 h 4200091"/>
                <a:gd name="connsiteX20" fmla="*/ 0 w 2940064"/>
                <a:gd name="connsiteY20" fmla="*/ 4200091 h 4200091"/>
                <a:gd name="connsiteX21" fmla="*/ 2940064 w 2940064"/>
                <a:gd name="connsiteY21" fmla="*/ 4200091 h 4200091"/>
                <a:gd name="connsiteX22" fmla="*/ 2940064 w 2940064"/>
                <a:gd name="connsiteY22" fmla="*/ 3885084 h 4200091"/>
                <a:gd name="connsiteX23" fmla="*/ 2798311 w 2940064"/>
                <a:gd name="connsiteY23" fmla="*/ 3885084 h 4200091"/>
                <a:gd name="connsiteX24" fmla="*/ 1916292 w 2940064"/>
                <a:gd name="connsiteY24" fmla="*/ 2100046 h 4200091"/>
                <a:gd name="connsiteX25" fmla="*/ 2798311 w 2940064"/>
                <a:gd name="connsiteY25" fmla="*/ 315007 h 4200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940064" h="4200091">
                  <a:moveTo>
                    <a:pt x="1764038" y="2378302"/>
                  </a:moveTo>
                  <a:cubicBezTo>
                    <a:pt x="1942542" y="2520055"/>
                    <a:pt x="2390633" y="3005707"/>
                    <a:pt x="2557825" y="3885326"/>
                  </a:cubicBezTo>
                  <a:lnTo>
                    <a:pt x="423430" y="3877087"/>
                  </a:lnTo>
                  <a:cubicBezTo>
                    <a:pt x="546445" y="2948042"/>
                    <a:pt x="997522" y="2514805"/>
                    <a:pt x="1176026" y="2378302"/>
                  </a:cubicBezTo>
                  <a:cubicBezTo>
                    <a:pt x="1260028" y="2310050"/>
                    <a:pt x="1312529" y="2210298"/>
                    <a:pt x="1312529" y="2100046"/>
                  </a:cubicBezTo>
                  <a:cubicBezTo>
                    <a:pt x="1312529" y="1989794"/>
                    <a:pt x="1260028" y="1890041"/>
                    <a:pt x="1176026" y="1821790"/>
                  </a:cubicBezTo>
                  <a:cubicBezTo>
                    <a:pt x="819018" y="1543534"/>
                    <a:pt x="509261" y="829518"/>
                    <a:pt x="456760" y="315007"/>
                  </a:cubicBezTo>
                  <a:lnTo>
                    <a:pt x="2488554" y="315007"/>
                  </a:lnTo>
                  <a:cubicBezTo>
                    <a:pt x="2430803" y="829518"/>
                    <a:pt x="2126296" y="1543534"/>
                    <a:pt x="1769289" y="1821790"/>
                  </a:cubicBezTo>
                  <a:cubicBezTo>
                    <a:pt x="1680037" y="1890041"/>
                    <a:pt x="1627536" y="1989794"/>
                    <a:pt x="1627536" y="2100046"/>
                  </a:cubicBezTo>
                  <a:cubicBezTo>
                    <a:pt x="1627536" y="2210298"/>
                    <a:pt x="1680037" y="2310050"/>
                    <a:pt x="1764038" y="2378302"/>
                  </a:cubicBezTo>
                  <a:close/>
                  <a:moveTo>
                    <a:pt x="2798311" y="315007"/>
                  </a:moveTo>
                  <a:lnTo>
                    <a:pt x="2940064" y="315007"/>
                  </a:lnTo>
                  <a:lnTo>
                    <a:pt x="2940064" y="0"/>
                  </a:lnTo>
                  <a:lnTo>
                    <a:pt x="0" y="0"/>
                  </a:lnTo>
                  <a:lnTo>
                    <a:pt x="0" y="315007"/>
                  </a:lnTo>
                  <a:lnTo>
                    <a:pt x="136503" y="315007"/>
                  </a:lnTo>
                  <a:cubicBezTo>
                    <a:pt x="194255" y="897770"/>
                    <a:pt x="530262" y="1748288"/>
                    <a:pt x="1018523" y="2100046"/>
                  </a:cubicBezTo>
                  <a:cubicBezTo>
                    <a:pt x="530262" y="2451804"/>
                    <a:pt x="189004" y="3302322"/>
                    <a:pt x="136503" y="3885084"/>
                  </a:cubicBezTo>
                  <a:lnTo>
                    <a:pt x="0" y="3885084"/>
                  </a:lnTo>
                  <a:lnTo>
                    <a:pt x="0" y="4200091"/>
                  </a:lnTo>
                  <a:lnTo>
                    <a:pt x="2940064" y="4200091"/>
                  </a:lnTo>
                  <a:lnTo>
                    <a:pt x="2940064" y="3885084"/>
                  </a:lnTo>
                  <a:lnTo>
                    <a:pt x="2798311" y="3885084"/>
                  </a:lnTo>
                  <a:cubicBezTo>
                    <a:pt x="2745810" y="3302322"/>
                    <a:pt x="2404553" y="2451804"/>
                    <a:pt x="1916292" y="2100046"/>
                  </a:cubicBezTo>
                  <a:cubicBezTo>
                    <a:pt x="2404553" y="1748288"/>
                    <a:pt x="2745810" y="897770"/>
                    <a:pt x="2798311" y="315007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52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6C00F7C-3683-4F5B-97D5-8A1B1BBBC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22" b="97678" l="2697" r="99378">
                        <a14:foregroundMark x1="27801" y1="4499" x2="27801" y2="4499"/>
                        <a14:foregroundMark x1="43568" y1="35849" x2="43568" y2="35849"/>
                        <a14:foregroundMark x1="51867" y1="58926" x2="51867" y2="58926"/>
                        <a14:foregroundMark x1="52282" y1="78810" x2="52282" y2="78810"/>
                        <a14:foregroundMark x1="84855" y1="20174" x2="84855" y2="20174"/>
                        <a14:foregroundMark x1="13278" y1="2903" x2="99378" y2="3628"/>
                        <a14:foregroundMark x1="7054" y1="4644" x2="10788" y2="18433"/>
                        <a14:foregroundMark x1="10788" y1="18433" x2="31468" y2="46841"/>
                        <a14:foregroundMark x1="35546" y1="49492" x2="36515" y2="49347"/>
                        <a14:foregroundMark x1="34003" y1="49723" x2="35546" y2="49492"/>
                        <a14:foregroundMark x1="40249" y1="50943" x2="15560" y2="71553"/>
                        <a14:foregroundMark x1="15560" y1="71553" x2="9336" y2="97242"/>
                        <a14:foregroundMark x1="4564" y1="96807" x2="22822" y2="97678"/>
                        <a14:foregroundMark x1="22822" y1="97678" x2="81743" y2="93614"/>
                        <a14:foregroundMark x1="81743" y1="93614" x2="96473" y2="96081"/>
                        <a14:foregroundMark x1="92946" y1="96081" x2="74689" y2="59797"/>
                        <a14:foregroundMark x1="74689" y1="59797" x2="63278" y2="51814"/>
                        <a14:foregroundMark x1="63278" y1="51814" x2="63278" y2="49347"/>
                        <a14:foregroundMark x1="62656" y1="49202" x2="84025" y2="30334"/>
                        <a14:foregroundMark x1="84025" y1="30334" x2="90871" y2="6821"/>
                        <a14:foregroundMark x1="2697" y1="2322" x2="8299" y2="3483"/>
                        <a14:foregroundMark x1="28216" y1="45573" x2="32158" y2="48041"/>
                        <a14:foregroundMark x1="35603" y1="49927" x2="35892" y2="50073"/>
                        <a14:foregroundMark x1="34742" y1="49492" x2="35603" y2="49927"/>
                        <a14:foregroundMark x1="32158" y1="48186" x2="34742" y2="49492"/>
                        <a14:backgroundMark x1="11411" y1="40348" x2="16390" y2="53991"/>
                        <a14:backgroundMark x1="16390" y1="53991" x2="16183" y2="63861"/>
                        <a14:backgroundMark x1="89627" y1="72714" x2="89627" y2="72714"/>
                        <a14:backgroundMark x1="24689" y1="46880" x2="30561" y2="49242"/>
                        <a14:backgroundMark x1="26349" y1="49927" x2="33817" y2="49927"/>
                        <a14:backgroundMark x1="30919" y1="48769" x2="31142" y2="48858"/>
                        <a14:backgroundMark x1="25311" y1="51814" x2="30986" y2="50585"/>
                        <a14:backgroundMark x1="34025" y1="49927" x2="34025" y2="49927"/>
                        <a14:backgroundMark x1="33610" y1="49492" x2="33610" y2="494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96686" y="987895"/>
            <a:ext cx="2938527" cy="42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9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C720ADBE-C642-4E68-8052-FD0EFF3B0122}"/>
              </a:ext>
            </a:extLst>
          </p:cNvPr>
          <p:cNvGrpSpPr/>
          <p:nvPr/>
        </p:nvGrpSpPr>
        <p:grpSpPr>
          <a:xfrm>
            <a:off x="1156498" y="835495"/>
            <a:ext cx="7009602" cy="4200092"/>
            <a:chOff x="1156498" y="835495"/>
            <a:chExt cx="7009602" cy="4200092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F30B78E-AE98-4810-9B1F-DA625AFC6211}"/>
                </a:ext>
              </a:extLst>
            </p:cNvPr>
            <p:cNvCxnSpPr/>
            <p:nvPr/>
          </p:nvCxnSpPr>
          <p:spPr>
            <a:xfrm>
              <a:off x="1778805" y="3740150"/>
              <a:ext cx="169545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E4E6A2-A1F6-46CB-9728-2CCFE152B2AB}"/>
                </a:ext>
              </a:extLst>
            </p:cNvPr>
            <p:cNvCxnSpPr>
              <a:cxnSpLocks/>
            </p:cNvCxnSpPr>
            <p:nvPr/>
          </p:nvCxnSpPr>
          <p:spPr>
            <a:xfrm>
              <a:off x="2164140" y="2935541"/>
              <a:ext cx="89777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4869B9-E182-4578-90F8-191F85FA0514}"/>
                </a:ext>
              </a:extLst>
            </p:cNvPr>
            <p:cNvCxnSpPr/>
            <p:nvPr/>
          </p:nvCxnSpPr>
          <p:spPr>
            <a:xfrm>
              <a:off x="1765300" y="2076450"/>
              <a:ext cx="169545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Graphic 4" descr="Hourglass">
              <a:extLst>
                <a:ext uri="{FF2B5EF4-FFF2-40B4-BE49-F238E27FC236}">
                  <a16:creationId xmlns:a16="http://schemas.microsoft.com/office/drawing/2014/main" id="{BA97DCC9-EB8A-47F9-A1B4-396D6D91098E}"/>
                </a:ext>
              </a:extLst>
            </p:cNvPr>
            <p:cNvSpPr/>
            <p:nvPr/>
          </p:nvSpPr>
          <p:spPr>
            <a:xfrm>
              <a:off x="1156498" y="835495"/>
              <a:ext cx="2940065" cy="4200092"/>
            </a:xfrm>
            <a:custGeom>
              <a:avLst/>
              <a:gdLst>
                <a:gd name="connsiteX0" fmla="*/ 1981015 w 3360072"/>
                <a:gd name="connsiteY0" fmla="*/ 2595279 h 4620099"/>
                <a:gd name="connsiteX1" fmla="*/ 2453526 w 3360072"/>
                <a:gd name="connsiteY1" fmla="*/ 3262043 h 4620099"/>
                <a:gd name="connsiteX2" fmla="*/ 920493 w 3360072"/>
                <a:gd name="connsiteY2" fmla="*/ 3262043 h 4620099"/>
                <a:gd name="connsiteX3" fmla="*/ 1393003 w 3360072"/>
                <a:gd name="connsiteY3" fmla="*/ 2595279 h 4620099"/>
                <a:gd name="connsiteX4" fmla="*/ 1529506 w 3360072"/>
                <a:gd name="connsiteY4" fmla="*/ 2317023 h 4620099"/>
                <a:gd name="connsiteX5" fmla="*/ 1393003 w 3360072"/>
                <a:gd name="connsiteY5" fmla="*/ 2038767 h 4620099"/>
                <a:gd name="connsiteX6" fmla="*/ 673737 w 3360072"/>
                <a:gd name="connsiteY6" fmla="*/ 531984 h 4620099"/>
                <a:gd name="connsiteX7" fmla="*/ 2705531 w 3360072"/>
                <a:gd name="connsiteY7" fmla="*/ 531984 h 4620099"/>
                <a:gd name="connsiteX8" fmla="*/ 1986266 w 3360072"/>
                <a:gd name="connsiteY8" fmla="*/ 2038767 h 4620099"/>
                <a:gd name="connsiteX9" fmla="*/ 1844513 w 3360072"/>
                <a:gd name="connsiteY9" fmla="*/ 2317023 h 4620099"/>
                <a:gd name="connsiteX10" fmla="*/ 1981015 w 3360072"/>
                <a:gd name="connsiteY10" fmla="*/ 2595279 h 4620099"/>
                <a:gd name="connsiteX11" fmla="*/ 3015288 w 3360072"/>
                <a:gd name="connsiteY11" fmla="*/ 531984 h 4620099"/>
                <a:gd name="connsiteX12" fmla="*/ 3157041 w 3360072"/>
                <a:gd name="connsiteY12" fmla="*/ 531984 h 4620099"/>
                <a:gd name="connsiteX13" fmla="*/ 3157041 w 3360072"/>
                <a:gd name="connsiteY13" fmla="*/ 216977 h 4620099"/>
                <a:gd name="connsiteX14" fmla="*/ 216977 w 3360072"/>
                <a:gd name="connsiteY14" fmla="*/ 216977 h 4620099"/>
                <a:gd name="connsiteX15" fmla="*/ 216977 w 3360072"/>
                <a:gd name="connsiteY15" fmla="*/ 531984 h 4620099"/>
                <a:gd name="connsiteX16" fmla="*/ 353480 w 3360072"/>
                <a:gd name="connsiteY16" fmla="*/ 531984 h 4620099"/>
                <a:gd name="connsiteX17" fmla="*/ 1235500 w 3360072"/>
                <a:gd name="connsiteY17" fmla="*/ 2317023 h 4620099"/>
                <a:gd name="connsiteX18" fmla="*/ 353480 w 3360072"/>
                <a:gd name="connsiteY18" fmla="*/ 4102061 h 4620099"/>
                <a:gd name="connsiteX19" fmla="*/ 216977 w 3360072"/>
                <a:gd name="connsiteY19" fmla="*/ 4102061 h 4620099"/>
                <a:gd name="connsiteX20" fmla="*/ 216977 w 3360072"/>
                <a:gd name="connsiteY20" fmla="*/ 4417068 h 4620099"/>
                <a:gd name="connsiteX21" fmla="*/ 3157041 w 3360072"/>
                <a:gd name="connsiteY21" fmla="*/ 4417068 h 4620099"/>
                <a:gd name="connsiteX22" fmla="*/ 3157041 w 3360072"/>
                <a:gd name="connsiteY22" fmla="*/ 4102061 h 4620099"/>
                <a:gd name="connsiteX23" fmla="*/ 3015288 w 3360072"/>
                <a:gd name="connsiteY23" fmla="*/ 4102061 h 4620099"/>
                <a:gd name="connsiteX24" fmla="*/ 2133269 w 3360072"/>
                <a:gd name="connsiteY24" fmla="*/ 2317023 h 4620099"/>
                <a:gd name="connsiteX25" fmla="*/ 3015288 w 3360072"/>
                <a:gd name="connsiteY25" fmla="*/ 531984 h 4620099"/>
                <a:gd name="connsiteX0" fmla="*/ 1764038 w 2940064"/>
                <a:gd name="connsiteY0" fmla="*/ 2378302 h 4200091"/>
                <a:gd name="connsiteX1" fmla="*/ 2236549 w 2940064"/>
                <a:gd name="connsiteY1" fmla="*/ 3045066 h 4200091"/>
                <a:gd name="connsiteX2" fmla="*/ 703516 w 2940064"/>
                <a:gd name="connsiteY2" fmla="*/ 3045066 h 4200091"/>
                <a:gd name="connsiteX3" fmla="*/ 1176026 w 2940064"/>
                <a:gd name="connsiteY3" fmla="*/ 2378302 h 4200091"/>
                <a:gd name="connsiteX4" fmla="*/ 1312529 w 2940064"/>
                <a:gd name="connsiteY4" fmla="*/ 2100046 h 4200091"/>
                <a:gd name="connsiteX5" fmla="*/ 1176026 w 2940064"/>
                <a:gd name="connsiteY5" fmla="*/ 1821790 h 4200091"/>
                <a:gd name="connsiteX6" fmla="*/ 456760 w 2940064"/>
                <a:gd name="connsiteY6" fmla="*/ 315007 h 4200091"/>
                <a:gd name="connsiteX7" fmla="*/ 2488554 w 2940064"/>
                <a:gd name="connsiteY7" fmla="*/ 315007 h 4200091"/>
                <a:gd name="connsiteX8" fmla="*/ 1769289 w 2940064"/>
                <a:gd name="connsiteY8" fmla="*/ 1821790 h 4200091"/>
                <a:gd name="connsiteX9" fmla="*/ 1627536 w 2940064"/>
                <a:gd name="connsiteY9" fmla="*/ 2100046 h 4200091"/>
                <a:gd name="connsiteX10" fmla="*/ 1764038 w 2940064"/>
                <a:gd name="connsiteY10" fmla="*/ 2378302 h 4200091"/>
                <a:gd name="connsiteX11" fmla="*/ 2798311 w 2940064"/>
                <a:gd name="connsiteY11" fmla="*/ 315007 h 4200091"/>
                <a:gd name="connsiteX12" fmla="*/ 2940064 w 2940064"/>
                <a:gd name="connsiteY12" fmla="*/ 315007 h 4200091"/>
                <a:gd name="connsiteX13" fmla="*/ 2940064 w 2940064"/>
                <a:gd name="connsiteY13" fmla="*/ 0 h 4200091"/>
                <a:gd name="connsiteX14" fmla="*/ 0 w 2940064"/>
                <a:gd name="connsiteY14" fmla="*/ 0 h 4200091"/>
                <a:gd name="connsiteX15" fmla="*/ 0 w 2940064"/>
                <a:gd name="connsiteY15" fmla="*/ 315007 h 4200091"/>
                <a:gd name="connsiteX16" fmla="*/ 136503 w 2940064"/>
                <a:gd name="connsiteY16" fmla="*/ 315007 h 4200091"/>
                <a:gd name="connsiteX17" fmla="*/ 1018523 w 2940064"/>
                <a:gd name="connsiteY17" fmla="*/ 2100046 h 4200091"/>
                <a:gd name="connsiteX18" fmla="*/ 136503 w 2940064"/>
                <a:gd name="connsiteY18" fmla="*/ 3885084 h 4200091"/>
                <a:gd name="connsiteX19" fmla="*/ 0 w 2940064"/>
                <a:gd name="connsiteY19" fmla="*/ 3885084 h 4200091"/>
                <a:gd name="connsiteX20" fmla="*/ 0 w 2940064"/>
                <a:gd name="connsiteY20" fmla="*/ 4200091 h 4200091"/>
                <a:gd name="connsiteX21" fmla="*/ 2940064 w 2940064"/>
                <a:gd name="connsiteY21" fmla="*/ 4200091 h 4200091"/>
                <a:gd name="connsiteX22" fmla="*/ 2940064 w 2940064"/>
                <a:gd name="connsiteY22" fmla="*/ 3885084 h 4200091"/>
                <a:gd name="connsiteX23" fmla="*/ 2798311 w 2940064"/>
                <a:gd name="connsiteY23" fmla="*/ 3885084 h 4200091"/>
                <a:gd name="connsiteX24" fmla="*/ 1916292 w 2940064"/>
                <a:gd name="connsiteY24" fmla="*/ 2100046 h 4200091"/>
                <a:gd name="connsiteX25" fmla="*/ 2798311 w 2940064"/>
                <a:gd name="connsiteY25" fmla="*/ 315007 h 4200091"/>
                <a:gd name="connsiteX0" fmla="*/ 1764038 w 2940064"/>
                <a:gd name="connsiteY0" fmla="*/ 2378302 h 4200091"/>
                <a:gd name="connsiteX1" fmla="*/ 2557825 w 2940064"/>
                <a:gd name="connsiteY1" fmla="*/ 3885326 h 4200091"/>
                <a:gd name="connsiteX2" fmla="*/ 703516 w 2940064"/>
                <a:gd name="connsiteY2" fmla="*/ 3045066 h 4200091"/>
                <a:gd name="connsiteX3" fmla="*/ 1176026 w 2940064"/>
                <a:gd name="connsiteY3" fmla="*/ 2378302 h 4200091"/>
                <a:gd name="connsiteX4" fmla="*/ 1312529 w 2940064"/>
                <a:gd name="connsiteY4" fmla="*/ 2100046 h 4200091"/>
                <a:gd name="connsiteX5" fmla="*/ 1176026 w 2940064"/>
                <a:gd name="connsiteY5" fmla="*/ 1821790 h 4200091"/>
                <a:gd name="connsiteX6" fmla="*/ 456760 w 2940064"/>
                <a:gd name="connsiteY6" fmla="*/ 315007 h 4200091"/>
                <a:gd name="connsiteX7" fmla="*/ 2488554 w 2940064"/>
                <a:gd name="connsiteY7" fmla="*/ 315007 h 4200091"/>
                <a:gd name="connsiteX8" fmla="*/ 1769289 w 2940064"/>
                <a:gd name="connsiteY8" fmla="*/ 1821790 h 4200091"/>
                <a:gd name="connsiteX9" fmla="*/ 1627536 w 2940064"/>
                <a:gd name="connsiteY9" fmla="*/ 2100046 h 4200091"/>
                <a:gd name="connsiteX10" fmla="*/ 1764038 w 2940064"/>
                <a:gd name="connsiteY10" fmla="*/ 2378302 h 4200091"/>
                <a:gd name="connsiteX11" fmla="*/ 2798311 w 2940064"/>
                <a:gd name="connsiteY11" fmla="*/ 315007 h 4200091"/>
                <a:gd name="connsiteX12" fmla="*/ 2940064 w 2940064"/>
                <a:gd name="connsiteY12" fmla="*/ 315007 h 4200091"/>
                <a:gd name="connsiteX13" fmla="*/ 2940064 w 2940064"/>
                <a:gd name="connsiteY13" fmla="*/ 0 h 4200091"/>
                <a:gd name="connsiteX14" fmla="*/ 0 w 2940064"/>
                <a:gd name="connsiteY14" fmla="*/ 0 h 4200091"/>
                <a:gd name="connsiteX15" fmla="*/ 0 w 2940064"/>
                <a:gd name="connsiteY15" fmla="*/ 315007 h 4200091"/>
                <a:gd name="connsiteX16" fmla="*/ 136503 w 2940064"/>
                <a:gd name="connsiteY16" fmla="*/ 315007 h 4200091"/>
                <a:gd name="connsiteX17" fmla="*/ 1018523 w 2940064"/>
                <a:gd name="connsiteY17" fmla="*/ 2100046 h 4200091"/>
                <a:gd name="connsiteX18" fmla="*/ 136503 w 2940064"/>
                <a:gd name="connsiteY18" fmla="*/ 3885084 h 4200091"/>
                <a:gd name="connsiteX19" fmla="*/ 0 w 2940064"/>
                <a:gd name="connsiteY19" fmla="*/ 3885084 h 4200091"/>
                <a:gd name="connsiteX20" fmla="*/ 0 w 2940064"/>
                <a:gd name="connsiteY20" fmla="*/ 4200091 h 4200091"/>
                <a:gd name="connsiteX21" fmla="*/ 2940064 w 2940064"/>
                <a:gd name="connsiteY21" fmla="*/ 4200091 h 4200091"/>
                <a:gd name="connsiteX22" fmla="*/ 2940064 w 2940064"/>
                <a:gd name="connsiteY22" fmla="*/ 3885084 h 4200091"/>
                <a:gd name="connsiteX23" fmla="*/ 2798311 w 2940064"/>
                <a:gd name="connsiteY23" fmla="*/ 3885084 h 4200091"/>
                <a:gd name="connsiteX24" fmla="*/ 1916292 w 2940064"/>
                <a:gd name="connsiteY24" fmla="*/ 2100046 h 4200091"/>
                <a:gd name="connsiteX25" fmla="*/ 2798311 w 2940064"/>
                <a:gd name="connsiteY25" fmla="*/ 315007 h 4200091"/>
                <a:gd name="connsiteX0" fmla="*/ 1764038 w 2940064"/>
                <a:gd name="connsiteY0" fmla="*/ 2378302 h 4200091"/>
                <a:gd name="connsiteX1" fmla="*/ 2557825 w 2940064"/>
                <a:gd name="connsiteY1" fmla="*/ 3885326 h 4200091"/>
                <a:gd name="connsiteX2" fmla="*/ 703516 w 2940064"/>
                <a:gd name="connsiteY2" fmla="*/ 3045066 h 4200091"/>
                <a:gd name="connsiteX3" fmla="*/ 1176026 w 2940064"/>
                <a:gd name="connsiteY3" fmla="*/ 2378302 h 4200091"/>
                <a:gd name="connsiteX4" fmla="*/ 1312529 w 2940064"/>
                <a:gd name="connsiteY4" fmla="*/ 2100046 h 4200091"/>
                <a:gd name="connsiteX5" fmla="*/ 1176026 w 2940064"/>
                <a:gd name="connsiteY5" fmla="*/ 1821790 h 4200091"/>
                <a:gd name="connsiteX6" fmla="*/ 456760 w 2940064"/>
                <a:gd name="connsiteY6" fmla="*/ 315007 h 4200091"/>
                <a:gd name="connsiteX7" fmla="*/ 2488554 w 2940064"/>
                <a:gd name="connsiteY7" fmla="*/ 315007 h 4200091"/>
                <a:gd name="connsiteX8" fmla="*/ 1769289 w 2940064"/>
                <a:gd name="connsiteY8" fmla="*/ 1821790 h 4200091"/>
                <a:gd name="connsiteX9" fmla="*/ 1627536 w 2940064"/>
                <a:gd name="connsiteY9" fmla="*/ 2100046 h 4200091"/>
                <a:gd name="connsiteX10" fmla="*/ 1764038 w 2940064"/>
                <a:gd name="connsiteY10" fmla="*/ 2378302 h 4200091"/>
                <a:gd name="connsiteX11" fmla="*/ 2798311 w 2940064"/>
                <a:gd name="connsiteY11" fmla="*/ 315007 h 4200091"/>
                <a:gd name="connsiteX12" fmla="*/ 2940064 w 2940064"/>
                <a:gd name="connsiteY12" fmla="*/ 315007 h 4200091"/>
                <a:gd name="connsiteX13" fmla="*/ 2940064 w 2940064"/>
                <a:gd name="connsiteY13" fmla="*/ 0 h 4200091"/>
                <a:gd name="connsiteX14" fmla="*/ 0 w 2940064"/>
                <a:gd name="connsiteY14" fmla="*/ 0 h 4200091"/>
                <a:gd name="connsiteX15" fmla="*/ 0 w 2940064"/>
                <a:gd name="connsiteY15" fmla="*/ 315007 h 4200091"/>
                <a:gd name="connsiteX16" fmla="*/ 136503 w 2940064"/>
                <a:gd name="connsiteY16" fmla="*/ 315007 h 4200091"/>
                <a:gd name="connsiteX17" fmla="*/ 1018523 w 2940064"/>
                <a:gd name="connsiteY17" fmla="*/ 2100046 h 4200091"/>
                <a:gd name="connsiteX18" fmla="*/ 136503 w 2940064"/>
                <a:gd name="connsiteY18" fmla="*/ 3885084 h 4200091"/>
                <a:gd name="connsiteX19" fmla="*/ 0 w 2940064"/>
                <a:gd name="connsiteY19" fmla="*/ 3885084 h 4200091"/>
                <a:gd name="connsiteX20" fmla="*/ 0 w 2940064"/>
                <a:gd name="connsiteY20" fmla="*/ 4200091 h 4200091"/>
                <a:gd name="connsiteX21" fmla="*/ 2940064 w 2940064"/>
                <a:gd name="connsiteY21" fmla="*/ 4200091 h 4200091"/>
                <a:gd name="connsiteX22" fmla="*/ 2940064 w 2940064"/>
                <a:gd name="connsiteY22" fmla="*/ 3885084 h 4200091"/>
                <a:gd name="connsiteX23" fmla="*/ 2798311 w 2940064"/>
                <a:gd name="connsiteY23" fmla="*/ 3885084 h 4200091"/>
                <a:gd name="connsiteX24" fmla="*/ 1916292 w 2940064"/>
                <a:gd name="connsiteY24" fmla="*/ 2100046 h 4200091"/>
                <a:gd name="connsiteX25" fmla="*/ 2798311 w 2940064"/>
                <a:gd name="connsiteY25" fmla="*/ 315007 h 4200091"/>
                <a:gd name="connsiteX0" fmla="*/ 1764038 w 2940064"/>
                <a:gd name="connsiteY0" fmla="*/ 2378302 h 4200091"/>
                <a:gd name="connsiteX1" fmla="*/ 2557825 w 2940064"/>
                <a:gd name="connsiteY1" fmla="*/ 3885326 h 4200091"/>
                <a:gd name="connsiteX2" fmla="*/ 423430 w 2940064"/>
                <a:gd name="connsiteY2" fmla="*/ 3877087 h 4200091"/>
                <a:gd name="connsiteX3" fmla="*/ 1176026 w 2940064"/>
                <a:gd name="connsiteY3" fmla="*/ 2378302 h 4200091"/>
                <a:gd name="connsiteX4" fmla="*/ 1312529 w 2940064"/>
                <a:gd name="connsiteY4" fmla="*/ 2100046 h 4200091"/>
                <a:gd name="connsiteX5" fmla="*/ 1176026 w 2940064"/>
                <a:gd name="connsiteY5" fmla="*/ 1821790 h 4200091"/>
                <a:gd name="connsiteX6" fmla="*/ 456760 w 2940064"/>
                <a:gd name="connsiteY6" fmla="*/ 315007 h 4200091"/>
                <a:gd name="connsiteX7" fmla="*/ 2488554 w 2940064"/>
                <a:gd name="connsiteY7" fmla="*/ 315007 h 4200091"/>
                <a:gd name="connsiteX8" fmla="*/ 1769289 w 2940064"/>
                <a:gd name="connsiteY8" fmla="*/ 1821790 h 4200091"/>
                <a:gd name="connsiteX9" fmla="*/ 1627536 w 2940064"/>
                <a:gd name="connsiteY9" fmla="*/ 2100046 h 4200091"/>
                <a:gd name="connsiteX10" fmla="*/ 1764038 w 2940064"/>
                <a:gd name="connsiteY10" fmla="*/ 2378302 h 4200091"/>
                <a:gd name="connsiteX11" fmla="*/ 2798311 w 2940064"/>
                <a:gd name="connsiteY11" fmla="*/ 315007 h 4200091"/>
                <a:gd name="connsiteX12" fmla="*/ 2940064 w 2940064"/>
                <a:gd name="connsiteY12" fmla="*/ 315007 h 4200091"/>
                <a:gd name="connsiteX13" fmla="*/ 2940064 w 2940064"/>
                <a:gd name="connsiteY13" fmla="*/ 0 h 4200091"/>
                <a:gd name="connsiteX14" fmla="*/ 0 w 2940064"/>
                <a:gd name="connsiteY14" fmla="*/ 0 h 4200091"/>
                <a:gd name="connsiteX15" fmla="*/ 0 w 2940064"/>
                <a:gd name="connsiteY15" fmla="*/ 315007 h 4200091"/>
                <a:gd name="connsiteX16" fmla="*/ 136503 w 2940064"/>
                <a:gd name="connsiteY16" fmla="*/ 315007 h 4200091"/>
                <a:gd name="connsiteX17" fmla="*/ 1018523 w 2940064"/>
                <a:gd name="connsiteY17" fmla="*/ 2100046 h 4200091"/>
                <a:gd name="connsiteX18" fmla="*/ 136503 w 2940064"/>
                <a:gd name="connsiteY18" fmla="*/ 3885084 h 4200091"/>
                <a:gd name="connsiteX19" fmla="*/ 0 w 2940064"/>
                <a:gd name="connsiteY19" fmla="*/ 3885084 h 4200091"/>
                <a:gd name="connsiteX20" fmla="*/ 0 w 2940064"/>
                <a:gd name="connsiteY20" fmla="*/ 4200091 h 4200091"/>
                <a:gd name="connsiteX21" fmla="*/ 2940064 w 2940064"/>
                <a:gd name="connsiteY21" fmla="*/ 4200091 h 4200091"/>
                <a:gd name="connsiteX22" fmla="*/ 2940064 w 2940064"/>
                <a:gd name="connsiteY22" fmla="*/ 3885084 h 4200091"/>
                <a:gd name="connsiteX23" fmla="*/ 2798311 w 2940064"/>
                <a:gd name="connsiteY23" fmla="*/ 3885084 h 4200091"/>
                <a:gd name="connsiteX24" fmla="*/ 1916292 w 2940064"/>
                <a:gd name="connsiteY24" fmla="*/ 2100046 h 4200091"/>
                <a:gd name="connsiteX25" fmla="*/ 2798311 w 2940064"/>
                <a:gd name="connsiteY25" fmla="*/ 315007 h 4200091"/>
                <a:gd name="connsiteX0" fmla="*/ 1764038 w 2940064"/>
                <a:gd name="connsiteY0" fmla="*/ 2378302 h 4200091"/>
                <a:gd name="connsiteX1" fmla="*/ 2557825 w 2940064"/>
                <a:gd name="connsiteY1" fmla="*/ 3885326 h 4200091"/>
                <a:gd name="connsiteX2" fmla="*/ 423430 w 2940064"/>
                <a:gd name="connsiteY2" fmla="*/ 3877087 h 4200091"/>
                <a:gd name="connsiteX3" fmla="*/ 1176026 w 2940064"/>
                <a:gd name="connsiteY3" fmla="*/ 2378302 h 4200091"/>
                <a:gd name="connsiteX4" fmla="*/ 1312529 w 2940064"/>
                <a:gd name="connsiteY4" fmla="*/ 2100046 h 4200091"/>
                <a:gd name="connsiteX5" fmla="*/ 1176026 w 2940064"/>
                <a:gd name="connsiteY5" fmla="*/ 1821790 h 4200091"/>
                <a:gd name="connsiteX6" fmla="*/ 456760 w 2940064"/>
                <a:gd name="connsiteY6" fmla="*/ 315007 h 4200091"/>
                <a:gd name="connsiteX7" fmla="*/ 2488554 w 2940064"/>
                <a:gd name="connsiteY7" fmla="*/ 315007 h 4200091"/>
                <a:gd name="connsiteX8" fmla="*/ 1769289 w 2940064"/>
                <a:gd name="connsiteY8" fmla="*/ 1821790 h 4200091"/>
                <a:gd name="connsiteX9" fmla="*/ 1627536 w 2940064"/>
                <a:gd name="connsiteY9" fmla="*/ 2100046 h 4200091"/>
                <a:gd name="connsiteX10" fmla="*/ 1764038 w 2940064"/>
                <a:gd name="connsiteY10" fmla="*/ 2378302 h 4200091"/>
                <a:gd name="connsiteX11" fmla="*/ 2798311 w 2940064"/>
                <a:gd name="connsiteY11" fmla="*/ 315007 h 4200091"/>
                <a:gd name="connsiteX12" fmla="*/ 2940064 w 2940064"/>
                <a:gd name="connsiteY12" fmla="*/ 315007 h 4200091"/>
                <a:gd name="connsiteX13" fmla="*/ 2940064 w 2940064"/>
                <a:gd name="connsiteY13" fmla="*/ 0 h 4200091"/>
                <a:gd name="connsiteX14" fmla="*/ 0 w 2940064"/>
                <a:gd name="connsiteY14" fmla="*/ 0 h 4200091"/>
                <a:gd name="connsiteX15" fmla="*/ 0 w 2940064"/>
                <a:gd name="connsiteY15" fmla="*/ 315007 h 4200091"/>
                <a:gd name="connsiteX16" fmla="*/ 136503 w 2940064"/>
                <a:gd name="connsiteY16" fmla="*/ 315007 h 4200091"/>
                <a:gd name="connsiteX17" fmla="*/ 1018523 w 2940064"/>
                <a:gd name="connsiteY17" fmla="*/ 2100046 h 4200091"/>
                <a:gd name="connsiteX18" fmla="*/ 136503 w 2940064"/>
                <a:gd name="connsiteY18" fmla="*/ 3885084 h 4200091"/>
                <a:gd name="connsiteX19" fmla="*/ 0 w 2940064"/>
                <a:gd name="connsiteY19" fmla="*/ 3885084 h 4200091"/>
                <a:gd name="connsiteX20" fmla="*/ 0 w 2940064"/>
                <a:gd name="connsiteY20" fmla="*/ 4200091 h 4200091"/>
                <a:gd name="connsiteX21" fmla="*/ 2940064 w 2940064"/>
                <a:gd name="connsiteY21" fmla="*/ 4200091 h 4200091"/>
                <a:gd name="connsiteX22" fmla="*/ 2940064 w 2940064"/>
                <a:gd name="connsiteY22" fmla="*/ 3885084 h 4200091"/>
                <a:gd name="connsiteX23" fmla="*/ 2798311 w 2940064"/>
                <a:gd name="connsiteY23" fmla="*/ 3885084 h 4200091"/>
                <a:gd name="connsiteX24" fmla="*/ 1916292 w 2940064"/>
                <a:gd name="connsiteY24" fmla="*/ 2100046 h 4200091"/>
                <a:gd name="connsiteX25" fmla="*/ 2798311 w 2940064"/>
                <a:gd name="connsiteY25" fmla="*/ 315007 h 4200091"/>
                <a:gd name="connsiteX0" fmla="*/ 1764038 w 2940064"/>
                <a:gd name="connsiteY0" fmla="*/ 2378302 h 4200091"/>
                <a:gd name="connsiteX1" fmla="*/ 2557825 w 2940064"/>
                <a:gd name="connsiteY1" fmla="*/ 3885326 h 4200091"/>
                <a:gd name="connsiteX2" fmla="*/ 423430 w 2940064"/>
                <a:gd name="connsiteY2" fmla="*/ 3877087 h 4200091"/>
                <a:gd name="connsiteX3" fmla="*/ 1176026 w 2940064"/>
                <a:gd name="connsiteY3" fmla="*/ 2378302 h 4200091"/>
                <a:gd name="connsiteX4" fmla="*/ 1312529 w 2940064"/>
                <a:gd name="connsiteY4" fmla="*/ 2100046 h 4200091"/>
                <a:gd name="connsiteX5" fmla="*/ 1176026 w 2940064"/>
                <a:gd name="connsiteY5" fmla="*/ 1821790 h 4200091"/>
                <a:gd name="connsiteX6" fmla="*/ 456760 w 2940064"/>
                <a:gd name="connsiteY6" fmla="*/ 315007 h 4200091"/>
                <a:gd name="connsiteX7" fmla="*/ 2488554 w 2940064"/>
                <a:gd name="connsiteY7" fmla="*/ 315007 h 4200091"/>
                <a:gd name="connsiteX8" fmla="*/ 1769289 w 2940064"/>
                <a:gd name="connsiteY8" fmla="*/ 1821790 h 4200091"/>
                <a:gd name="connsiteX9" fmla="*/ 1627536 w 2940064"/>
                <a:gd name="connsiteY9" fmla="*/ 2100046 h 4200091"/>
                <a:gd name="connsiteX10" fmla="*/ 1764038 w 2940064"/>
                <a:gd name="connsiteY10" fmla="*/ 2378302 h 4200091"/>
                <a:gd name="connsiteX11" fmla="*/ 2798311 w 2940064"/>
                <a:gd name="connsiteY11" fmla="*/ 315007 h 4200091"/>
                <a:gd name="connsiteX12" fmla="*/ 2940064 w 2940064"/>
                <a:gd name="connsiteY12" fmla="*/ 315007 h 4200091"/>
                <a:gd name="connsiteX13" fmla="*/ 2940064 w 2940064"/>
                <a:gd name="connsiteY13" fmla="*/ 0 h 4200091"/>
                <a:gd name="connsiteX14" fmla="*/ 0 w 2940064"/>
                <a:gd name="connsiteY14" fmla="*/ 0 h 4200091"/>
                <a:gd name="connsiteX15" fmla="*/ 0 w 2940064"/>
                <a:gd name="connsiteY15" fmla="*/ 315007 h 4200091"/>
                <a:gd name="connsiteX16" fmla="*/ 136503 w 2940064"/>
                <a:gd name="connsiteY16" fmla="*/ 315007 h 4200091"/>
                <a:gd name="connsiteX17" fmla="*/ 1018523 w 2940064"/>
                <a:gd name="connsiteY17" fmla="*/ 2100046 h 4200091"/>
                <a:gd name="connsiteX18" fmla="*/ 136503 w 2940064"/>
                <a:gd name="connsiteY18" fmla="*/ 3885084 h 4200091"/>
                <a:gd name="connsiteX19" fmla="*/ 0 w 2940064"/>
                <a:gd name="connsiteY19" fmla="*/ 3885084 h 4200091"/>
                <a:gd name="connsiteX20" fmla="*/ 0 w 2940064"/>
                <a:gd name="connsiteY20" fmla="*/ 4200091 h 4200091"/>
                <a:gd name="connsiteX21" fmla="*/ 2940064 w 2940064"/>
                <a:gd name="connsiteY21" fmla="*/ 4200091 h 4200091"/>
                <a:gd name="connsiteX22" fmla="*/ 2940064 w 2940064"/>
                <a:gd name="connsiteY22" fmla="*/ 3885084 h 4200091"/>
                <a:gd name="connsiteX23" fmla="*/ 2798311 w 2940064"/>
                <a:gd name="connsiteY23" fmla="*/ 3885084 h 4200091"/>
                <a:gd name="connsiteX24" fmla="*/ 1916292 w 2940064"/>
                <a:gd name="connsiteY24" fmla="*/ 2100046 h 4200091"/>
                <a:gd name="connsiteX25" fmla="*/ 2798311 w 2940064"/>
                <a:gd name="connsiteY25" fmla="*/ 315007 h 4200091"/>
                <a:gd name="connsiteX0" fmla="*/ 1764038 w 2940064"/>
                <a:gd name="connsiteY0" fmla="*/ 2378302 h 4200091"/>
                <a:gd name="connsiteX1" fmla="*/ 2557825 w 2940064"/>
                <a:gd name="connsiteY1" fmla="*/ 3885326 h 4200091"/>
                <a:gd name="connsiteX2" fmla="*/ 423430 w 2940064"/>
                <a:gd name="connsiteY2" fmla="*/ 3877087 h 4200091"/>
                <a:gd name="connsiteX3" fmla="*/ 1176026 w 2940064"/>
                <a:gd name="connsiteY3" fmla="*/ 2378302 h 4200091"/>
                <a:gd name="connsiteX4" fmla="*/ 1312529 w 2940064"/>
                <a:gd name="connsiteY4" fmla="*/ 2100046 h 4200091"/>
                <a:gd name="connsiteX5" fmla="*/ 1176026 w 2940064"/>
                <a:gd name="connsiteY5" fmla="*/ 1821790 h 4200091"/>
                <a:gd name="connsiteX6" fmla="*/ 456760 w 2940064"/>
                <a:gd name="connsiteY6" fmla="*/ 315007 h 4200091"/>
                <a:gd name="connsiteX7" fmla="*/ 2488554 w 2940064"/>
                <a:gd name="connsiteY7" fmla="*/ 315007 h 4200091"/>
                <a:gd name="connsiteX8" fmla="*/ 1769289 w 2940064"/>
                <a:gd name="connsiteY8" fmla="*/ 1821790 h 4200091"/>
                <a:gd name="connsiteX9" fmla="*/ 1627536 w 2940064"/>
                <a:gd name="connsiteY9" fmla="*/ 2100046 h 4200091"/>
                <a:gd name="connsiteX10" fmla="*/ 1764038 w 2940064"/>
                <a:gd name="connsiteY10" fmla="*/ 2378302 h 4200091"/>
                <a:gd name="connsiteX11" fmla="*/ 2798311 w 2940064"/>
                <a:gd name="connsiteY11" fmla="*/ 315007 h 4200091"/>
                <a:gd name="connsiteX12" fmla="*/ 2940064 w 2940064"/>
                <a:gd name="connsiteY12" fmla="*/ 315007 h 4200091"/>
                <a:gd name="connsiteX13" fmla="*/ 2940064 w 2940064"/>
                <a:gd name="connsiteY13" fmla="*/ 0 h 4200091"/>
                <a:gd name="connsiteX14" fmla="*/ 0 w 2940064"/>
                <a:gd name="connsiteY14" fmla="*/ 0 h 4200091"/>
                <a:gd name="connsiteX15" fmla="*/ 0 w 2940064"/>
                <a:gd name="connsiteY15" fmla="*/ 315007 h 4200091"/>
                <a:gd name="connsiteX16" fmla="*/ 136503 w 2940064"/>
                <a:gd name="connsiteY16" fmla="*/ 315007 h 4200091"/>
                <a:gd name="connsiteX17" fmla="*/ 1018523 w 2940064"/>
                <a:gd name="connsiteY17" fmla="*/ 2100046 h 4200091"/>
                <a:gd name="connsiteX18" fmla="*/ 136503 w 2940064"/>
                <a:gd name="connsiteY18" fmla="*/ 3885084 h 4200091"/>
                <a:gd name="connsiteX19" fmla="*/ 0 w 2940064"/>
                <a:gd name="connsiteY19" fmla="*/ 3885084 h 4200091"/>
                <a:gd name="connsiteX20" fmla="*/ 0 w 2940064"/>
                <a:gd name="connsiteY20" fmla="*/ 4200091 h 4200091"/>
                <a:gd name="connsiteX21" fmla="*/ 2940064 w 2940064"/>
                <a:gd name="connsiteY21" fmla="*/ 4200091 h 4200091"/>
                <a:gd name="connsiteX22" fmla="*/ 2940064 w 2940064"/>
                <a:gd name="connsiteY22" fmla="*/ 3885084 h 4200091"/>
                <a:gd name="connsiteX23" fmla="*/ 2798311 w 2940064"/>
                <a:gd name="connsiteY23" fmla="*/ 3885084 h 4200091"/>
                <a:gd name="connsiteX24" fmla="*/ 1916292 w 2940064"/>
                <a:gd name="connsiteY24" fmla="*/ 2100046 h 4200091"/>
                <a:gd name="connsiteX25" fmla="*/ 2798311 w 2940064"/>
                <a:gd name="connsiteY25" fmla="*/ 315007 h 4200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940064" h="4200091">
                  <a:moveTo>
                    <a:pt x="1764038" y="2378302"/>
                  </a:moveTo>
                  <a:cubicBezTo>
                    <a:pt x="1942542" y="2520055"/>
                    <a:pt x="2390633" y="3005707"/>
                    <a:pt x="2557825" y="3885326"/>
                  </a:cubicBezTo>
                  <a:lnTo>
                    <a:pt x="423430" y="3877087"/>
                  </a:lnTo>
                  <a:cubicBezTo>
                    <a:pt x="546445" y="2948042"/>
                    <a:pt x="997522" y="2514805"/>
                    <a:pt x="1176026" y="2378302"/>
                  </a:cubicBezTo>
                  <a:cubicBezTo>
                    <a:pt x="1260028" y="2310050"/>
                    <a:pt x="1312529" y="2210298"/>
                    <a:pt x="1312529" y="2100046"/>
                  </a:cubicBezTo>
                  <a:cubicBezTo>
                    <a:pt x="1312529" y="1989794"/>
                    <a:pt x="1260028" y="1890041"/>
                    <a:pt x="1176026" y="1821790"/>
                  </a:cubicBezTo>
                  <a:cubicBezTo>
                    <a:pt x="819018" y="1543534"/>
                    <a:pt x="509261" y="829518"/>
                    <a:pt x="456760" y="315007"/>
                  </a:cubicBezTo>
                  <a:lnTo>
                    <a:pt x="2488554" y="315007"/>
                  </a:lnTo>
                  <a:cubicBezTo>
                    <a:pt x="2430803" y="829518"/>
                    <a:pt x="2126296" y="1543534"/>
                    <a:pt x="1769289" y="1821790"/>
                  </a:cubicBezTo>
                  <a:cubicBezTo>
                    <a:pt x="1680037" y="1890041"/>
                    <a:pt x="1627536" y="1989794"/>
                    <a:pt x="1627536" y="2100046"/>
                  </a:cubicBezTo>
                  <a:cubicBezTo>
                    <a:pt x="1627536" y="2210298"/>
                    <a:pt x="1680037" y="2310050"/>
                    <a:pt x="1764038" y="2378302"/>
                  </a:cubicBezTo>
                  <a:close/>
                  <a:moveTo>
                    <a:pt x="2798311" y="315007"/>
                  </a:moveTo>
                  <a:lnTo>
                    <a:pt x="2940064" y="315007"/>
                  </a:lnTo>
                  <a:lnTo>
                    <a:pt x="2940064" y="0"/>
                  </a:lnTo>
                  <a:lnTo>
                    <a:pt x="0" y="0"/>
                  </a:lnTo>
                  <a:lnTo>
                    <a:pt x="0" y="315007"/>
                  </a:lnTo>
                  <a:lnTo>
                    <a:pt x="136503" y="315007"/>
                  </a:lnTo>
                  <a:cubicBezTo>
                    <a:pt x="194255" y="897770"/>
                    <a:pt x="530262" y="1748288"/>
                    <a:pt x="1018523" y="2100046"/>
                  </a:cubicBezTo>
                  <a:cubicBezTo>
                    <a:pt x="530262" y="2451804"/>
                    <a:pt x="189004" y="3302322"/>
                    <a:pt x="136503" y="3885084"/>
                  </a:cubicBezTo>
                  <a:lnTo>
                    <a:pt x="0" y="3885084"/>
                  </a:lnTo>
                  <a:lnTo>
                    <a:pt x="0" y="4200091"/>
                  </a:lnTo>
                  <a:lnTo>
                    <a:pt x="2940064" y="4200091"/>
                  </a:lnTo>
                  <a:lnTo>
                    <a:pt x="2940064" y="3885084"/>
                  </a:lnTo>
                  <a:lnTo>
                    <a:pt x="2798311" y="3885084"/>
                  </a:lnTo>
                  <a:cubicBezTo>
                    <a:pt x="2745810" y="3302322"/>
                    <a:pt x="2404553" y="2451804"/>
                    <a:pt x="1916292" y="2100046"/>
                  </a:cubicBezTo>
                  <a:cubicBezTo>
                    <a:pt x="2404553" y="1748288"/>
                    <a:pt x="2745810" y="897770"/>
                    <a:pt x="2798311" y="315007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52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7287A7-15AE-4407-9DE4-AC2E120B1D21}"/>
                </a:ext>
              </a:extLst>
            </p:cNvPr>
            <p:cNvSpPr txBox="1"/>
            <p:nvPr/>
          </p:nvSpPr>
          <p:spPr>
            <a:xfrm>
              <a:off x="3829050" y="1428750"/>
              <a:ext cx="433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badi" panose="020B0604020202020204" pitchFamily="34" charset="0"/>
                </a:rPr>
                <a:t>Introduction: </a:t>
              </a:r>
              <a:r>
                <a:rPr lang="en-US" sz="1000" dirty="0">
                  <a:latin typeface="Abadi" panose="020B0604020202020204" pitchFamily="34" charset="0"/>
                </a:rPr>
                <a:t>Broad idea narrowing down to specific hypotheses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AA7971A-4354-4742-B3AE-CF4715387D3E}"/>
                </a:ext>
              </a:extLst>
            </p:cNvPr>
            <p:cNvSpPr txBox="1"/>
            <p:nvPr/>
          </p:nvSpPr>
          <p:spPr>
            <a:xfrm>
              <a:off x="3829050" y="2305566"/>
              <a:ext cx="4178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badi" panose="020B0604020202020204" pitchFamily="34" charset="0"/>
                </a:rPr>
                <a:t>Methods: </a:t>
              </a:r>
              <a:r>
                <a:rPr lang="en-US" sz="1000" dirty="0">
                  <a:latin typeface="Abadi" panose="020B0604020202020204" pitchFamily="34" charset="0"/>
                </a:rPr>
                <a:t>Details of your study approach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3386D4-4D4F-44D7-A5D8-BF546BD2205E}"/>
                </a:ext>
              </a:extLst>
            </p:cNvPr>
            <p:cNvSpPr txBox="1"/>
            <p:nvPr/>
          </p:nvSpPr>
          <p:spPr>
            <a:xfrm>
              <a:off x="3829050" y="3182382"/>
              <a:ext cx="403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badi" panose="020B0604020202020204" pitchFamily="34" charset="0"/>
                </a:rPr>
                <a:t>Results: </a:t>
              </a:r>
              <a:r>
                <a:rPr lang="en-US" sz="1000" dirty="0">
                  <a:latin typeface="Abadi" panose="020B0604020202020204" pitchFamily="34" charset="0"/>
                </a:rPr>
                <a:t>Results of your study only</a:t>
              </a:r>
              <a:endParaRPr lang="en-US" dirty="0">
                <a:latin typeface="Abadi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E476228-114D-45A8-98E7-10EF1F552718}"/>
                </a:ext>
              </a:extLst>
            </p:cNvPr>
            <p:cNvSpPr txBox="1"/>
            <p:nvPr/>
          </p:nvSpPr>
          <p:spPr>
            <a:xfrm>
              <a:off x="3829050" y="4059198"/>
              <a:ext cx="403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badi" panose="020B0604020202020204" pitchFamily="34" charset="0"/>
                </a:rPr>
                <a:t>Discussion: </a:t>
              </a:r>
              <a:r>
                <a:rPr lang="en-US" sz="1000" dirty="0">
                  <a:latin typeface="Abadi" panose="020B0604020202020204" pitchFamily="34" charset="0"/>
                </a:rPr>
                <a:t>Place your specific results into a broader context</a:t>
              </a:r>
              <a:endParaRPr lang="en-US" dirty="0"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1705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33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Abadi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Wesner, Jeff S</dc:creator>
  <cp:lastModifiedBy>Wesner, Jeff S</cp:lastModifiedBy>
  <cp:revision>3</cp:revision>
  <dcterms:created xsi:type="dcterms:W3CDTF">2020-12-23T19:47:00Z</dcterms:created>
  <dcterms:modified xsi:type="dcterms:W3CDTF">2020-12-26T19:11:33Z</dcterms:modified>
</cp:coreProperties>
</file>