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EED0-8AE9-4D99-93C5-C76E9C0E6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2D877-C9F3-4ECA-A1C1-973FD9053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2C067-87A2-4966-A393-E64A38F8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0-1E6F-472C-A594-F8283D026FEB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0B31F-7F53-4433-8E5A-92626B65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64B1B-F59D-4B91-9A9D-CCA91AB4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F169-96D7-446B-AB2F-958F43DF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D355-EA4B-446E-B830-807A1E66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A379E-5B1F-458A-9880-A384CA562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123D0-95ED-4B09-A54B-555415FA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0-1E6F-472C-A594-F8283D026FEB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FD7AE-0327-479C-AD23-A30D963C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6FB11-5987-4F40-88F6-544DC42C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F169-96D7-446B-AB2F-958F43DF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AADD84-8F65-426F-8D5D-FB65E7A65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3AA07-CF1E-4FD4-B563-726E9CCB2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0E683-3304-4AA9-A5B4-65091F89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0-1E6F-472C-A594-F8283D026FEB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8A0C3-6A4C-4399-ACBD-366256F6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8B55-E392-4B76-A597-BB9BFEC4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F169-96D7-446B-AB2F-958F43DF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0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39CD-B950-43D2-A0D3-F60F6855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CBE9F-6D66-4FFC-B963-C029B6ACA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99096-2C31-4E68-9088-DDA601E6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0-1E6F-472C-A594-F8283D026FEB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DBF7F-EE89-45D5-B7A0-041D5FC8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B637B-8200-4096-B005-3486C2CC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F169-96D7-446B-AB2F-958F43DF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3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9B81-DD77-47AD-9B0A-74938887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1E321-1ABA-489F-9020-85D2EC73B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47AAE-C934-407F-A858-6E882226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0-1E6F-472C-A594-F8283D026FEB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8D2FD-85F1-4F0B-9672-46A088E7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5B26C-072A-4545-9355-2A250A27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F169-96D7-446B-AB2F-958F43DF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CB4D-2755-4ED9-AF33-28071DF9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6AA62-7566-4388-BB27-D5BA04F5B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FF4E6-CA4A-445C-9D2B-3178CDF95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F557F-9354-415A-8850-065E6BA6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0-1E6F-472C-A594-F8283D026FEB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047F5-B23B-4F17-8113-B1330F01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D81FC-C548-4E50-AB56-AFA74DCA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F169-96D7-446B-AB2F-958F43DF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2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6CC0-6739-42FE-9BA6-47129DFE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08C55-CDC6-410E-8007-A70D9765B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24CA3-5F26-4989-8D86-789C0071F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7D301-218B-4DB8-8F53-FFDD1896E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E58962-D436-42E9-8327-4032BF74D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014F67-8EAB-4780-BF80-03262CF9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0-1E6F-472C-A594-F8283D026FEB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63D1A-E8B9-4E4D-BF0C-C89C958E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56532-6462-416B-AB58-03A26E64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F169-96D7-446B-AB2F-958F43DF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7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3533-2691-4348-B718-C11B2BE7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81852-5E3B-4286-A0E2-79ED8DC7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0-1E6F-472C-A594-F8283D026FEB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EA191-83F5-4BE0-8008-0DF118F4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5C495-E37C-444E-9904-B662EA7D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F169-96D7-446B-AB2F-958F43DF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1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B09B1-A03E-40F8-8853-EE3BAC38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0-1E6F-472C-A594-F8283D026FEB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7AEAC-8872-40BE-B929-92B87B76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26DF7-1184-4364-97CF-E31D4607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F169-96D7-446B-AB2F-958F43DF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5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83F7-136C-4084-858F-AB0715B5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094B7-C6DA-42B4-8355-18D1DE7D5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844A2-8F57-46FE-854D-A90193E8D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8A90D-E4F0-4EAA-A582-A10FA8FA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0-1E6F-472C-A594-F8283D026FEB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C4FE8-F672-44AE-A410-50D26AE2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67EEB-B879-427C-A9B2-458F3397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F169-96D7-446B-AB2F-958F43DF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5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9DED-C7CE-4927-939E-E6966E61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16317-491A-4C3A-8D89-94A8268DE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64A47-E432-4AFC-9C25-7C4AA3C3B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389E8-CCA7-4665-B865-B068343A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0-1E6F-472C-A594-F8283D026FEB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6B552-B6B4-41A6-BDA8-08A97ECB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7A00C-FA33-4B07-A5EF-E6060084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F169-96D7-446B-AB2F-958F43DF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A139B-1724-4A9A-9BA6-B4142586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95050-71DA-4F50-A14D-5263D84B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7BEB7-CF86-4E45-BF42-075F5A715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A64B0-1E6F-472C-A594-F8283D026FEB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E185-691F-4698-AF2B-04AB9B72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18AE2-28BE-44CF-ADC7-D3E5252CF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CF169-96D7-446B-AB2F-958F43DF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3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DF5AC1-DD71-4B4F-9C6A-201FDEA77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45" r="53860"/>
          <a:stretch/>
        </p:blipFill>
        <p:spPr>
          <a:xfrm>
            <a:off x="8606494" y="571499"/>
            <a:ext cx="5237436" cy="621030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C41D513-D29F-4916-ABD5-0F9D53F33561}"/>
              </a:ext>
            </a:extLst>
          </p:cNvPr>
          <p:cNvGrpSpPr/>
          <p:nvPr/>
        </p:nvGrpSpPr>
        <p:grpSpPr>
          <a:xfrm>
            <a:off x="420414" y="647700"/>
            <a:ext cx="7125892" cy="6247779"/>
            <a:chOff x="420414" y="647700"/>
            <a:chExt cx="7125892" cy="62477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552300D-108F-4A1A-AC6F-C1F63CDFD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445" r="65356"/>
            <a:stretch/>
          </p:blipFill>
          <p:spPr>
            <a:xfrm>
              <a:off x="420414" y="647700"/>
              <a:ext cx="3932511" cy="62103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7CEEA7-B6BB-41EE-99A7-2BB820F561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2900" y="1838325"/>
              <a:ext cx="561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0BBA44-2537-48FC-82CF-0CDCE40BF1E8}"/>
                </a:ext>
              </a:extLst>
            </p:cNvPr>
            <p:cNvSpPr txBox="1"/>
            <p:nvPr/>
          </p:nvSpPr>
          <p:spPr>
            <a:xfrm>
              <a:off x="4714875" y="1653659"/>
              <a:ext cx="2470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Just a website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D561B07-E1F4-4372-B617-CAEB02096A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2399" y="3747518"/>
              <a:ext cx="561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752387-F8DA-4A86-9B4E-DEBDD55247F1}"/>
                </a:ext>
              </a:extLst>
            </p:cNvPr>
            <p:cNvSpPr txBox="1"/>
            <p:nvPr/>
          </p:nvSpPr>
          <p:spPr>
            <a:xfrm>
              <a:off x="4714373" y="3562852"/>
              <a:ext cx="2831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Peer-reviewed review paper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B8E8B2E-D526-4BD1-9B0B-2368652CCB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2399" y="4397404"/>
              <a:ext cx="561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E22229-3598-42EE-86C2-007B6AF60402}"/>
                </a:ext>
              </a:extLst>
            </p:cNvPr>
            <p:cNvSpPr txBox="1"/>
            <p:nvPr/>
          </p:nvSpPr>
          <p:spPr>
            <a:xfrm>
              <a:off x="4714374" y="4212738"/>
              <a:ext cx="2831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Peer-reviewed review paper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3677E65-EFD5-43A6-ACCC-0AEFC70DF0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8917" y="5147649"/>
              <a:ext cx="561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9FCD-3CB4-4711-8432-2D35781F4F9D}"/>
                </a:ext>
              </a:extLst>
            </p:cNvPr>
            <p:cNvSpPr txBox="1"/>
            <p:nvPr/>
          </p:nvSpPr>
          <p:spPr>
            <a:xfrm>
              <a:off x="4720892" y="4962983"/>
              <a:ext cx="282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dirty="0">
                  <a:solidFill>
                    <a:prstClr val="black"/>
                  </a:solidFill>
                  <a:latin typeface="Calibri Light" panose="020F0302020204030204"/>
                </a:rPr>
                <a:t>Peer-reviewed review paper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BA09E7D-5E33-4BF4-B6E5-C03FF876FD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8917" y="5841376"/>
              <a:ext cx="561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04A4E5-C907-4E29-BCFE-ADFC4369B03D}"/>
                </a:ext>
              </a:extLst>
            </p:cNvPr>
            <p:cNvSpPr txBox="1"/>
            <p:nvPr/>
          </p:nvSpPr>
          <p:spPr>
            <a:xfrm>
              <a:off x="4720892" y="5656710"/>
              <a:ext cx="2470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Just a website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328F2EE-FC01-4ED0-ABAA-C42488D67F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2399" y="6349687"/>
              <a:ext cx="561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1151A4-868E-46B4-87A3-446D9D8E4E04}"/>
                </a:ext>
              </a:extLst>
            </p:cNvPr>
            <p:cNvSpPr txBox="1"/>
            <p:nvPr/>
          </p:nvSpPr>
          <p:spPr>
            <a:xfrm>
              <a:off x="4714374" y="6165021"/>
              <a:ext cx="2470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Just a website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90C6BC6-A234-4E9D-BCEE-40AD14D07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2399" y="6710813"/>
              <a:ext cx="561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F2E32A-4C46-4F4F-958E-E186A50EE05B}"/>
                </a:ext>
              </a:extLst>
            </p:cNvPr>
            <p:cNvSpPr txBox="1"/>
            <p:nvPr/>
          </p:nvSpPr>
          <p:spPr>
            <a:xfrm>
              <a:off x="4714374" y="6526147"/>
              <a:ext cx="2470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Just a website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352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3BAE3A1-95F6-473C-B090-EBFF96588AE3}"/>
              </a:ext>
            </a:extLst>
          </p:cNvPr>
          <p:cNvGrpSpPr/>
          <p:nvPr/>
        </p:nvGrpSpPr>
        <p:grpSpPr>
          <a:xfrm>
            <a:off x="0" y="223513"/>
            <a:ext cx="9197340" cy="6210301"/>
            <a:chOff x="0" y="223513"/>
            <a:chExt cx="9197340" cy="62103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DF5AC1-DD71-4B4F-9C6A-201FDEA771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445" r="53860"/>
            <a:stretch/>
          </p:blipFill>
          <p:spPr>
            <a:xfrm>
              <a:off x="0" y="223513"/>
              <a:ext cx="5237436" cy="6210301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7CEEA7-B6BB-41EE-99A7-2BB820F561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8247" y="892419"/>
              <a:ext cx="561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0BBA44-2537-48FC-82CF-0CDCE40BF1E8}"/>
                </a:ext>
              </a:extLst>
            </p:cNvPr>
            <p:cNvSpPr txBox="1"/>
            <p:nvPr/>
          </p:nvSpPr>
          <p:spPr>
            <a:xfrm>
              <a:off x="5990222" y="707753"/>
              <a:ext cx="2765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Peer-reviewed review paper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D561B07-E1F4-4372-B617-CAEB02096A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7746" y="2801612"/>
              <a:ext cx="561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752387-F8DA-4A86-9B4E-DEBDD55247F1}"/>
                </a:ext>
              </a:extLst>
            </p:cNvPr>
            <p:cNvSpPr txBox="1"/>
            <p:nvPr/>
          </p:nvSpPr>
          <p:spPr>
            <a:xfrm>
              <a:off x="5989720" y="2616946"/>
              <a:ext cx="2986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Peer-reviewed primary paper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B8E8B2E-D526-4BD1-9B0B-2368652CCB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7746" y="3451498"/>
              <a:ext cx="561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E22229-3598-42EE-86C2-007B6AF60402}"/>
                </a:ext>
              </a:extLst>
            </p:cNvPr>
            <p:cNvSpPr txBox="1"/>
            <p:nvPr/>
          </p:nvSpPr>
          <p:spPr>
            <a:xfrm>
              <a:off x="5989720" y="3266832"/>
              <a:ext cx="3085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Peer-reviewed primary paper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3677E65-EFD5-43A6-ACCC-0AEFC70DF0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4264" y="4201743"/>
              <a:ext cx="561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9FCD-3CB4-4711-8432-2D35781F4F9D}"/>
                </a:ext>
              </a:extLst>
            </p:cNvPr>
            <p:cNvSpPr txBox="1"/>
            <p:nvPr/>
          </p:nvSpPr>
          <p:spPr>
            <a:xfrm>
              <a:off x="5996238" y="4017077"/>
              <a:ext cx="3201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dirty="0">
                  <a:solidFill>
                    <a:prstClr val="black"/>
                  </a:solidFill>
                  <a:latin typeface="Calibri Light" panose="020F0302020204030204"/>
                </a:rPr>
                <a:t>Peer-reviewed primary paper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BA09E7D-5E33-4BF4-B6E5-C03FF876FD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4264" y="4895470"/>
              <a:ext cx="561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04A4E5-C907-4E29-BCFE-ADFC4369B03D}"/>
                </a:ext>
              </a:extLst>
            </p:cNvPr>
            <p:cNvSpPr txBox="1"/>
            <p:nvPr/>
          </p:nvSpPr>
          <p:spPr>
            <a:xfrm>
              <a:off x="5996238" y="4710804"/>
              <a:ext cx="3025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dirty="0">
                  <a:solidFill>
                    <a:prstClr val="black"/>
                  </a:solidFill>
                  <a:latin typeface="Calibri Light" panose="020F0302020204030204"/>
                </a:rPr>
                <a:t>Peer-reviewed primary paper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328F2EE-FC01-4ED0-ABAA-C42488D67F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7746" y="5403781"/>
              <a:ext cx="561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1151A4-868E-46B4-87A3-446D9D8E4E04}"/>
                </a:ext>
              </a:extLst>
            </p:cNvPr>
            <p:cNvSpPr txBox="1"/>
            <p:nvPr/>
          </p:nvSpPr>
          <p:spPr>
            <a:xfrm>
              <a:off x="5989720" y="5219115"/>
              <a:ext cx="2925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Peer-reviewed primary paper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90C6BC6-A234-4E9D-BCEE-40AD14D07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7746" y="6096757"/>
              <a:ext cx="561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F2E32A-4C46-4F4F-958E-E186A50EE05B}"/>
                </a:ext>
              </a:extLst>
            </p:cNvPr>
            <p:cNvSpPr txBox="1"/>
            <p:nvPr/>
          </p:nvSpPr>
          <p:spPr>
            <a:xfrm>
              <a:off x="5989720" y="5912091"/>
              <a:ext cx="2765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Peer-reviewed review paper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AF31FE0-F163-4448-B083-79838098BF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8247" y="1542304"/>
              <a:ext cx="561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D51E76-BCE4-4B1F-9B20-14305F9FBED7}"/>
                </a:ext>
              </a:extLst>
            </p:cNvPr>
            <p:cNvSpPr txBox="1"/>
            <p:nvPr/>
          </p:nvSpPr>
          <p:spPr>
            <a:xfrm>
              <a:off x="5990222" y="1357638"/>
              <a:ext cx="3207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Not peer-reviewed book chapter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94A784F-199C-4E59-99CB-A04760018D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7746" y="2079623"/>
              <a:ext cx="561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C7CADC-7FF9-433A-80D3-1C3F711EE23F}"/>
                </a:ext>
              </a:extLst>
            </p:cNvPr>
            <p:cNvSpPr txBox="1"/>
            <p:nvPr/>
          </p:nvSpPr>
          <p:spPr>
            <a:xfrm>
              <a:off x="5989720" y="1894957"/>
              <a:ext cx="2986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Peer-reviewed primary paper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98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49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Wesner, Jeff S</dc:creator>
  <cp:lastModifiedBy>Wesner, Jeff S</cp:lastModifiedBy>
  <cp:revision>5</cp:revision>
  <dcterms:created xsi:type="dcterms:W3CDTF">2020-12-28T21:44:59Z</dcterms:created>
  <dcterms:modified xsi:type="dcterms:W3CDTF">2020-12-28T22:22:34Z</dcterms:modified>
</cp:coreProperties>
</file>