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6BF3F-7302-41BF-B1A0-685950CD9F9D}" v="99" dt="2022-01-13T22:55:25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ner, Jeff S" userId="03cd2d55-ec98-46a5-894b-dc5c67f932ae" providerId="ADAL" clId="{B5D6BF3F-7302-41BF-B1A0-685950CD9F9D}"/>
    <pc:docChg chg="custSel modSld">
      <pc:chgData name="Wesner, Jeff S" userId="03cd2d55-ec98-46a5-894b-dc5c67f932ae" providerId="ADAL" clId="{B5D6BF3F-7302-41BF-B1A0-685950CD9F9D}" dt="2022-01-13T22:55:25.660" v="98" actId="20577"/>
      <pc:docMkLst>
        <pc:docMk/>
      </pc:docMkLst>
      <pc:sldChg chg="addSp delSp modSp">
        <pc:chgData name="Wesner, Jeff S" userId="03cd2d55-ec98-46a5-894b-dc5c67f932ae" providerId="ADAL" clId="{B5D6BF3F-7302-41BF-B1A0-685950CD9F9D}" dt="2022-01-13T22:54:52.165" v="3" actId="931"/>
        <pc:sldMkLst>
          <pc:docMk/>
          <pc:sldMk cId="133638323" sldId="257"/>
        </pc:sldMkLst>
        <pc:picChg chg="del">
          <ac:chgData name="Wesner, Jeff S" userId="03cd2d55-ec98-46a5-894b-dc5c67f932ae" providerId="ADAL" clId="{B5D6BF3F-7302-41BF-B1A0-685950CD9F9D}" dt="2022-01-13T22:54:02.830" v="0" actId="478"/>
          <ac:picMkLst>
            <pc:docMk/>
            <pc:sldMk cId="133638323" sldId="257"/>
            <ac:picMk id="8" creationId="{EE0900A5-F3A3-4C9E-8774-BF80336E7376}"/>
          </ac:picMkLst>
        </pc:picChg>
        <pc:picChg chg="add del mod">
          <ac:chgData name="Wesner, Jeff S" userId="03cd2d55-ec98-46a5-894b-dc5c67f932ae" providerId="ADAL" clId="{B5D6BF3F-7302-41BF-B1A0-685950CD9F9D}" dt="2022-01-13T22:54:21.835" v="2" actId="478"/>
          <ac:picMkLst>
            <pc:docMk/>
            <pc:sldMk cId="133638323" sldId="257"/>
            <ac:picMk id="10" creationId="{04E13001-498A-4492-AA2A-BFAFA65BA916}"/>
          </ac:picMkLst>
        </pc:picChg>
        <pc:picChg chg="add mod">
          <ac:chgData name="Wesner, Jeff S" userId="03cd2d55-ec98-46a5-894b-dc5c67f932ae" providerId="ADAL" clId="{B5D6BF3F-7302-41BF-B1A0-685950CD9F9D}" dt="2022-01-13T22:54:52.165" v="3" actId="931"/>
          <ac:picMkLst>
            <pc:docMk/>
            <pc:sldMk cId="133638323" sldId="257"/>
            <ac:picMk id="12" creationId="{F2B06D4B-B99D-4B20-85FF-C7B13B899F79}"/>
          </ac:picMkLst>
        </pc:picChg>
      </pc:sldChg>
      <pc:sldChg chg="addSp modSp">
        <pc:chgData name="Wesner, Jeff S" userId="03cd2d55-ec98-46a5-894b-dc5c67f932ae" providerId="ADAL" clId="{B5D6BF3F-7302-41BF-B1A0-685950CD9F9D}" dt="2022-01-13T22:55:25.660" v="98" actId="20577"/>
        <pc:sldMkLst>
          <pc:docMk/>
          <pc:sldMk cId="4072801330" sldId="258"/>
        </pc:sldMkLst>
        <pc:spChg chg="add mod">
          <ac:chgData name="Wesner, Jeff S" userId="03cd2d55-ec98-46a5-894b-dc5c67f932ae" providerId="ADAL" clId="{B5D6BF3F-7302-41BF-B1A0-685950CD9F9D}" dt="2022-01-13T22:55:25.660" v="98" actId="20577"/>
          <ac:spMkLst>
            <pc:docMk/>
            <pc:sldMk cId="4072801330" sldId="258"/>
            <ac:spMk id="10" creationId="{2C4C0FCD-A684-4821-935A-E48CB4A358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943F-58CC-4545-AE03-689F672BC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E1A64-E9BD-4A8C-9785-F9DB080A7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5CA2-1E89-4DDA-B0BD-13962140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8C35-E065-47D9-8FD0-BD628A3F166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CDEC-3F22-4704-BADF-8527FB82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D793C-AFBA-489E-9B89-84D111F7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453-2DCF-48FF-8322-61C052B3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9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6B5F-9FDF-4C45-9873-4512B125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BBA22-EAE6-4F47-A2D8-F805C15D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91CED-2C53-4657-B102-16369553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8C35-E065-47D9-8FD0-BD628A3F166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0FB5-69E4-4FD8-B94A-0A27B7B1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374A-6D2C-4C3A-87C7-2DE09AD6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453-2DCF-48FF-8322-61C052B3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1368C-4B98-4F25-AF9F-889B6982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74110-8D85-4C4B-B96A-4FF06E349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3F9CB-265D-4304-BDA6-9A35D774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8C35-E065-47D9-8FD0-BD628A3F166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DE53-577B-4CCC-A7E0-832A22D3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0B36B-10F8-46AB-B142-6B12A685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453-2DCF-48FF-8322-61C052B3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BD54-BBEB-4C36-BB25-791B7741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23FE-87FD-45DC-939A-B62EC8E2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84F7-2EBC-4D19-98BA-681F322C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8C35-E065-47D9-8FD0-BD628A3F166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9AA5-B245-462E-B97B-411E131C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1918-DFE3-4A23-A9BC-ABF05233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453-2DCF-48FF-8322-61C052B3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D7BD-0BCD-4682-9995-3DC767E9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DF263-0A31-4D1E-BD3D-7852BF631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F8004-DA83-46DE-80C5-58B97C3A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8C35-E065-47D9-8FD0-BD628A3F166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DAF3-75CE-46A4-B823-08403217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E04F8-AE28-4FBB-BB1A-AADB91F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453-2DCF-48FF-8322-61C052B3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E565-1F1A-4066-A565-DBDD304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3A32-6BF7-4988-903A-7634767A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BC9EE-4F8C-48B0-B4A3-2987D1BB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9558-16A8-4CB2-A525-5803B6B9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8C35-E065-47D9-8FD0-BD628A3F166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9A0D-CBEF-44BB-AACF-148A0212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0E278-2657-464C-BAA3-A77CEA3A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453-2DCF-48FF-8322-61C052B3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FF9B-EC4F-4179-886D-1336AAA8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139F-8E10-4D95-A0A8-B59F24B9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FD433-086E-47A1-B417-A503AC16C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6402C-CF90-4109-A8FD-11A0DB3C2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6434F-1BE7-4A5C-A273-EC94F7C10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EF37B-002E-4B2E-849C-40356AC2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8C35-E065-47D9-8FD0-BD628A3F166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DB5B-6EC6-45E6-9554-82B24231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4D884-7635-410A-9BD1-C6733472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453-2DCF-48FF-8322-61C052B3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DF17-F95D-4F03-A2D8-F305AEEC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298EB-1BCF-4DC3-A1BF-00568482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8C35-E065-47D9-8FD0-BD628A3F166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EEC69-26D8-4A2C-9806-1464739C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928E1-2DCA-46D8-A838-981D97A7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453-2DCF-48FF-8322-61C052B3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0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B6D08-81CB-4F2E-B29B-DFD485D6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8C35-E065-47D9-8FD0-BD628A3F166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DE002-1E51-4C7A-9D24-8DA6989E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38A6C-2165-41AE-B039-468DA936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453-2DCF-48FF-8322-61C052B3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37E6-F492-4C26-A8A5-3A73F57F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27B4-F239-4B1C-B5D6-9DBC38BD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8A4BD-37FF-4960-A29B-0366F7852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9308E-9747-4012-8F83-F8ADA9AF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8C35-E065-47D9-8FD0-BD628A3F166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076A5-3A83-4502-A242-78F818B8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2CC1F-F8E2-447B-9DAA-5247E429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453-2DCF-48FF-8322-61C052B3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E759-5F7A-4232-A647-116613BE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81C97-645B-4984-9F0F-452FF0E68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5B49A-0D68-43B6-BDDA-F3ACD552A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E111C-BF81-4965-8621-A1B0ACFC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8C35-E065-47D9-8FD0-BD628A3F166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80085-C1C5-4E8A-AF75-0BDE8941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A35E7-F575-4258-B69B-E7072779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453-2DCF-48FF-8322-61C052B3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71D29-C415-474B-B8FE-BC133273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86B00-F947-48DB-B483-E58B5C35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8FDE-F4FE-46F6-816A-359A2DED6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8C35-E065-47D9-8FD0-BD628A3F166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F8DC-E299-403C-805E-667AAFB48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8DBD-2C29-49C8-B23E-11B94485D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0453-2DCF-48FF-8322-61C052B3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8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CD67B8-5353-4E7A-A274-48BB43C54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8" y="3794544"/>
            <a:ext cx="2555207" cy="1655762"/>
          </a:xfrm>
        </p:spPr>
        <p:txBody>
          <a:bodyPr/>
          <a:lstStyle/>
          <a:p>
            <a:r>
              <a:rPr lang="en-US" dirty="0"/>
              <a:t>With raw scale on y -axis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03057F-FC23-4AC9-B1DD-71C120054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53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FD1B5B2-D611-4A46-B6D4-58E86F4427F6}"/>
              </a:ext>
            </a:extLst>
          </p:cNvPr>
          <p:cNvSpPr txBox="1">
            <a:spLocks/>
          </p:cNvSpPr>
          <p:nvPr/>
        </p:nvSpPr>
        <p:spPr>
          <a:xfrm>
            <a:off x="368969" y="3794544"/>
            <a:ext cx="26028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log scale on y -axis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06D4B-B99D-4B20-85FF-C7B13B899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53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02B1-325B-4DAD-8D0C-499DC4A6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92ECC8-2FD6-4CDD-A4A8-4ADC8FA38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089" y="143668"/>
            <a:ext cx="3278585" cy="6557170"/>
          </a:xfr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C4C0FCD-A684-4821-935A-E48CB4A35818}"/>
              </a:ext>
            </a:extLst>
          </p:cNvPr>
          <p:cNvSpPr txBox="1">
            <a:spLocks/>
          </p:cNvSpPr>
          <p:nvPr/>
        </p:nvSpPr>
        <p:spPr>
          <a:xfrm>
            <a:off x="368969" y="3794544"/>
            <a:ext cx="26028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Similar to original, just with the totals added to each plot instead of a 3</a:t>
            </a:r>
            <a:r>
              <a:rPr lang="en-US" baseline="30000" dirty="0"/>
              <a:t>rd</a:t>
            </a:r>
            <a:r>
              <a:rPr lang="en-US" dirty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407280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08B74DB13F641A1FB2572219BFE55" ma:contentTypeVersion="15" ma:contentTypeDescription="Create a new document." ma:contentTypeScope="" ma:versionID="d72e6b404a86689d5149284bbb843f28">
  <xsd:schema xmlns:xsd="http://www.w3.org/2001/XMLSchema" xmlns:xs="http://www.w3.org/2001/XMLSchema" xmlns:p="http://schemas.microsoft.com/office/2006/metadata/properties" xmlns:ns3="26133458-dd6b-4323-9224-444c1d830d6d" xmlns:ns4="ab955a96-761f-4c96-a6fc-04b9ce4c53f5" targetNamespace="http://schemas.microsoft.com/office/2006/metadata/properties" ma:root="true" ma:fieldsID="2fd11072b5cff02776c944f38ca4696e" ns3:_="" ns4:_="">
    <xsd:import namespace="26133458-dd6b-4323-9224-444c1d830d6d"/>
    <xsd:import namespace="ab955a96-761f-4c96-a6fc-04b9ce4c53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133458-dd6b-4323-9224-444c1d830d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55a96-761f-4c96-a6fc-04b9ce4c53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EEE402-FE71-450D-9A1C-0CBA3AFC9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133458-dd6b-4323-9224-444c1d830d6d"/>
    <ds:schemaRef ds:uri="ab955a96-761f-4c96-a6fc-04b9ce4c5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3774AA-E5F9-49EF-90C8-589701C80F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815AA4-C855-4291-93CB-57F48455AB59}">
  <ds:schemaRefs>
    <ds:schemaRef ds:uri="http://purl.org/dc/elements/1.1/"/>
    <ds:schemaRef ds:uri="http://schemas.microsoft.com/office/2006/metadata/properties"/>
    <ds:schemaRef ds:uri="ab955a96-761f-4c96-a6fc-04b9ce4c53f5"/>
    <ds:schemaRef ds:uri="26133458-dd6b-4323-9224-444c1d830d6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Wesner, Jeff S</dc:creator>
  <cp:lastModifiedBy>Wesner, Jeff S</cp:lastModifiedBy>
  <cp:revision>2</cp:revision>
  <dcterms:created xsi:type="dcterms:W3CDTF">2022-01-13T22:43:37Z</dcterms:created>
  <dcterms:modified xsi:type="dcterms:W3CDTF">2022-01-13T22:55:28Z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0x01010010D08B74DB13F641A1FB2572219BFE55</vt:lpwstr>
  </property>
</Properties>
</file>