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D523E-B86D-EF00-C4F6-6E0512284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16501-BA23-9372-89F9-76291EC8D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47C6B-C13C-683D-11EA-12BBB11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0C20C-AD46-C485-660C-DC7DE9F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65FA0-D66B-105E-43B7-60651D5A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46533-EEFD-5908-A7B4-2347D916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AA5A7F-AE09-1CC9-93BE-73AF51D0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A1E59-4CBF-5C65-D048-53A38359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22418-75C0-CDFA-665B-17C9CBF3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87243-24C9-54E4-2A13-D9938CBC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0823C2-782F-2D3E-8846-5DD56A28C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368D1F-6C8E-FB72-AE4F-38F5474C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B9ACA-2F70-4425-E2D8-0AFB0449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FCEF4-D33B-941D-3983-D0CE461B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F6DE3-F9C2-89C7-AFCD-7EACA11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5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8ED10-911C-422E-42D3-5688AD1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8AAE5-AA33-02FA-E488-A9A93481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E2DA8-C4F7-7585-AAC8-0536E736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58A3DA-51F1-C0C5-1706-72C99C3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BDCC4-6EE5-522D-7BAF-330BCE8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40A18-D811-A49F-8DA2-7C0CDC82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9B8BD3-8676-83E9-9D70-8D7DCBA0C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B7109-9E4B-D91B-3126-3852557C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FA960-F125-6433-331D-9878049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EE9D1-80E0-7632-9154-4E635291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5560C-0086-E40C-2475-7974DB44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9EF86-016A-0EEE-F727-466F1AC2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35B6A7-2A6C-B03C-93FA-08840962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086E2-305B-87BF-4DC6-079F64D5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AC879-4477-BDE1-6BA6-C69E061F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442667-FC6D-B929-F81D-F15D7DA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6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BBA00-FDDF-433A-A446-6D08AD7B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7BF899-226E-9AF2-1D2B-94C6BE48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2CE05B-4142-E679-EBA3-7B69EFD6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E836F4-2CA7-9614-BDCE-9CA0C6090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20E13-D84F-20DD-880F-35B786ACC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0B0806-130E-8304-FCCD-65A98C9B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582FC4-8EF9-0371-2693-8A98C164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485349-5785-BE97-DBAB-5BA92F8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4E5FB-929A-0737-9EC0-36A136E7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44D487-43F4-D5CB-7E29-89C36285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F76E49F-AF24-DECA-718C-8DB18CAD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C6FF8-2E70-FE7F-114E-CD90FE95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C679B0-6DC0-594A-AE62-95307C03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226818-1978-E23E-75D1-08D87BDE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9BB99-8C2F-F1B7-336F-A855DDBA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1D1C-B6D7-F461-357F-781B06EA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94277-8F92-1485-4C24-BFF10ACC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D1803-1C95-AD3F-838D-6045AF90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0D97F-F61A-E034-30E4-FBCBD96F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5040C-5838-5A9C-903E-AED5764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07F95C-5B68-312B-17A9-2EA06C9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1DCAE-5361-3D62-F9F6-1B0027B2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84E19F-42E8-572D-C52D-469DF8633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B8EF9E-688E-31EA-80A1-BB6896F8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1B81A-53A7-9CD5-43EF-0AD1FEC2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F433-9C5A-E99E-55CB-2E915C00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8E7746-39EA-969C-9195-64F61EC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6D8E6D-A981-FE12-BE98-A05BA270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82ABD-495B-4663-898F-902F82A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CE60F-56AD-D35B-0DC8-4965743A4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D75-078B-4B0E-B651-E4F49B3538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731B-2FC2-50D0-3B61-35170D688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875970-0D64-3001-29E6-05DEAAFEC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3460-1ACD-4CCB-8A22-B30B368128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1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>
            <a:extLst>
              <a:ext uri="{FF2B5EF4-FFF2-40B4-BE49-F238E27FC236}">
                <a16:creationId xmlns:a16="http://schemas.microsoft.com/office/drawing/2014/main" id="{CCE11D0C-498F-0293-5A38-3133ECE78F8C}"/>
              </a:ext>
            </a:extLst>
          </p:cNvPr>
          <p:cNvGrpSpPr/>
          <p:nvPr/>
        </p:nvGrpSpPr>
        <p:grpSpPr>
          <a:xfrm>
            <a:off x="1253541" y="1324945"/>
            <a:ext cx="4008257" cy="3999920"/>
            <a:chOff x="1253541" y="1324945"/>
            <a:chExt cx="4008257" cy="3999920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8B3A45E-8091-62FE-7AF4-089EADBC20E4}"/>
                </a:ext>
              </a:extLst>
            </p:cNvPr>
            <p:cNvGrpSpPr/>
            <p:nvPr/>
          </p:nvGrpSpPr>
          <p:grpSpPr>
            <a:xfrm>
              <a:off x="1253541" y="1325562"/>
              <a:ext cx="3996065" cy="3999303"/>
              <a:chOff x="4710881" y="1159369"/>
              <a:chExt cx="914479" cy="915220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C5CA046F-4809-9EAE-970C-378ED4C9E1F6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3789E543-19B3-30BF-0C0D-AE3B17EC4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845FEA8-FF4A-8885-5B12-0BF0DD6D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431" y="1928191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B575155-42CB-ABD9-51B6-F5CD9B41A446}"/>
                </a:ext>
              </a:extLst>
            </p:cNvPr>
            <p:cNvSpPr/>
            <p:nvPr/>
          </p:nvSpPr>
          <p:spPr>
            <a:xfrm>
              <a:off x="3551267" y="193028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FFDD270-5B30-67D7-0D85-B5E321623FBD}"/>
                </a:ext>
              </a:extLst>
            </p:cNvPr>
            <p:cNvSpPr/>
            <p:nvPr/>
          </p:nvSpPr>
          <p:spPr>
            <a:xfrm>
              <a:off x="3425190" y="153313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E477594-D4BE-7F48-F089-9C62A2D689E1}"/>
                </a:ext>
              </a:extLst>
            </p:cNvPr>
            <p:cNvSpPr/>
            <p:nvPr/>
          </p:nvSpPr>
          <p:spPr>
            <a:xfrm>
              <a:off x="2747010" y="206981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3341DB0-BA7D-D291-2C79-7458FB314C35}"/>
                </a:ext>
              </a:extLst>
            </p:cNvPr>
            <p:cNvSpPr/>
            <p:nvPr/>
          </p:nvSpPr>
          <p:spPr>
            <a:xfrm>
              <a:off x="2173605" y="2041855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0E123FC-4FA3-5F58-B0CF-BA5D4A372C49}"/>
                </a:ext>
              </a:extLst>
            </p:cNvPr>
            <p:cNvSpPr/>
            <p:nvPr/>
          </p:nvSpPr>
          <p:spPr>
            <a:xfrm>
              <a:off x="1600200" y="244671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445597D-593B-984B-605F-BB49EBDEC85A}"/>
                </a:ext>
              </a:extLst>
            </p:cNvPr>
            <p:cNvSpPr/>
            <p:nvPr/>
          </p:nvSpPr>
          <p:spPr>
            <a:xfrm>
              <a:off x="1800122" y="24765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1AD0B5B-2555-E888-632A-01F755B07282}"/>
                </a:ext>
              </a:extLst>
            </p:cNvPr>
            <p:cNvSpPr/>
            <p:nvPr/>
          </p:nvSpPr>
          <p:spPr>
            <a:xfrm>
              <a:off x="4497527" y="2483680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DF715B0-161F-8790-AFF0-08F9B1B149A8}"/>
                </a:ext>
              </a:extLst>
            </p:cNvPr>
            <p:cNvSpPr/>
            <p:nvPr/>
          </p:nvSpPr>
          <p:spPr>
            <a:xfrm>
              <a:off x="4264633" y="23367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21190D5-3BA7-8C33-7621-7791868A23E1}"/>
                </a:ext>
              </a:extLst>
            </p:cNvPr>
            <p:cNvSpPr/>
            <p:nvPr/>
          </p:nvSpPr>
          <p:spPr>
            <a:xfrm>
              <a:off x="4649927" y="2916496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650F435-BE0D-FDA8-49D6-4B58C62A0275}"/>
                </a:ext>
              </a:extLst>
            </p:cNvPr>
            <p:cNvSpPr/>
            <p:nvPr/>
          </p:nvSpPr>
          <p:spPr>
            <a:xfrm>
              <a:off x="4849849" y="294637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6A3E81C-2C3A-FC7E-B87B-62942708EC3F}"/>
                </a:ext>
              </a:extLst>
            </p:cNvPr>
            <p:cNvSpPr/>
            <p:nvPr/>
          </p:nvSpPr>
          <p:spPr>
            <a:xfrm>
              <a:off x="3927423" y="2079049"/>
              <a:ext cx="64770" cy="647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69FF5B4-D112-6C20-3B65-88A642588061}"/>
                </a:ext>
              </a:extLst>
            </p:cNvPr>
            <p:cNvSpPr/>
            <p:nvPr/>
          </p:nvSpPr>
          <p:spPr>
            <a:xfrm>
              <a:off x="3946681" y="238269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77C69C58-71A4-B7C6-4A0E-21C0B92AD32A}"/>
                </a:ext>
              </a:extLst>
            </p:cNvPr>
            <p:cNvSpPr/>
            <p:nvPr/>
          </p:nvSpPr>
          <p:spPr>
            <a:xfrm rot="20876766">
              <a:off x="4084240" y="1504479"/>
              <a:ext cx="529343" cy="558133"/>
            </a:xfrm>
            <a:custGeom>
              <a:avLst/>
              <a:gdLst>
                <a:gd name="connsiteX0" fmla="*/ 153645 w 529343"/>
                <a:gd name="connsiteY0" fmla="*/ 7324 h 558133"/>
                <a:gd name="connsiteX1" fmla="*/ 129325 w 529343"/>
                <a:gd name="connsiteY1" fmla="*/ 0 h 558133"/>
                <a:gd name="connsiteX2" fmla="*/ 8533 w 529343"/>
                <a:gd name="connsiteY2" fmla="*/ 173277 h 558133"/>
                <a:gd name="connsiteX3" fmla="*/ 49955 w 529343"/>
                <a:gd name="connsiteY3" fmla="*/ 412595 h 558133"/>
                <a:gd name="connsiteX4" fmla="*/ 329113 w 529343"/>
                <a:gd name="connsiteY4" fmla="*/ 555083 h 558133"/>
                <a:gd name="connsiteX5" fmla="*/ 529343 w 529343"/>
                <a:gd name="connsiteY5" fmla="*/ 456323 h 558133"/>
                <a:gd name="connsiteX6" fmla="*/ 368919 w 529343"/>
                <a:gd name="connsiteY6" fmla="*/ 192258 h 558133"/>
                <a:gd name="connsiteX7" fmla="*/ 153645 w 529343"/>
                <a:gd name="connsiteY7" fmla="*/ 7324 h 55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343" h="558133">
                  <a:moveTo>
                    <a:pt x="153645" y="7324"/>
                  </a:moveTo>
                  <a:cubicBezTo>
                    <a:pt x="142857" y="1912"/>
                    <a:pt x="129325" y="0"/>
                    <a:pt x="129325" y="0"/>
                  </a:cubicBezTo>
                  <a:cubicBezTo>
                    <a:pt x="129325" y="0"/>
                    <a:pt x="41782" y="30762"/>
                    <a:pt x="8533" y="173277"/>
                  </a:cubicBezTo>
                  <a:cubicBezTo>
                    <a:pt x="-24723" y="315796"/>
                    <a:pt x="49955" y="412595"/>
                    <a:pt x="49955" y="412595"/>
                  </a:cubicBezTo>
                  <a:cubicBezTo>
                    <a:pt x="49955" y="412595"/>
                    <a:pt x="153688" y="582795"/>
                    <a:pt x="329113" y="555083"/>
                  </a:cubicBezTo>
                  <a:cubicBezTo>
                    <a:pt x="501830" y="527798"/>
                    <a:pt x="529343" y="456323"/>
                    <a:pt x="529343" y="456323"/>
                  </a:cubicBezTo>
                  <a:cubicBezTo>
                    <a:pt x="529343" y="456323"/>
                    <a:pt x="477980" y="333937"/>
                    <a:pt x="368919" y="192258"/>
                  </a:cubicBezTo>
                  <a:cubicBezTo>
                    <a:pt x="290663" y="90600"/>
                    <a:pt x="194572" y="27857"/>
                    <a:pt x="153645" y="7324"/>
                  </a:cubicBezTo>
                  <a:close/>
                </a:path>
              </a:pathLst>
            </a:custGeom>
            <a:solidFill>
              <a:srgbClr val="FFFFFF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64BEC68-C6EB-ED07-E17D-0A7AA3A93AEF}"/>
                </a:ext>
              </a:extLst>
            </p:cNvPr>
            <p:cNvSpPr/>
            <p:nvPr/>
          </p:nvSpPr>
          <p:spPr>
            <a:xfrm rot="20876766">
              <a:off x="4168381" y="1671786"/>
              <a:ext cx="104632" cy="215338"/>
            </a:xfrm>
            <a:custGeom>
              <a:avLst/>
              <a:gdLst>
                <a:gd name="connsiteX0" fmla="*/ 38846 w 104632"/>
                <a:gd name="connsiteY0" fmla="*/ 108558 h 215338"/>
                <a:gd name="connsiteX1" fmla="*/ 14791 w 104632"/>
                <a:gd name="connsiteY1" fmla="*/ 87142 h 215338"/>
                <a:gd name="connsiteX2" fmla="*/ 18747 w 104632"/>
                <a:gd name="connsiteY2" fmla="*/ 52005 h 215338"/>
                <a:gd name="connsiteX3" fmla="*/ 57432 w 104632"/>
                <a:gd name="connsiteY3" fmla="*/ 4 h 215338"/>
                <a:gd name="connsiteX4" fmla="*/ 103116 w 104632"/>
                <a:gd name="connsiteY4" fmla="*/ 47413 h 215338"/>
                <a:gd name="connsiteX5" fmla="*/ 55411 w 104632"/>
                <a:gd name="connsiteY5" fmla="*/ 103658 h 215338"/>
                <a:gd name="connsiteX6" fmla="*/ 96642 w 104632"/>
                <a:gd name="connsiteY6" fmla="*/ 142180 h 215338"/>
                <a:gd name="connsiteX7" fmla="*/ 104373 w 104632"/>
                <a:gd name="connsiteY7" fmla="*/ 178324 h 215338"/>
                <a:gd name="connsiteX8" fmla="*/ 98195 w 104632"/>
                <a:gd name="connsiteY8" fmla="*/ 190436 h 215338"/>
                <a:gd name="connsiteX9" fmla="*/ 103062 w 104632"/>
                <a:gd name="connsiteY9" fmla="*/ 206541 h 215338"/>
                <a:gd name="connsiteX10" fmla="*/ 59202 w 104632"/>
                <a:gd name="connsiteY10" fmla="*/ 201771 h 215338"/>
                <a:gd name="connsiteX11" fmla="*/ 17556 w 104632"/>
                <a:gd name="connsiteY11" fmla="*/ 202609 h 215338"/>
                <a:gd name="connsiteX12" fmla="*/ 88 w 104632"/>
                <a:gd name="connsiteY12" fmla="*/ 154642 h 215338"/>
                <a:gd name="connsiteX13" fmla="*/ 34896 w 104632"/>
                <a:gd name="connsiteY13" fmla="*/ 115078 h 215338"/>
                <a:gd name="connsiteX14" fmla="*/ 38846 w 104632"/>
                <a:gd name="connsiteY14" fmla="*/ 108558 h 21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632" h="215338">
                  <a:moveTo>
                    <a:pt x="38846" y="108558"/>
                  </a:moveTo>
                  <a:cubicBezTo>
                    <a:pt x="25152" y="116042"/>
                    <a:pt x="18013" y="98211"/>
                    <a:pt x="14791" y="87142"/>
                  </a:cubicBezTo>
                  <a:cubicBezTo>
                    <a:pt x="10318" y="71780"/>
                    <a:pt x="13628" y="67498"/>
                    <a:pt x="18747" y="52005"/>
                  </a:cubicBezTo>
                  <a:cubicBezTo>
                    <a:pt x="24936" y="33274"/>
                    <a:pt x="32460" y="-429"/>
                    <a:pt x="57432" y="4"/>
                  </a:cubicBezTo>
                  <a:cubicBezTo>
                    <a:pt x="74650" y="310"/>
                    <a:pt x="105702" y="29976"/>
                    <a:pt x="103116" y="47413"/>
                  </a:cubicBezTo>
                  <a:cubicBezTo>
                    <a:pt x="100284" y="66517"/>
                    <a:pt x="67069" y="90401"/>
                    <a:pt x="55411" y="103658"/>
                  </a:cubicBezTo>
                  <a:cubicBezTo>
                    <a:pt x="77812" y="113103"/>
                    <a:pt x="85464" y="118340"/>
                    <a:pt x="96642" y="142180"/>
                  </a:cubicBezTo>
                  <a:cubicBezTo>
                    <a:pt x="103628" y="157080"/>
                    <a:pt x="105373" y="165192"/>
                    <a:pt x="104373" y="178324"/>
                  </a:cubicBezTo>
                  <a:cubicBezTo>
                    <a:pt x="104469" y="177018"/>
                    <a:pt x="98424" y="189716"/>
                    <a:pt x="98195" y="190436"/>
                  </a:cubicBezTo>
                  <a:cubicBezTo>
                    <a:pt x="97774" y="191803"/>
                    <a:pt x="102544" y="204183"/>
                    <a:pt x="103062" y="206541"/>
                  </a:cubicBezTo>
                  <a:cubicBezTo>
                    <a:pt x="87664" y="215697"/>
                    <a:pt x="78423" y="194027"/>
                    <a:pt x="59202" y="201771"/>
                  </a:cubicBezTo>
                  <a:cubicBezTo>
                    <a:pt x="41845" y="208779"/>
                    <a:pt x="32813" y="227975"/>
                    <a:pt x="17556" y="202609"/>
                  </a:cubicBezTo>
                  <a:cubicBezTo>
                    <a:pt x="14177" y="196977"/>
                    <a:pt x="-1304" y="160483"/>
                    <a:pt x="88" y="154642"/>
                  </a:cubicBezTo>
                  <a:cubicBezTo>
                    <a:pt x="4873" y="134541"/>
                    <a:pt x="39792" y="144594"/>
                    <a:pt x="34896" y="115078"/>
                  </a:cubicBezTo>
                  <a:lnTo>
                    <a:pt x="38846" y="108558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F9BE123D-0236-7761-9339-3DADD4A73FDA}"/>
                </a:ext>
              </a:extLst>
            </p:cNvPr>
            <p:cNvSpPr/>
            <p:nvPr/>
          </p:nvSpPr>
          <p:spPr>
            <a:xfrm rot="20876766">
              <a:off x="4135242" y="1843220"/>
              <a:ext cx="40666" cy="53007"/>
            </a:xfrm>
            <a:custGeom>
              <a:avLst/>
              <a:gdLst>
                <a:gd name="connsiteX0" fmla="*/ 36847 w 40666"/>
                <a:gd name="connsiteY0" fmla="*/ 34729 h 53007"/>
                <a:gd name="connsiteX1" fmla="*/ 1502 w 40666"/>
                <a:gd name="connsiteY1" fmla="*/ 13074 h 53007"/>
                <a:gd name="connsiteX2" fmla="*/ 38240 w 40666"/>
                <a:gd name="connsiteY2" fmla="*/ 48688 h 53007"/>
                <a:gd name="connsiteX3" fmla="*/ 40493 w 40666"/>
                <a:gd name="connsiteY3" fmla="*/ 40583 h 53007"/>
                <a:gd name="connsiteX4" fmla="*/ 36847 w 40666"/>
                <a:gd name="connsiteY4" fmla="*/ 34729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6" h="53007">
                  <a:moveTo>
                    <a:pt x="36847" y="34729"/>
                  </a:moveTo>
                  <a:cubicBezTo>
                    <a:pt x="31186" y="22653"/>
                    <a:pt x="13996" y="-21743"/>
                    <a:pt x="1502" y="13074"/>
                  </a:cubicBezTo>
                  <a:cubicBezTo>
                    <a:pt x="-6199" y="34544"/>
                    <a:pt x="17179" y="64205"/>
                    <a:pt x="38240" y="48688"/>
                  </a:cubicBezTo>
                  <a:cubicBezTo>
                    <a:pt x="38304" y="45657"/>
                    <a:pt x="41425" y="43375"/>
                    <a:pt x="40493" y="40583"/>
                  </a:cubicBezTo>
                  <a:lnTo>
                    <a:pt x="36847" y="3472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2810C332-B67B-C66F-80DC-E5CB9FBF5471}"/>
                </a:ext>
              </a:extLst>
            </p:cNvPr>
            <p:cNvSpPr/>
            <p:nvPr/>
          </p:nvSpPr>
          <p:spPr>
            <a:xfrm rot="20876766">
              <a:off x="4205273" y="1893522"/>
              <a:ext cx="64180" cy="85651"/>
            </a:xfrm>
            <a:custGeom>
              <a:avLst/>
              <a:gdLst>
                <a:gd name="connsiteX0" fmla="*/ 64180 w 64180"/>
                <a:gd name="connsiteY0" fmla="*/ 83344 h 85651"/>
                <a:gd name="connsiteX1" fmla="*/ 59197 w 64180"/>
                <a:gd name="connsiteY1" fmla="*/ 17947 h 85651"/>
                <a:gd name="connsiteX2" fmla="*/ 7308 w 64180"/>
                <a:gd name="connsiteY2" fmla="*/ 780 h 85651"/>
                <a:gd name="connsiteX3" fmla="*/ 10879 w 64180"/>
                <a:gd name="connsiteY3" fmla="*/ 59290 h 85651"/>
                <a:gd name="connsiteX4" fmla="*/ 35953 w 64180"/>
                <a:gd name="connsiteY4" fmla="*/ 69067 h 85651"/>
                <a:gd name="connsiteX5" fmla="*/ 61308 w 64180"/>
                <a:gd name="connsiteY5" fmla="*/ 85308 h 85651"/>
                <a:gd name="connsiteX6" fmla="*/ 64180 w 64180"/>
                <a:gd name="connsiteY6" fmla="*/ 83344 h 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180" h="85651">
                  <a:moveTo>
                    <a:pt x="64180" y="83344"/>
                  </a:moveTo>
                  <a:cubicBezTo>
                    <a:pt x="53601" y="63997"/>
                    <a:pt x="69871" y="35130"/>
                    <a:pt x="59197" y="17947"/>
                  </a:cubicBezTo>
                  <a:cubicBezTo>
                    <a:pt x="55085" y="11315"/>
                    <a:pt x="14566" y="-3558"/>
                    <a:pt x="7308" y="780"/>
                  </a:cubicBezTo>
                  <a:cubicBezTo>
                    <a:pt x="-6981" y="9312"/>
                    <a:pt x="2695" y="49861"/>
                    <a:pt x="10879" y="59290"/>
                  </a:cubicBezTo>
                  <a:cubicBezTo>
                    <a:pt x="20038" y="69869"/>
                    <a:pt x="24583" y="64262"/>
                    <a:pt x="35953" y="69067"/>
                  </a:cubicBezTo>
                  <a:cubicBezTo>
                    <a:pt x="45647" y="73171"/>
                    <a:pt x="48908" y="88092"/>
                    <a:pt x="61308" y="85308"/>
                  </a:cubicBezTo>
                  <a:lnTo>
                    <a:pt x="64180" y="8334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94B52E4-1CC7-A0F0-B8E6-1272AE8634C0}"/>
                </a:ext>
              </a:extLst>
            </p:cNvPr>
            <p:cNvSpPr/>
            <p:nvPr/>
          </p:nvSpPr>
          <p:spPr>
            <a:xfrm rot="20876766">
              <a:off x="4147315" y="1531897"/>
              <a:ext cx="294060" cy="249074"/>
            </a:xfrm>
            <a:custGeom>
              <a:avLst/>
              <a:gdLst>
                <a:gd name="connsiteX0" fmla="*/ 13030 w 294060"/>
                <a:gd name="connsiteY0" fmla="*/ 10794 h 249074"/>
                <a:gd name="connsiteX1" fmla="*/ 515 w 294060"/>
                <a:gd name="connsiteY1" fmla="*/ 37251 h 249074"/>
                <a:gd name="connsiteX2" fmla="*/ 18028 w 294060"/>
                <a:gd name="connsiteY2" fmla="*/ 63069 h 249074"/>
                <a:gd name="connsiteX3" fmla="*/ 65845 w 294060"/>
                <a:gd name="connsiteY3" fmla="*/ 55303 h 249074"/>
                <a:gd name="connsiteX4" fmla="*/ 89438 w 294060"/>
                <a:gd name="connsiteY4" fmla="*/ 65200 h 249074"/>
                <a:gd name="connsiteX5" fmla="*/ 80023 w 294060"/>
                <a:gd name="connsiteY5" fmla="*/ 107369 h 249074"/>
                <a:gd name="connsiteX6" fmla="*/ 102590 w 294060"/>
                <a:gd name="connsiteY6" fmla="*/ 109527 h 249074"/>
                <a:gd name="connsiteX7" fmla="*/ 109977 w 294060"/>
                <a:gd name="connsiteY7" fmla="*/ 127663 h 249074"/>
                <a:gd name="connsiteX8" fmla="*/ 136660 w 294060"/>
                <a:gd name="connsiteY8" fmla="*/ 158080 h 249074"/>
                <a:gd name="connsiteX9" fmla="*/ 138812 w 294060"/>
                <a:gd name="connsiteY9" fmla="*/ 197526 h 249074"/>
                <a:gd name="connsiteX10" fmla="*/ 170162 w 294060"/>
                <a:gd name="connsiteY10" fmla="*/ 165481 h 249074"/>
                <a:gd name="connsiteX11" fmla="*/ 209836 w 294060"/>
                <a:gd name="connsiteY11" fmla="*/ 184325 h 249074"/>
                <a:gd name="connsiteX12" fmla="*/ 254011 w 294060"/>
                <a:gd name="connsiteY12" fmla="*/ 248044 h 249074"/>
                <a:gd name="connsiteX13" fmla="*/ 294060 w 294060"/>
                <a:gd name="connsiteY13" fmla="*/ 235647 h 249074"/>
                <a:gd name="connsiteX14" fmla="*/ 246009 w 294060"/>
                <a:gd name="connsiteY14" fmla="*/ 157214 h 249074"/>
                <a:gd name="connsiteX15" fmla="*/ 180306 w 294060"/>
                <a:gd name="connsiteY15" fmla="*/ 73102 h 249074"/>
                <a:gd name="connsiteX16" fmla="*/ 15491 w 294060"/>
                <a:gd name="connsiteY16" fmla="*/ 7989 h 249074"/>
                <a:gd name="connsiteX17" fmla="*/ 13030 w 294060"/>
                <a:gd name="connsiteY17" fmla="*/ 10794 h 24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4060" h="249074">
                  <a:moveTo>
                    <a:pt x="13030" y="10794"/>
                  </a:moveTo>
                  <a:cubicBezTo>
                    <a:pt x="1192" y="18298"/>
                    <a:pt x="1620" y="24794"/>
                    <a:pt x="515" y="37251"/>
                  </a:cubicBezTo>
                  <a:cubicBezTo>
                    <a:pt x="-1343" y="58123"/>
                    <a:pt x="1245" y="59881"/>
                    <a:pt x="18028" y="63069"/>
                  </a:cubicBezTo>
                  <a:cubicBezTo>
                    <a:pt x="35579" y="66402"/>
                    <a:pt x="50067" y="61479"/>
                    <a:pt x="65845" y="55303"/>
                  </a:cubicBezTo>
                  <a:cubicBezTo>
                    <a:pt x="82006" y="48993"/>
                    <a:pt x="94201" y="43766"/>
                    <a:pt x="89438" y="65200"/>
                  </a:cubicBezTo>
                  <a:cubicBezTo>
                    <a:pt x="86426" y="78754"/>
                    <a:pt x="60262" y="92070"/>
                    <a:pt x="80023" y="107369"/>
                  </a:cubicBezTo>
                  <a:cubicBezTo>
                    <a:pt x="87685" y="113303"/>
                    <a:pt x="95096" y="104420"/>
                    <a:pt x="102590" y="109527"/>
                  </a:cubicBezTo>
                  <a:cubicBezTo>
                    <a:pt x="108139" y="113319"/>
                    <a:pt x="106247" y="122360"/>
                    <a:pt x="109977" y="127663"/>
                  </a:cubicBezTo>
                  <a:cubicBezTo>
                    <a:pt x="117415" y="138218"/>
                    <a:pt x="132650" y="145457"/>
                    <a:pt x="136660" y="158080"/>
                  </a:cubicBezTo>
                  <a:cubicBezTo>
                    <a:pt x="141149" y="172207"/>
                    <a:pt x="125698" y="185272"/>
                    <a:pt x="138812" y="197526"/>
                  </a:cubicBezTo>
                  <a:cubicBezTo>
                    <a:pt x="155106" y="187126"/>
                    <a:pt x="157818" y="176359"/>
                    <a:pt x="170162" y="165481"/>
                  </a:cubicBezTo>
                  <a:cubicBezTo>
                    <a:pt x="194808" y="143765"/>
                    <a:pt x="200730" y="162763"/>
                    <a:pt x="209836" y="184325"/>
                  </a:cubicBezTo>
                  <a:cubicBezTo>
                    <a:pt x="216555" y="200233"/>
                    <a:pt x="233898" y="241191"/>
                    <a:pt x="254011" y="248044"/>
                  </a:cubicBezTo>
                  <a:cubicBezTo>
                    <a:pt x="267032" y="252475"/>
                    <a:pt x="281674" y="241545"/>
                    <a:pt x="294060" y="235647"/>
                  </a:cubicBezTo>
                  <a:cubicBezTo>
                    <a:pt x="291044" y="209873"/>
                    <a:pt x="261147" y="178739"/>
                    <a:pt x="246009" y="157214"/>
                  </a:cubicBezTo>
                  <a:cubicBezTo>
                    <a:pt x="225755" y="128408"/>
                    <a:pt x="204598" y="98004"/>
                    <a:pt x="180306" y="73102"/>
                  </a:cubicBezTo>
                  <a:cubicBezTo>
                    <a:pt x="154082" y="46226"/>
                    <a:pt x="48747" y="-23450"/>
                    <a:pt x="15491" y="7989"/>
                  </a:cubicBezTo>
                  <a:lnTo>
                    <a:pt x="13030" y="10794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F58C0148-F932-C579-0F9B-79DD6AAB5FF4}"/>
                </a:ext>
              </a:extLst>
            </p:cNvPr>
            <p:cNvSpPr/>
            <p:nvPr/>
          </p:nvSpPr>
          <p:spPr>
            <a:xfrm rot="20876766">
              <a:off x="4360520" y="1876289"/>
              <a:ext cx="282843" cy="129688"/>
            </a:xfrm>
            <a:custGeom>
              <a:avLst/>
              <a:gdLst>
                <a:gd name="connsiteX0" fmla="*/ 277415 w 282843"/>
                <a:gd name="connsiteY0" fmla="*/ 30149 h 129688"/>
                <a:gd name="connsiteX1" fmla="*/ 216617 w 282843"/>
                <a:gd name="connsiteY1" fmla="*/ 9813 h 129688"/>
                <a:gd name="connsiteX2" fmla="*/ 148121 w 282843"/>
                <a:gd name="connsiteY2" fmla="*/ 57812 h 129688"/>
                <a:gd name="connsiteX3" fmla="*/ 126510 w 282843"/>
                <a:gd name="connsiteY3" fmla="*/ 85889 h 129688"/>
                <a:gd name="connsiteX4" fmla="*/ 105232 w 282843"/>
                <a:gd name="connsiteY4" fmla="*/ 67386 h 129688"/>
                <a:gd name="connsiteX5" fmla="*/ 85560 w 282843"/>
                <a:gd name="connsiteY5" fmla="*/ 68154 h 129688"/>
                <a:gd name="connsiteX6" fmla="*/ 84487 w 282843"/>
                <a:gd name="connsiteY6" fmla="*/ 97068 h 129688"/>
                <a:gd name="connsiteX7" fmla="*/ 46352 w 282843"/>
                <a:gd name="connsiteY7" fmla="*/ 95037 h 129688"/>
                <a:gd name="connsiteX8" fmla="*/ 0 w 282843"/>
                <a:gd name="connsiteY8" fmla="*/ 100217 h 129688"/>
                <a:gd name="connsiteX9" fmla="*/ 142466 w 282843"/>
                <a:gd name="connsiteY9" fmla="*/ 114032 h 129688"/>
                <a:gd name="connsiteX10" fmla="*/ 278334 w 282843"/>
                <a:gd name="connsiteY10" fmla="*/ 33510 h 129688"/>
                <a:gd name="connsiteX11" fmla="*/ 277415 w 282843"/>
                <a:gd name="connsiteY11" fmla="*/ 30149 h 1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843" h="129688">
                  <a:moveTo>
                    <a:pt x="277415" y="30149"/>
                  </a:moveTo>
                  <a:cubicBezTo>
                    <a:pt x="256728" y="691"/>
                    <a:pt x="251644" y="-9360"/>
                    <a:pt x="216617" y="9813"/>
                  </a:cubicBezTo>
                  <a:cubicBezTo>
                    <a:pt x="192091" y="23245"/>
                    <a:pt x="167041" y="37055"/>
                    <a:pt x="148121" y="57812"/>
                  </a:cubicBezTo>
                  <a:cubicBezTo>
                    <a:pt x="141685" y="64866"/>
                    <a:pt x="136509" y="82602"/>
                    <a:pt x="126510" y="85889"/>
                  </a:cubicBezTo>
                  <a:cubicBezTo>
                    <a:pt x="110090" y="91292"/>
                    <a:pt x="113538" y="75785"/>
                    <a:pt x="105232" y="67386"/>
                  </a:cubicBezTo>
                  <a:cubicBezTo>
                    <a:pt x="94553" y="56593"/>
                    <a:pt x="88032" y="51965"/>
                    <a:pt x="85560" y="68154"/>
                  </a:cubicBezTo>
                  <a:cubicBezTo>
                    <a:pt x="83754" y="80060"/>
                    <a:pt x="100048" y="83967"/>
                    <a:pt x="84487" y="97068"/>
                  </a:cubicBezTo>
                  <a:cubicBezTo>
                    <a:pt x="69057" y="77945"/>
                    <a:pt x="65725" y="89478"/>
                    <a:pt x="46352" y="95037"/>
                  </a:cubicBezTo>
                  <a:cubicBezTo>
                    <a:pt x="31220" y="99387"/>
                    <a:pt x="12638" y="89162"/>
                    <a:pt x="0" y="100217"/>
                  </a:cubicBezTo>
                  <a:cubicBezTo>
                    <a:pt x="24806" y="148519"/>
                    <a:pt x="103097" y="125563"/>
                    <a:pt x="142466" y="114032"/>
                  </a:cubicBezTo>
                  <a:cubicBezTo>
                    <a:pt x="164632" y="107547"/>
                    <a:pt x="310075" y="71724"/>
                    <a:pt x="278334" y="33510"/>
                  </a:cubicBezTo>
                  <a:lnTo>
                    <a:pt x="277415" y="30149"/>
                  </a:lnTo>
                  <a:close/>
                </a:path>
              </a:pathLst>
            </a:custGeom>
            <a:solidFill>
              <a:srgbClr val="CDCBCA"/>
            </a:solidFill>
            <a:ln w="1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AC17354-1306-5EB3-2458-13CCE7952B7B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ECD2E1E-A414-5DA7-CC8C-9CBCF0E38D2E}"/>
              </a:ext>
            </a:extLst>
          </p:cNvPr>
          <p:cNvGrpSpPr/>
          <p:nvPr/>
        </p:nvGrpSpPr>
        <p:grpSpPr>
          <a:xfrm>
            <a:off x="5593634" y="1315429"/>
            <a:ext cx="4002685" cy="4005853"/>
            <a:chOff x="5593634" y="1315429"/>
            <a:chExt cx="4002685" cy="4005853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9CF16EC-0B50-4029-981E-704D5E6C9A57}"/>
                </a:ext>
              </a:extLst>
            </p:cNvPr>
            <p:cNvGrpSpPr/>
            <p:nvPr/>
          </p:nvGrpSpPr>
          <p:grpSpPr>
            <a:xfrm>
              <a:off x="5600254" y="1321979"/>
              <a:ext cx="3996065" cy="3999303"/>
              <a:chOff x="4710881" y="1159369"/>
              <a:chExt cx="914479" cy="91522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F231D9F-1214-1A7D-280D-E837FFC09F0A}"/>
                  </a:ext>
                </a:extLst>
              </p:cNvPr>
              <p:cNvSpPr/>
              <p:nvPr/>
            </p:nvSpPr>
            <p:spPr>
              <a:xfrm>
                <a:off x="4710960" y="1159369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6109B1E0-4A29-B200-9239-90E11EA043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5879"/>
              <a:stretch/>
            </p:blipFill>
            <p:spPr>
              <a:xfrm>
                <a:off x="4710881" y="1579661"/>
                <a:ext cx="914479" cy="494928"/>
              </a:xfrm>
              <a:prstGeom prst="rect">
                <a:avLst/>
              </a:prstGeom>
            </p:spPr>
          </p:pic>
        </p:grp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D22D8CAC-278E-7784-8C8A-180305E9B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144" y="1924608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2D5FE45-AD4F-FC7D-CD9A-844BAD1F033A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AAE83E90-962D-9788-7E37-558B77D55EB6}"/>
                </a:ext>
              </a:extLst>
            </p:cNvPr>
            <p:cNvSpPr/>
            <p:nvPr/>
          </p:nvSpPr>
          <p:spPr>
            <a:xfrm>
              <a:off x="8027517" y="1603598"/>
              <a:ext cx="553589" cy="553589"/>
            </a:xfrm>
            <a:custGeom>
              <a:avLst/>
              <a:gdLst>
                <a:gd name="connsiteX0" fmla="*/ 1972913 w 1972913"/>
                <a:gd name="connsiteY0" fmla="*/ 986504 h 1972913"/>
                <a:gd name="connsiteX1" fmla="*/ 986409 w 1972913"/>
                <a:gd name="connsiteY1" fmla="*/ 1972913 h 1972913"/>
                <a:gd name="connsiteX2" fmla="*/ 0 w 1972913"/>
                <a:gd name="connsiteY2" fmla="*/ 986504 h 1972913"/>
                <a:gd name="connsiteX3" fmla="*/ 986409 w 1972913"/>
                <a:gd name="connsiteY3" fmla="*/ 0 h 1972913"/>
                <a:gd name="connsiteX4" fmla="*/ 1972913 w 1972913"/>
                <a:gd name="connsiteY4" fmla="*/ 986504 h 19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913" h="1972913">
                  <a:moveTo>
                    <a:pt x="1972913" y="986504"/>
                  </a:moveTo>
                  <a:cubicBezTo>
                    <a:pt x="1972913" y="1530991"/>
                    <a:pt x="1531125" y="1972913"/>
                    <a:pt x="986409" y="1972913"/>
                  </a:cubicBezTo>
                  <a:cubicBezTo>
                    <a:pt x="441503" y="1972913"/>
                    <a:pt x="0" y="1531030"/>
                    <a:pt x="0" y="986504"/>
                  </a:cubicBezTo>
                  <a:cubicBezTo>
                    <a:pt x="0" y="441598"/>
                    <a:pt x="441465" y="0"/>
                    <a:pt x="986409" y="0"/>
                  </a:cubicBezTo>
                  <a:cubicBezTo>
                    <a:pt x="1531144" y="95"/>
                    <a:pt x="1972913" y="441674"/>
                    <a:pt x="1972913" y="986504"/>
                  </a:cubicBezTo>
                  <a:close/>
                </a:path>
              </a:pathLst>
            </a:custGeom>
            <a:solidFill>
              <a:srgbClr val="EEA1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E2FBA0D8-9EEB-32EC-90B0-532E51C10300}"/>
                </a:ext>
              </a:extLst>
            </p:cNvPr>
            <p:cNvSpPr/>
            <p:nvPr/>
          </p:nvSpPr>
          <p:spPr>
            <a:xfrm>
              <a:off x="7294161" y="1612368"/>
              <a:ext cx="1077515" cy="290208"/>
            </a:xfrm>
            <a:custGeom>
              <a:avLst/>
              <a:gdLst>
                <a:gd name="connsiteX0" fmla="*/ 2900127 w 2903304"/>
                <a:gd name="connsiteY0" fmla="*/ 512519 h 781949"/>
                <a:gd name="connsiteX1" fmla="*/ 2836966 w 2903304"/>
                <a:gd name="connsiteY1" fmla="*/ 614903 h 781949"/>
                <a:gd name="connsiteX2" fmla="*/ 2862189 w 2903304"/>
                <a:gd name="connsiteY2" fmla="*/ 678892 h 781949"/>
                <a:gd name="connsiteX3" fmla="*/ 2383577 w 2903304"/>
                <a:gd name="connsiteY3" fmla="*/ 678892 h 781949"/>
                <a:gd name="connsiteX4" fmla="*/ 2131678 w 2903304"/>
                <a:gd name="connsiteY4" fmla="*/ 742881 h 781949"/>
                <a:gd name="connsiteX5" fmla="*/ 1929920 w 2903304"/>
                <a:gd name="connsiteY5" fmla="*/ 678892 h 781949"/>
                <a:gd name="connsiteX6" fmla="*/ 1715998 w 2903304"/>
                <a:gd name="connsiteY6" fmla="*/ 742881 h 781949"/>
                <a:gd name="connsiteX7" fmla="*/ 1401054 w 2903304"/>
                <a:gd name="connsiteY7" fmla="*/ 717287 h 781949"/>
                <a:gd name="connsiteX8" fmla="*/ 1086148 w 2903304"/>
                <a:gd name="connsiteY8" fmla="*/ 768579 h 781949"/>
                <a:gd name="connsiteX9" fmla="*/ 746019 w 2903304"/>
                <a:gd name="connsiteY9" fmla="*/ 781381 h 781949"/>
                <a:gd name="connsiteX10" fmla="*/ 380497 w 2903304"/>
                <a:gd name="connsiteY10" fmla="*/ 704486 h 781949"/>
                <a:gd name="connsiteX11" fmla="*/ 53066 w 2903304"/>
                <a:gd name="connsiteY11" fmla="*/ 730079 h 781949"/>
                <a:gd name="connsiteX12" fmla="*/ 78298 w 2903304"/>
                <a:gd name="connsiteY12" fmla="*/ 666195 h 781949"/>
                <a:gd name="connsiteX13" fmla="*/ 15242 w 2903304"/>
                <a:gd name="connsiteY13" fmla="*/ 576508 h 781949"/>
                <a:gd name="connsiteX14" fmla="*/ 216782 w 2903304"/>
                <a:gd name="connsiteY14" fmla="*/ 538008 h 781949"/>
                <a:gd name="connsiteX15" fmla="*/ 380497 w 2903304"/>
                <a:gd name="connsiteY15" fmla="*/ 512519 h 781949"/>
                <a:gd name="connsiteX16" fmla="*/ 456193 w 2903304"/>
                <a:gd name="connsiteY16" fmla="*/ 422831 h 781949"/>
                <a:gd name="connsiteX17" fmla="*/ 783624 w 2903304"/>
                <a:gd name="connsiteY17" fmla="*/ 448425 h 781949"/>
                <a:gd name="connsiteX18" fmla="*/ 1060963 w 2903304"/>
                <a:gd name="connsiteY18" fmla="*/ 461227 h 781949"/>
                <a:gd name="connsiteX19" fmla="*/ 1275047 w 2903304"/>
                <a:gd name="connsiteY19" fmla="*/ 333249 h 781949"/>
                <a:gd name="connsiteX20" fmla="*/ 1401054 w 2903304"/>
                <a:gd name="connsiteY20" fmla="*/ 345945 h 781949"/>
                <a:gd name="connsiteX21" fmla="*/ 1363125 w 2903304"/>
                <a:gd name="connsiteY21" fmla="*/ 256363 h 781949"/>
                <a:gd name="connsiteX22" fmla="*/ 1401054 w 2903304"/>
                <a:gd name="connsiteY22" fmla="*/ 77093 h 781949"/>
                <a:gd name="connsiteX23" fmla="*/ 1602593 w 2903304"/>
                <a:gd name="connsiteY23" fmla="*/ 302 h 781949"/>
                <a:gd name="connsiteX24" fmla="*/ 1715998 w 2903304"/>
                <a:gd name="connsiteY24" fmla="*/ 89885 h 781949"/>
                <a:gd name="connsiteX25" fmla="*/ 1841851 w 2903304"/>
                <a:gd name="connsiteY25" fmla="*/ 179572 h 781949"/>
                <a:gd name="connsiteX26" fmla="*/ 1942721 w 2903304"/>
                <a:gd name="connsiteY26" fmla="*/ 218072 h 781949"/>
                <a:gd name="connsiteX27" fmla="*/ 2106437 w 2903304"/>
                <a:gd name="connsiteY27" fmla="*/ 141177 h 781949"/>
                <a:gd name="connsiteX28" fmla="*/ 2219746 w 2903304"/>
                <a:gd name="connsiteY28" fmla="*/ 218072 h 781949"/>
                <a:gd name="connsiteX29" fmla="*/ 2156739 w 2903304"/>
                <a:gd name="connsiteY29" fmla="*/ 333249 h 781949"/>
                <a:gd name="connsiteX30" fmla="*/ 1980488 w 2903304"/>
                <a:gd name="connsiteY30" fmla="*/ 333249 h 781949"/>
                <a:gd name="connsiteX31" fmla="*/ 1829202 w 2903304"/>
                <a:gd name="connsiteY31" fmla="*/ 410144 h 781949"/>
                <a:gd name="connsiteX32" fmla="*/ 1879609 w 2903304"/>
                <a:gd name="connsiteY32" fmla="*/ 538017 h 781949"/>
                <a:gd name="connsiteX33" fmla="*/ 2081205 w 2903304"/>
                <a:gd name="connsiteY33" fmla="*/ 486935 h 781949"/>
                <a:gd name="connsiteX34" fmla="*/ 2181970 w 2903304"/>
                <a:gd name="connsiteY34" fmla="*/ 397247 h 781949"/>
                <a:gd name="connsiteX35" fmla="*/ 2282792 w 2903304"/>
                <a:gd name="connsiteY35" fmla="*/ 435642 h 781949"/>
                <a:gd name="connsiteX36" fmla="*/ 2433869 w 2903304"/>
                <a:gd name="connsiteY36" fmla="*/ 448434 h 781949"/>
                <a:gd name="connsiteX37" fmla="*/ 2648048 w 2903304"/>
                <a:gd name="connsiteY37" fmla="*/ 499736 h 781949"/>
                <a:gd name="connsiteX38" fmla="*/ 2899889 w 2903304"/>
                <a:gd name="connsiteY38" fmla="*/ 512785 h 7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03304" h="781949">
                  <a:moveTo>
                    <a:pt x="2900127" y="512519"/>
                  </a:moveTo>
                  <a:cubicBezTo>
                    <a:pt x="2918796" y="557362"/>
                    <a:pt x="2849654" y="589309"/>
                    <a:pt x="2836966" y="614903"/>
                  </a:cubicBezTo>
                  <a:cubicBezTo>
                    <a:pt x="2824479" y="640497"/>
                    <a:pt x="2893612" y="646945"/>
                    <a:pt x="2862189" y="678892"/>
                  </a:cubicBezTo>
                  <a:cubicBezTo>
                    <a:pt x="2830823" y="710934"/>
                    <a:pt x="2433878" y="646945"/>
                    <a:pt x="2383577" y="678892"/>
                  </a:cubicBezTo>
                  <a:cubicBezTo>
                    <a:pt x="2333218" y="710934"/>
                    <a:pt x="2169445" y="698142"/>
                    <a:pt x="2131678" y="742881"/>
                  </a:cubicBezTo>
                  <a:cubicBezTo>
                    <a:pt x="2093902" y="787829"/>
                    <a:pt x="2005577" y="659537"/>
                    <a:pt x="1929920" y="678892"/>
                  </a:cubicBezTo>
                  <a:cubicBezTo>
                    <a:pt x="1854434" y="698142"/>
                    <a:pt x="1785197" y="736642"/>
                    <a:pt x="1715998" y="742881"/>
                  </a:cubicBezTo>
                  <a:cubicBezTo>
                    <a:pt x="1646494" y="749234"/>
                    <a:pt x="1571065" y="691798"/>
                    <a:pt x="1401054" y="717287"/>
                  </a:cubicBezTo>
                  <a:cubicBezTo>
                    <a:pt x="1230985" y="742881"/>
                    <a:pt x="1136516" y="800631"/>
                    <a:pt x="1086148" y="768579"/>
                  </a:cubicBezTo>
                  <a:cubicBezTo>
                    <a:pt x="1035789" y="736632"/>
                    <a:pt x="834145" y="787829"/>
                    <a:pt x="746019" y="781381"/>
                  </a:cubicBezTo>
                  <a:cubicBezTo>
                    <a:pt x="657732" y="774932"/>
                    <a:pt x="475081" y="698142"/>
                    <a:pt x="380497" y="704486"/>
                  </a:cubicBezTo>
                  <a:cubicBezTo>
                    <a:pt x="286181" y="710934"/>
                    <a:pt x="90985" y="723840"/>
                    <a:pt x="53066" y="730079"/>
                  </a:cubicBezTo>
                  <a:cubicBezTo>
                    <a:pt x="15242" y="736632"/>
                    <a:pt x="78298" y="685340"/>
                    <a:pt x="78298" y="666195"/>
                  </a:cubicBezTo>
                  <a:cubicBezTo>
                    <a:pt x="78298" y="646945"/>
                    <a:pt x="-41460" y="627695"/>
                    <a:pt x="15242" y="576508"/>
                  </a:cubicBezTo>
                  <a:cubicBezTo>
                    <a:pt x="71897" y="525216"/>
                    <a:pt x="84584" y="531769"/>
                    <a:pt x="216782" y="538008"/>
                  </a:cubicBezTo>
                  <a:cubicBezTo>
                    <a:pt x="349179" y="544456"/>
                    <a:pt x="342883" y="531664"/>
                    <a:pt x="380497" y="512519"/>
                  </a:cubicBezTo>
                  <a:cubicBezTo>
                    <a:pt x="418321" y="493164"/>
                    <a:pt x="399547" y="454873"/>
                    <a:pt x="456193" y="422831"/>
                  </a:cubicBezTo>
                  <a:cubicBezTo>
                    <a:pt x="512847" y="390780"/>
                    <a:pt x="714549" y="480372"/>
                    <a:pt x="783624" y="448425"/>
                  </a:cubicBezTo>
                  <a:cubicBezTo>
                    <a:pt x="852976" y="416278"/>
                    <a:pt x="978972" y="480372"/>
                    <a:pt x="1060963" y="461227"/>
                  </a:cubicBezTo>
                  <a:cubicBezTo>
                    <a:pt x="1142745" y="442081"/>
                    <a:pt x="1218335" y="339592"/>
                    <a:pt x="1275047" y="333249"/>
                  </a:cubicBezTo>
                  <a:cubicBezTo>
                    <a:pt x="1331750" y="326895"/>
                    <a:pt x="1356877" y="358842"/>
                    <a:pt x="1401054" y="345945"/>
                  </a:cubicBezTo>
                  <a:cubicBezTo>
                    <a:pt x="1445069" y="333249"/>
                    <a:pt x="1388357" y="288510"/>
                    <a:pt x="1363125" y="256363"/>
                  </a:cubicBezTo>
                  <a:cubicBezTo>
                    <a:pt x="1337998" y="224416"/>
                    <a:pt x="1306423" y="83646"/>
                    <a:pt x="1401054" y="77093"/>
                  </a:cubicBezTo>
                  <a:cubicBezTo>
                    <a:pt x="1495313" y="70740"/>
                    <a:pt x="1552025" y="6760"/>
                    <a:pt x="1602593" y="302"/>
                  </a:cubicBezTo>
                  <a:cubicBezTo>
                    <a:pt x="1652895" y="-6051"/>
                    <a:pt x="1659295" y="89885"/>
                    <a:pt x="1715998" y="89885"/>
                  </a:cubicBezTo>
                  <a:cubicBezTo>
                    <a:pt x="1772652" y="89885"/>
                    <a:pt x="1797836" y="179572"/>
                    <a:pt x="1841851" y="179572"/>
                  </a:cubicBezTo>
                  <a:cubicBezTo>
                    <a:pt x="1886076" y="179572"/>
                    <a:pt x="1879618" y="218072"/>
                    <a:pt x="1942721" y="218072"/>
                  </a:cubicBezTo>
                  <a:cubicBezTo>
                    <a:pt x="2005577" y="218072"/>
                    <a:pt x="2056078" y="134729"/>
                    <a:pt x="2106437" y="141177"/>
                  </a:cubicBezTo>
                  <a:cubicBezTo>
                    <a:pt x="2156739" y="147625"/>
                    <a:pt x="2213498" y="186021"/>
                    <a:pt x="2219746" y="218072"/>
                  </a:cubicBezTo>
                  <a:cubicBezTo>
                    <a:pt x="2226138" y="250114"/>
                    <a:pt x="2194562" y="326800"/>
                    <a:pt x="2156739" y="333249"/>
                  </a:cubicBezTo>
                  <a:cubicBezTo>
                    <a:pt x="2119029" y="339697"/>
                    <a:pt x="2030894" y="339602"/>
                    <a:pt x="1980488" y="333249"/>
                  </a:cubicBezTo>
                  <a:cubicBezTo>
                    <a:pt x="1929910" y="326895"/>
                    <a:pt x="1835594" y="345945"/>
                    <a:pt x="1829202" y="410144"/>
                  </a:cubicBezTo>
                  <a:cubicBezTo>
                    <a:pt x="1823011" y="474028"/>
                    <a:pt x="1804066" y="531778"/>
                    <a:pt x="1879609" y="538017"/>
                  </a:cubicBezTo>
                  <a:cubicBezTo>
                    <a:pt x="1955208" y="544465"/>
                    <a:pt x="2043382" y="474028"/>
                    <a:pt x="2081205" y="486935"/>
                  </a:cubicBezTo>
                  <a:cubicBezTo>
                    <a:pt x="2119029" y="499736"/>
                    <a:pt x="2144308" y="390789"/>
                    <a:pt x="2181970" y="397247"/>
                  </a:cubicBezTo>
                  <a:cubicBezTo>
                    <a:pt x="2219746" y="403591"/>
                    <a:pt x="2238568" y="448434"/>
                    <a:pt x="2282792" y="435642"/>
                  </a:cubicBezTo>
                  <a:cubicBezTo>
                    <a:pt x="2326855" y="422841"/>
                    <a:pt x="2339495" y="467684"/>
                    <a:pt x="2433869" y="448434"/>
                  </a:cubicBezTo>
                  <a:cubicBezTo>
                    <a:pt x="2528394" y="429289"/>
                    <a:pt x="2566218" y="512528"/>
                    <a:pt x="2648048" y="499736"/>
                  </a:cubicBezTo>
                  <a:cubicBezTo>
                    <a:pt x="2729772" y="487163"/>
                    <a:pt x="2880934" y="467923"/>
                    <a:pt x="2899889" y="512785"/>
                  </a:cubicBez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4809458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3DD41A51-2E93-266E-B842-83965EA88E65}"/>
                </a:ext>
              </a:extLst>
            </p:cNvPr>
            <p:cNvSpPr/>
            <p:nvPr/>
          </p:nvSpPr>
          <p:spPr>
            <a:xfrm>
              <a:off x="6174883" y="2151234"/>
              <a:ext cx="625390" cy="270833"/>
            </a:xfrm>
            <a:custGeom>
              <a:avLst/>
              <a:gdLst>
                <a:gd name="connsiteX0" fmla="*/ 500324 w 1493140"/>
                <a:gd name="connsiteY0" fmla="*/ 117789 h 646622"/>
                <a:gd name="connsiteX1" fmla="*/ 729181 w 1493140"/>
                <a:gd name="connsiteY1" fmla="*/ 18633 h 646622"/>
                <a:gd name="connsiteX2" fmla="*/ 942274 w 1493140"/>
                <a:gd name="connsiteY2" fmla="*/ 3022 h 646622"/>
                <a:gd name="connsiteX3" fmla="*/ 1370118 w 1493140"/>
                <a:gd name="connsiteY3" fmla="*/ 35798 h 646622"/>
                <a:gd name="connsiteX4" fmla="*/ 1491124 w 1493140"/>
                <a:gd name="connsiteY4" fmla="*/ 134229 h 646622"/>
                <a:gd name="connsiteX5" fmla="*/ 1388483 w 1493140"/>
                <a:gd name="connsiteY5" fmla="*/ 320166 h 646622"/>
                <a:gd name="connsiteX6" fmla="*/ 1296452 w 1493140"/>
                <a:gd name="connsiteY6" fmla="*/ 486121 h 646622"/>
                <a:gd name="connsiteX7" fmla="*/ 1091998 w 1493140"/>
                <a:gd name="connsiteY7" fmla="*/ 543766 h 646622"/>
                <a:gd name="connsiteX8" fmla="*/ 240311 w 1493140"/>
                <a:gd name="connsiteY8" fmla="*/ 564054 h 646622"/>
                <a:gd name="connsiteX9" fmla="*/ 66765 w 1493140"/>
                <a:gd name="connsiteY9" fmla="*/ 273761 h 646622"/>
                <a:gd name="connsiteX10" fmla="*/ 254465 w 1493140"/>
                <a:gd name="connsiteY10" fmla="*/ 224231 h 646622"/>
                <a:gd name="connsiteX11" fmla="*/ 418447 w 1493140"/>
                <a:gd name="connsiteY11" fmla="*/ 142344 h 646622"/>
                <a:gd name="connsiteX12" fmla="*/ 500267 w 1493140"/>
                <a:gd name="connsiteY12" fmla="*/ 117960 h 64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40" h="646622">
                  <a:moveTo>
                    <a:pt x="500324" y="117789"/>
                  </a:moveTo>
                  <a:cubicBezTo>
                    <a:pt x="625082" y="124552"/>
                    <a:pt x="643389" y="67116"/>
                    <a:pt x="729181" y="18633"/>
                  </a:cubicBezTo>
                  <a:cubicBezTo>
                    <a:pt x="780054" y="-10189"/>
                    <a:pt x="876619" y="3022"/>
                    <a:pt x="942274" y="3022"/>
                  </a:cubicBezTo>
                  <a:cubicBezTo>
                    <a:pt x="1094494" y="3022"/>
                    <a:pt x="1217109" y="34445"/>
                    <a:pt x="1370118" y="35798"/>
                  </a:cubicBezTo>
                  <a:cubicBezTo>
                    <a:pt x="1461320" y="36626"/>
                    <a:pt x="1480828" y="45894"/>
                    <a:pt x="1491124" y="134229"/>
                  </a:cubicBezTo>
                  <a:cubicBezTo>
                    <a:pt x="1504707" y="251072"/>
                    <a:pt x="1447376" y="250662"/>
                    <a:pt x="1388483" y="320166"/>
                  </a:cubicBezTo>
                  <a:cubicBezTo>
                    <a:pt x="1341763" y="375621"/>
                    <a:pt x="1371833" y="446268"/>
                    <a:pt x="1296452" y="486121"/>
                  </a:cubicBezTo>
                  <a:cubicBezTo>
                    <a:pt x="1234283" y="519306"/>
                    <a:pt x="1158587" y="524306"/>
                    <a:pt x="1091998" y="543766"/>
                  </a:cubicBezTo>
                  <a:cubicBezTo>
                    <a:pt x="850082" y="614517"/>
                    <a:pt x="464539" y="724084"/>
                    <a:pt x="240311" y="564054"/>
                  </a:cubicBezTo>
                  <a:cubicBezTo>
                    <a:pt x="144899" y="495903"/>
                    <a:pt x="-123964" y="406939"/>
                    <a:pt x="66765" y="273761"/>
                  </a:cubicBezTo>
                  <a:cubicBezTo>
                    <a:pt x="131173" y="228812"/>
                    <a:pt x="172426" y="233289"/>
                    <a:pt x="254465" y="224231"/>
                  </a:cubicBezTo>
                  <a:cubicBezTo>
                    <a:pt x="335932" y="214972"/>
                    <a:pt x="354611" y="179806"/>
                    <a:pt x="418447" y="142344"/>
                  </a:cubicBezTo>
                  <a:lnTo>
                    <a:pt x="500267" y="117960"/>
                  </a:lnTo>
                  <a:close/>
                </a:path>
              </a:pathLst>
            </a:custGeom>
            <a:gradFill>
              <a:gsLst>
                <a:gs pos="7300">
                  <a:srgbClr val="FDFDFE"/>
                </a:gs>
                <a:gs pos="94940">
                  <a:srgbClr val="DDE3E9"/>
                </a:gs>
              </a:gsLst>
              <a:lin ang="5999946" scaled="1"/>
            </a:gradFill>
            <a:ln w="1429" cap="flat">
              <a:solidFill>
                <a:srgbClr val="B4C6D3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753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>
            <a:extLst>
              <a:ext uri="{FF2B5EF4-FFF2-40B4-BE49-F238E27FC236}">
                <a16:creationId xmlns:a16="http://schemas.microsoft.com/office/drawing/2014/main" id="{95CC3352-33BE-ABDB-F557-F56FAC72BB86}"/>
              </a:ext>
            </a:extLst>
          </p:cNvPr>
          <p:cNvGrpSpPr/>
          <p:nvPr/>
        </p:nvGrpSpPr>
        <p:grpSpPr>
          <a:xfrm>
            <a:off x="5575917" y="1311469"/>
            <a:ext cx="4018435" cy="3999680"/>
            <a:chOff x="5575917" y="1311469"/>
            <a:chExt cx="4018435" cy="3999680"/>
          </a:xfrm>
        </p:grpSpPr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870541A0-F505-EA24-BC29-2D80D3C76AD1}"/>
                </a:ext>
              </a:extLst>
            </p:cNvPr>
            <p:cNvGrpSpPr/>
            <p:nvPr/>
          </p:nvGrpSpPr>
          <p:grpSpPr>
            <a:xfrm>
              <a:off x="5590089" y="1311469"/>
              <a:ext cx="4003391" cy="3998653"/>
              <a:chOff x="5590089" y="1311469"/>
              <a:chExt cx="4003391" cy="3998653"/>
            </a:xfrm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BF7911C4-6359-6828-299E-9E9BB6AE17C0}"/>
                  </a:ext>
                </a:extLst>
              </p:cNvPr>
              <p:cNvSpPr/>
              <p:nvPr/>
            </p:nvSpPr>
            <p:spPr>
              <a:xfrm>
                <a:off x="5590089" y="1311469"/>
                <a:ext cx="3995720" cy="399572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64" name="Image 63">
                <a:extLst>
                  <a:ext uri="{FF2B5EF4-FFF2-40B4-BE49-F238E27FC236}">
                    <a16:creationId xmlns:a16="http://schemas.microsoft.com/office/drawing/2014/main" id="{38614447-57E3-B13C-76CD-A4F3AAE3AE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8702"/>
              <a:stretch/>
            </p:blipFill>
            <p:spPr>
              <a:xfrm>
                <a:off x="5600254" y="3261686"/>
                <a:ext cx="3993226" cy="2048436"/>
              </a:xfrm>
              <a:prstGeom prst="rect">
                <a:avLst/>
              </a:prstGeom>
            </p:spPr>
          </p:pic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E9E5BE5C-46A3-63C3-BB96-4DD4CFB92D00}"/>
                  </a:ext>
                </a:extLst>
              </p:cNvPr>
              <p:cNvSpPr/>
              <p:nvPr/>
            </p:nvSpPr>
            <p:spPr>
              <a:xfrm>
                <a:off x="8027517" y="1603598"/>
                <a:ext cx="553589" cy="553589"/>
              </a:xfrm>
              <a:custGeom>
                <a:avLst/>
                <a:gdLst>
                  <a:gd name="connsiteX0" fmla="*/ 1972913 w 1972913"/>
                  <a:gd name="connsiteY0" fmla="*/ 986504 h 1972913"/>
                  <a:gd name="connsiteX1" fmla="*/ 986409 w 1972913"/>
                  <a:gd name="connsiteY1" fmla="*/ 1972913 h 1972913"/>
                  <a:gd name="connsiteX2" fmla="*/ 0 w 1972913"/>
                  <a:gd name="connsiteY2" fmla="*/ 986504 h 1972913"/>
                  <a:gd name="connsiteX3" fmla="*/ 986409 w 1972913"/>
                  <a:gd name="connsiteY3" fmla="*/ 0 h 1972913"/>
                  <a:gd name="connsiteX4" fmla="*/ 1972913 w 1972913"/>
                  <a:gd name="connsiteY4" fmla="*/ 986504 h 197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2913" h="1972913">
                    <a:moveTo>
                      <a:pt x="1972913" y="986504"/>
                    </a:moveTo>
                    <a:cubicBezTo>
                      <a:pt x="1972913" y="1530991"/>
                      <a:pt x="1531125" y="1972913"/>
                      <a:pt x="986409" y="1972913"/>
                    </a:cubicBezTo>
                    <a:cubicBezTo>
                      <a:pt x="441503" y="1972913"/>
                      <a:pt x="0" y="1531030"/>
                      <a:pt x="0" y="986504"/>
                    </a:cubicBezTo>
                    <a:cubicBezTo>
                      <a:pt x="0" y="441598"/>
                      <a:pt x="441465" y="0"/>
                      <a:pt x="986409" y="0"/>
                    </a:cubicBezTo>
                    <a:cubicBezTo>
                      <a:pt x="1531144" y="95"/>
                      <a:pt x="1972913" y="441674"/>
                      <a:pt x="1972913" y="986504"/>
                    </a:cubicBezTo>
                    <a:close/>
                  </a:path>
                </a:pathLst>
              </a:custGeom>
              <a:solidFill>
                <a:srgbClr val="EEA11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5AE5108A-DF28-9073-1AF5-10BB8ED574DB}"/>
                  </a:ext>
                </a:extLst>
              </p:cNvPr>
              <p:cNvSpPr/>
              <p:nvPr/>
            </p:nvSpPr>
            <p:spPr>
              <a:xfrm>
                <a:off x="7294161" y="1612368"/>
                <a:ext cx="1077515" cy="290208"/>
              </a:xfrm>
              <a:custGeom>
                <a:avLst/>
                <a:gdLst>
                  <a:gd name="connsiteX0" fmla="*/ 2900127 w 2903304"/>
                  <a:gd name="connsiteY0" fmla="*/ 512519 h 781949"/>
                  <a:gd name="connsiteX1" fmla="*/ 2836966 w 2903304"/>
                  <a:gd name="connsiteY1" fmla="*/ 614903 h 781949"/>
                  <a:gd name="connsiteX2" fmla="*/ 2862189 w 2903304"/>
                  <a:gd name="connsiteY2" fmla="*/ 678892 h 781949"/>
                  <a:gd name="connsiteX3" fmla="*/ 2383577 w 2903304"/>
                  <a:gd name="connsiteY3" fmla="*/ 678892 h 781949"/>
                  <a:gd name="connsiteX4" fmla="*/ 2131678 w 2903304"/>
                  <a:gd name="connsiteY4" fmla="*/ 742881 h 781949"/>
                  <a:gd name="connsiteX5" fmla="*/ 1929920 w 2903304"/>
                  <a:gd name="connsiteY5" fmla="*/ 678892 h 781949"/>
                  <a:gd name="connsiteX6" fmla="*/ 1715998 w 2903304"/>
                  <a:gd name="connsiteY6" fmla="*/ 742881 h 781949"/>
                  <a:gd name="connsiteX7" fmla="*/ 1401054 w 2903304"/>
                  <a:gd name="connsiteY7" fmla="*/ 717287 h 781949"/>
                  <a:gd name="connsiteX8" fmla="*/ 1086148 w 2903304"/>
                  <a:gd name="connsiteY8" fmla="*/ 768579 h 781949"/>
                  <a:gd name="connsiteX9" fmla="*/ 746019 w 2903304"/>
                  <a:gd name="connsiteY9" fmla="*/ 781381 h 781949"/>
                  <a:gd name="connsiteX10" fmla="*/ 380497 w 2903304"/>
                  <a:gd name="connsiteY10" fmla="*/ 704486 h 781949"/>
                  <a:gd name="connsiteX11" fmla="*/ 53066 w 2903304"/>
                  <a:gd name="connsiteY11" fmla="*/ 730079 h 781949"/>
                  <a:gd name="connsiteX12" fmla="*/ 78298 w 2903304"/>
                  <a:gd name="connsiteY12" fmla="*/ 666195 h 781949"/>
                  <a:gd name="connsiteX13" fmla="*/ 15242 w 2903304"/>
                  <a:gd name="connsiteY13" fmla="*/ 576508 h 781949"/>
                  <a:gd name="connsiteX14" fmla="*/ 216782 w 2903304"/>
                  <a:gd name="connsiteY14" fmla="*/ 538008 h 781949"/>
                  <a:gd name="connsiteX15" fmla="*/ 380497 w 2903304"/>
                  <a:gd name="connsiteY15" fmla="*/ 512519 h 781949"/>
                  <a:gd name="connsiteX16" fmla="*/ 456193 w 2903304"/>
                  <a:gd name="connsiteY16" fmla="*/ 422831 h 781949"/>
                  <a:gd name="connsiteX17" fmla="*/ 783624 w 2903304"/>
                  <a:gd name="connsiteY17" fmla="*/ 448425 h 781949"/>
                  <a:gd name="connsiteX18" fmla="*/ 1060963 w 2903304"/>
                  <a:gd name="connsiteY18" fmla="*/ 461227 h 781949"/>
                  <a:gd name="connsiteX19" fmla="*/ 1275047 w 2903304"/>
                  <a:gd name="connsiteY19" fmla="*/ 333249 h 781949"/>
                  <a:gd name="connsiteX20" fmla="*/ 1401054 w 2903304"/>
                  <a:gd name="connsiteY20" fmla="*/ 345945 h 781949"/>
                  <a:gd name="connsiteX21" fmla="*/ 1363125 w 2903304"/>
                  <a:gd name="connsiteY21" fmla="*/ 256363 h 781949"/>
                  <a:gd name="connsiteX22" fmla="*/ 1401054 w 2903304"/>
                  <a:gd name="connsiteY22" fmla="*/ 77093 h 781949"/>
                  <a:gd name="connsiteX23" fmla="*/ 1602593 w 2903304"/>
                  <a:gd name="connsiteY23" fmla="*/ 302 h 781949"/>
                  <a:gd name="connsiteX24" fmla="*/ 1715998 w 2903304"/>
                  <a:gd name="connsiteY24" fmla="*/ 89885 h 781949"/>
                  <a:gd name="connsiteX25" fmla="*/ 1841851 w 2903304"/>
                  <a:gd name="connsiteY25" fmla="*/ 179572 h 781949"/>
                  <a:gd name="connsiteX26" fmla="*/ 1942721 w 2903304"/>
                  <a:gd name="connsiteY26" fmla="*/ 218072 h 781949"/>
                  <a:gd name="connsiteX27" fmla="*/ 2106437 w 2903304"/>
                  <a:gd name="connsiteY27" fmla="*/ 141177 h 781949"/>
                  <a:gd name="connsiteX28" fmla="*/ 2219746 w 2903304"/>
                  <a:gd name="connsiteY28" fmla="*/ 218072 h 781949"/>
                  <a:gd name="connsiteX29" fmla="*/ 2156739 w 2903304"/>
                  <a:gd name="connsiteY29" fmla="*/ 333249 h 781949"/>
                  <a:gd name="connsiteX30" fmla="*/ 1980488 w 2903304"/>
                  <a:gd name="connsiteY30" fmla="*/ 333249 h 781949"/>
                  <a:gd name="connsiteX31" fmla="*/ 1829202 w 2903304"/>
                  <a:gd name="connsiteY31" fmla="*/ 410144 h 781949"/>
                  <a:gd name="connsiteX32" fmla="*/ 1879609 w 2903304"/>
                  <a:gd name="connsiteY32" fmla="*/ 538017 h 781949"/>
                  <a:gd name="connsiteX33" fmla="*/ 2081205 w 2903304"/>
                  <a:gd name="connsiteY33" fmla="*/ 486935 h 781949"/>
                  <a:gd name="connsiteX34" fmla="*/ 2181970 w 2903304"/>
                  <a:gd name="connsiteY34" fmla="*/ 397247 h 781949"/>
                  <a:gd name="connsiteX35" fmla="*/ 2282792 w 2903304"/>
                  <a:gd name="connsiteY35" fmla="*/ 435642 h 781949"/>
                  <a:gd name="connsiteX36" fmla="*/ 2433869 w 2903304"/>
                  <a:gd name="connsiteY36" fmla="*/ 448434 h 781949"/>
                  <a:gd name="connsiteX37" fmla="*/ 2648048 w 2903304"/>
                  <a:gd name="connsiteY37" fmla="*/ 499736 h 781949"/>
                  <a:gd name="connsiteX38" fmla="*/ 2899889 w 2903304"/>
                  <a:gd name="connsiteY38" fmla="*/ 512785 h 78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903304" h="781949">
                    <a:moveTo>
                      <a:pt x="2900127" y="512519"/>
                    </a:moveTo>
                    <a:cubicBezTo>
                      <a:pt x="2918796" y="557362"/>
                      <a:pt x="2849654" y="589309"/>
                      <a:pt x="2836966" y="614903"/>
                    </a:cubicBezTo>
                    <a:cubicBezTo>
                      <a:pt x="2824479" y="640497"/>
                      <a:pt x="2893612" y="646945"/>
                      <a:pt x="2862189" y="678892"/>
                    </a:cubicBezTo>
                    <a:cubicBezTo>
                      <a:pt x="2830823" y="710934"/>
                      <a:pt x="2433878" y="646945"/>
                      <a:pt x="2383577" y="678892"/>
                    </a:cubicBezTo>
                    <a:cubicBezTo>
                      <a:pt x="2333218" y="710934"/>
                      <a:pt x="2169445" y="698142"/>
                      <a:pt x="2131678" y="742881"/>
                    </a:cubicBezTo>
                    <a:cubicBezTo>
                      <a:pt x="2093902" y="787829"/>
                      <a:pt x="2005577" y="659537"/>
                      <a:pt x="1929920" y="678892"/>
                    </a:cubicBezTo>
                    <a:cubicBezTo>
                      <a:pt x="1854434" y="698142"/>
                      <a:pt x="1785197" y="736642"/>
                      <a:pt x="1715998" y="742881"/>
                    </a:cubicBezTo>
                    <a:cubicBezTo>
                      <a:pt x="1646494" y="749234"/>
                      <a:pt x="1571065" y="691798"/>
                      <a:pt x="1401054" y="717287"/>
                    </a:cubicBezTo>
                    <a:cubicBezTo>
                      <a:pt x="1230985" y="742881"/>
                      <a:pt x="1136516" y="800631"/>
                      <a:pt x="1086148" y="768579"/>
                    </a:cubicBezTo>
                    <a:cubicBezTo>
                      <a:pt x="1035789" y="736632"/>
                      <a:pt x="834145" y="787829"/>
                      <a:pt x="746019" y="781381"/>
                    </a:cubicBezTo>
                    <a:cubicBezTo>
                      <a:pt x="657732" y="774932"/>
                      <a:pt x="475081" y="698142"/>
                      <a:pt x="380497" y="704486"/>
                    </a:cubicBezTo>
                    <a:cubicBezTo>
                      <a:pt x="286181" y="710934"/>
                      <a:pt x="90985" y="723840"/>
                      <a:pt x="53066" y="730079"/>
                    </a:cubicBezTo>
                    <a:cubicBezTo>
                      <a:pt x="15242" y="736632"/>
                      <a:pt x="78298" y="685340"/>
                      <a:pt x="78298" y="666195"/>
                    </a:cubicBezTo>
                    <a:cubicBezTo>
                      <a:pt x="78298" y="646945"/>
                      <a:pt x="-41460" y="627695"/>
                      <a:pt x="15242" y="576508"/>
                    </a:cubicBezTo>
                    <a:cubicBezTo>
                      <a:pt x="71897" y="525216"/>
                      <a:pt x="84584" y="531769"/>
                      <a:pt x="216782" y="538008"/>
                    </a:cubicBezTo>
                    <a:cubicBezTo>
                      <a:pt x="349179" y="544456"/>
                      <a:pt x="342883" y="531664"/>
                      <a:pt x="380497" y="512519"/>
                    </a:cubicBezTo>
                    <a:cubicBezTo>
                      <a:pt x="418321" y="493164"/>
                      <a:pt x="399547" y="454873"/>
                      <a:pt x="456193" y="422831"/>
                    </a:cubicBezTo>
                    <a:cubicBezTo>
                      <a:pt x="512847" y="390780"/>
                      <a:pt x="714549" y="480372"/>
                      <a:pt x="783624" y="448425"/>
                    </a:cubicBezTo>
                    <a:cubicBezTo>
                      <a:pt x="852976" y="416278"/>
                      <a:pt x="978972" y="480372"/>
                      <a:pt x="1060963" y="461227"/>
                    </a:cubicBezTo>
                    <a:cubicBezTo>
                      <a:pt x="1142745" y="442081"/>
                      <a:pt x="1218335" y="339592"/>
                      <a:pt x="1275047" y="333249"/>
                    </a:cubicBezTo>
                    <a:cubicBezTo>
                      <a:pt x="1331750" y="326895"/>
                      <a:pt x="1356877" y="358842"/>
                      <a:pt x="1401054" y="345945"/>
                    </a:cubicBezTo>
                    <a:cubicBezTo>
                      <a:pt x="1445069" y="333249"/>
                      <a:pt x="1388357" y="288510"/>
                      <a:pt x="1363125" y="256363"/>
                    </a:cubicBezTo>
                    <a:cubicBezTo>
                      <a:pt x="1337998" y="224416"/>
                      <a:pt x="1306423" y="83646"/>
                      <a:pt x="1401054" y="77093"/>
                    </a:cubicBezTo>
                    <a:cubicBezTo>
                      <a:pt x="1495313" y="70740"/>
                      <a:pt x="1552025" y="6760"/>
                      <a:pt x="1602593" y="302"/>
                    </a:cubicBezTo>
                    <a:cubicBezTo>
                      <a:pt x="1652895" y="-6051"/>
                      <a:pt x="1659295" y="89885"/>
                      <a:pt x="1715998" y="89885"/>
                    </a:cubicBezTo>
                    <a:cubicBezTo>
                      <a:pt x="1772652" y="89885"/>
                      <a:pt x="1797836" y="179572"/>
                      <a:pt x="1841851" y="179572"/>
                    </a:cubicBezTo>
                    <a:cubicBezTo>
                      <a:pt x="1886076" y="179572"/>
                      <a:pt x="1879618" y="218072"/>
                      <a:pt x="1942721" y="218072"/>
                    </a:cubicBezTo>
                    <a:cubicBezTo>
                      <a:pt x="2005577" y="218072"/>
                      <a:pt x="2056078" y="134729"/>
                      <a:pt x="2106437" y="141177"/>
                    </a:cubicBezTo>
                    <a:cubicBezTo>
                      <a:pt x="2156739" y="147625"/>
                      <a:pt x="2213498" y="186021"/>
                      <a:pt x="2219746" y="218072"/>
                    </a:cubicBezTo>
                    <a:cubicBezTo>
                      <a:pt x="2226138" y="250114"/>
                      <a:pt x="2194562" y="326800"/>
                      <a:pt x="2156739" y="333249"/>
                    </a:cubicBezTo>
                    <a:cubicBezTo>
                      <a:pt x="2119029" y="339697"/>
                      <a:pt x="2030894" y="339602"/>
                      <a:pt x="1980488" y="333249"/>
                    </a:cubicBezTo>
                    <a:cubicBezTo>
                      <a:pt x="1929910" y="326895"/>
                      <a:pt x="1835594" y="345945"/>
                      <a:pt x="1829202" y="410144"/>
                    </a:cubicBezTo>
                    <a:cubicBezTo>
                      <a:pt x="1823011" y="474028"/>
                      <a:pt x="1804066" y="531778"/>
                      <a:pt x="1879609" y="538017"/>
                    </a:cubicBezTo>
                    <a:cubicBezTo>
                      <a:pt x="1955208" y="544465"/>
                      <a:pt x="2043382" y="474028"/>
                      <a:pt x="2081205" y="486935"/>
                    </a:cubicBezTo>
                    <a:cubicBezTo>
                      <a:pt x="2119029" y="499736"/>
                      <a:pt x="2144308" y="390789"/>
                      <a:pt x="2181970" y="397247"/>
                    </a:cubicBezTo>
                    <a:cubicBezTo>
                      <a:pt x="2219746" y="403591"/>
                      <a:pt x="2238568" y="448434"/>
                      <a:pt x="2282792" y="435642"/>
                    </a:cubicBezTo>
                    <a:cubicBezTo>
                      <a:pt x="2326855" y="422841"/>
                      <a:pt x="2339495" y="467684"/>
                      <a:pt x="2433869" y="448434"/>
                    </a:cubicBezTo>
                    <a:cubicBezTo>
                      <a:pt x="2528394" y="429289"/>
                      <a:pt x="2566218" y="512528"/>
                      <a:pt x="2648048" y="499736"/>
                    </a:cubicBezTo>
                    <a:cubicBezTo>
                      <a:pt x="2729772" y="487163"/>
                      <a:pt x="2880934" y="467923"/>
                      <a:pt x="2899889" y="512785"/>
                    </a:cubicBez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4809458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8C3A205B-4C48-FD15-81A6-7CC0959F8052}"/>
                  </a:ext>
                </a:extLst>
              </p:cNvPr>
              <p:cNvSpPr/>
              <p:nvPr/>
            </p:nvSpPr>
            <p:spPr>
              <a:xfrm>
                <a:off x="6174883" y="2151234"/>
                <a:ext cx="625390" cy="270833"/>
              </a:xfrm>
              <a:custGeom>
                <a:avLst/>
                <a:gdLst>
                  <a:gd name="connsiteX0" fmla="*/ 500324 w 1493140"/>
                  <a:gd name="connsiteY0" fmla="*/ 117789 h 646622"/>
                  <a:gd name="connsiteX1" fmla="*/ 729181 w 1493140"/>
                  <a:gd name="connsiteY1" fmla="*/ 18633 h 646622"/>
                  <a:gd name="connsiteX2" fmla="*/ 942274 w 1493140"/>
                  <a:gd name="connsiteY2" fmla="*/ 3022 h 646622"/>
                  <a:gd name="connsiteX3" fmla="*/ 1370118 w 1493140"/>
                  <a:gd name="connsiteY3" fmla="*/ 35798 h 646622"/>
                  <a:gd name="connsiteX4" fmla="*/ 1491124 w 1493140"/>
                  <a:gd name="connsiteY4" fmla="*/ 134229 h 646622"/>
                  <a:gd name="connsiteX5" fmla="*/ 1388483 w 1493140"/>
                  <a:gd name="connsiteY5" fmla="*/ 320166 h 646622"/>
                  <a:gd name="connsiteX6" fmla="*/ 1296452 w 1493140"/>
                  <a:gd name="connsiteY6" fmla="*/ 486121 h 646622"/>
                  <a:gd name="connsiteX7" fmla="*/ 1091998 w 1493140"/>
                  <a:gd name="connsiteY7" fmla="*/ 543766 h 646622"/>
                  <a:gd name="connsiteX8" fmla="*/ 240311 w 1493140"/>
                  <a:gd name="connsiteY8" fmla="*/ 564054 h 646622"/>
                  <a:gd name="connsiteX9" fmla="*/ 66765 w 1493140"/>
                  <a:gd name="connsiteY9" fmla="*/ 273761 h 646622"/>
                  <a:gd name="connsiteX10" fmla="*/ 254465 w 1493140"/>
                  <a:gd name="connsiteY10" fmla="*/ 224231 h 646622"/>
                  <a:gd name="connsiteX11" fmla="*/ 418447 w 1493140"/>
                  <a:gd name="connsiteY11" fmla="*/ 142344 h 646622"/>
                  <a:gd name="connsiteX12" fmla="*/ 500267 w 1493140"/>
                  <a:gd name="connsiteY12" fmla="*/ 117960 h 646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3140" h="646622">
                    <a:moveTo>
                      <a:pt x="500324" y="117789"/>
                    </a:moveTo>
                    <a:cubicBezTo>
                      <a:pt x="625082" y="124552"/>
                      <a:pt x="643389" y="67116"/>
                      <a:pt x="729181" y="18633"/>
                    </a:cubicBezTo>
                    <a:cubicBezTo>
                      <a:pt x="780054" y="-10189"/>
                      <a:pt x="876619" y="3022"/>
                      <a:pt x="942274" y="3022"/>
                    </a:cubicBezTo>
                    <a:cubicBezTo>
                      <a:pt x="1094494" y="3022"/>
                      <a:pt x="1217109" y="34445"/>
                      <a:pt x="1370118" y="35798"/>
                    </a:cubicBezTo>
                    <a:cubicBezTo>
                      <a:pt x="1461320" y="36626"/>
                      <a:pt x="1480828" y="45894"/>
                      <a:pt x="1491124" y="134229"/>
                    </a:cubicBezTo>
                    <a:cubicBezTo>
                      <a:pt x="1504707" y="251072"/>
                      <a:pt x="1447376" y="250662"/>
                      <a:pt x="1388483" y="320166"/>
                    </a:cubicBezTo>
                    <a:cubicBezTo>
                      <a:pt x="1341763" y="375621"/>
                      <a:pt x="1371833" y="446268"/>
                      <a:pt x="1296452" y="486121"/>
                    </a:cubicBezTo>
                    <a:cubicBezTo>
                      <a:pt x="1234283" y="519306"/>
                      <a:pt x="1158587" y="524306"/>
                      <a:pt x="1091998" y="543766"/>
                    </a:cubicBezTo>
                    <a:cubicBezTo>
                      <a:pt x="850082" y="614517"/>
                      <a:pt x="464539" y="724084"/>
                      <a:pt x="240311" y="564054"/>
                    </a:cubicBezTo>
                    <a:cubicBezTo>
                      <a:pt x="144899" y="495903"/>
                      <a:pt x="-123964" y="406939"/>
                      <a:pt x="66765" y="273761"/>
                    </a:cubicBezTo>
                    <a:cubicBezTo>
                      <a:pt x="131173" y="228812"/>
                      <a:pt x="172426" y="233289"/>
                      <a:pt x="254465" y="224231"/>
                    </a:cubicBezTo>
                    <a:cubicBezTo>
                      <a:pt x="335932" y="214972"/>
                      <a:pt x="354611" y="179806"/>
                      <a:pt x="418447" y="142344"/>
                    </a:cubicBezTo>
                    <a:lnTo>
                      <a:pt x="500267" y="117960"/>
                    </a:lnTo>
                    <a:close/>
                  </a:path>
                </a:pathLst>
              </a:custGeom>
              <a:gradFill>
                <a:gsLst>
                  <a:gs pos="7300">
                    <a:srgbClr val="FDFDFE"/>
                  </a:gs>
                  <a:gs pos="94940">
                    <a:srgbClr val="DDE3E9"/>
                  </a:gs>
                </a:gsLst>
                <a:lin ang="5999946" scaled="1"/>
              </a:gradFill>
              <a:ln w="1429" cap="flat">
                <a:solidFill>
                  <a:srgbClr val="B4C6D3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A3E5439F-DEDE-BBAA-E75E-A1C3DAD2CAE1}"/>
                </a:ext>
              </a:extLst>
            </p:cNvPr>
            <p:cNvSpPr/>
            <p:nvPr/>
          </p:nvSpPr>
          <p:spPr>
            <a:xfrm>
              <a:off x="5575917" y="2858369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2822CF78-6915-E224-A287-7F1A8A415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507" y="3139924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443377-9DB2-7C7C-1606-84756EE39A47}"/>
                </a:ext>
              </a:extLst>
            </p:cNvPr>
            <p:cNvSpPr/>
            <p:nvPr/>
          </p:nvSpPr>
          <p:spPr>
            <a:xfrm>
              <a:off x="6371007" y="3118959"/>
              <a:ext cx="2401009" cy="16927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53BB00E-1DF3-C2B3-F371-E3A00FA09890}"/>
                </a:ext>
              </a:extLst>
            </p:cNvPr>
            <p:cNvSpPr/>
            <p:nvPr/>
          </p:nvSpPr>
          <p:spPr>
            <a:xfrm>
              <a:off x="5593634" y="1315429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C8876DB0-5987-8911-F455-F71495D59310}"/>
              </a:ext>
            </a:extLst>
          </p:cNvPr>
          <p:cNvGrpSpPr/>
          <p:nvPr/>
        </p:nvGrpSpPr>
        <p:grpSpPr>
          <a:xfrm>
            <a:off x="1241510" y="1324945"/>
            <a:ext cx="4020288" cy="3999920"/>
            <a:chOff x="1241510" y="1324945"/>
            <a:chExt cx="4020288" cy="399992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9EDAA69-A6B2-3DB5-4719-1964F3B0F660}"/>
                </a:ext>
              </a:extLst>
            </p:cNvPr>
            <p:cNvGrpSpPr/>
            <p:nvPr/>
          </p:nvGrpSpPr>
          <p:grpSpPr>
            <a:xfrm>
              <a:off x="1253541" y="1325562"/>
              <a:ext cx="4007009" cy="3999303"/>
              <a:chOff x="1253541" y="1325562"/>
              <a:chExt cx="4007009" cy="3999303"/>
            </a:xfrm>
          </p:grpSpPr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4C57DB0D-E2CA-4F3E-09C8-3499F93802CE}"/>
                  </a:ext>
                </a:extLst>
              </p:cNvPr>
              <p:cNvGrpSpPr/>
              <p:nvPr/>
            </p:nvGrpSpPr>
            <p:grpSpPr>
              <a:xfrm>
                <a:off x="1253541" y="1325562"/>
                <a:ext cx="3996065" cy="3999303"/>
                <a:chOff x="1253541" y="1325562"/>
                <a:chExt cx="3996065" cy="3999303"/>
              </a:xfrm>
            </p:grpSpPr>
            <p:grpSp>
              <p:nvGrpSpPr>
                <p:cNvPr id="4" name="Groupe 3">
                  <a:extLst>
                    <a:ext uri="{FF2B5EF4-FFF2-40B4-BE49-F238E27FC236}">
                      <a16:creationId xmlns:a16="http://schemas.microsoft.com/office/drawing/2014/main" id="{B8139407-55D7-F85A-B753-C4AB4BE4F805}"/>
                    </a:ext>
                  </a:extLst>
                </p:cNvPr>
                <p:cNvGrpSpPr/>
                <p:nvPr/>
              </p:nvGrpSpPr>
              <p:grpSpPr>
                <a:xfrm>
                  <a:off x="1253541" y="1325562"/>
                  <a:ext cx="3996065" cy="3999303"/>
                  <a:chOff x="4710881" y="1159369"/>
                  <a:chExt cx="914479" cy="915220"/>
                </a:xfrm>
              </p:grpSpPr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A6F1C470-FF87-6D63-3A7B-A2851B6ADC8C}"/>
                      </a:ext>
                    </a:extLst>
                  </p:cNvPr>
                  <p:cNvSpPr/>
                  <p:nvPr/>
                </p:nvSpPr>
                <p:spPr>
                  <a:xfrm>
                    <a:off x="4710960" y="1159369"/>
                    <a:ext cx="914400" cy="914400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pic>
                <p:nvPicPr>
                  <p:cNvPr id="26" name="Image 25">
                    <a:extLst>
                      <a:ext uri="{FF2B5EF4-FFF2-40B4-BE49-F238E27FC236}">
                        <a16:creationId xmlns:a16="http://schemas.microsoft.com/office/drawing/2014/main" id="{0889BC49-8C5B-F194-5286-9F42650D3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5879"/>
                  <a:stretch/>
                </p:blipFill>
                <p:spPr>
                  <a:xfrm>
                    <a:off x="4710881" y="1579661"/>
                    <a:ext cx="914479" cy="4949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EF101D3B-7413-010E-E06A-DB48DC4CE0EF}"/>
                    </a:ext>
                  </a:extLst>
                </p:cNvPr>
                <p:cNvSpPr/>
                <p:nvPr/>
              </p:nvSpPr>
              <p:spPr>
                <a:xfrm>
                  <a:off x="3551267" y="193028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057B4A7B-7A0D-A747-7A4E-54A5BF737D3B}"/>
                    </a:ext>
                  </a:extLst>
                </p:cNvPr>
                <p:cNvSpPr/>
                <p:nvPr/>
              </p:nvSpPr>
              <p:spPr>
                <a:xfrm>
                  <a:off x="3425190" y="153313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Ellipse 7">
                  <a:extLst>
                    <a:ext uri="{FF2B5EF4-FFF2-40B4-BE49-F238E27FC236}">
                      <a16:creationId xmlns:a16="http://schemas.microsoft.com/office/drawing/2014/main" id="{696A2300-8C97-5CFF-91DA-D07A965F2E12}"/>
                    </a:ext>
                  </a:extLst>
                </p:cNvPr>
                <p:cNvSpPr/>
                <p:nvPr/>
              </p:nvSpPr>
              <p:spPr>
                <a:xfrm>
                  <a:off x="2747010" y="206981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Ellipse 8">
                  <a:extLst>
                    <a:ext uri="{FF2B5EF4-FFF2-40B4-BE49-F238E27FC236}">
                      <a16:creationId xmlns:a16="http://schemas.microsoft.com/office/drawing/2014/main" id="{5275C2B8-826E-CD3E-96AE-13792047E444}"/>
                    </a:ext>
                  </a:extLst>
                </p:cNvPr>
                <p:cNvSpPr/>
                <p:nvPr/>
              </p:nvSpPr>
              <p:spPr>
                <a:xfrm>
                  <a:off x="2173605" y="2041855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Ellipse 9">
                  <a:extLst>
                    <a:ext uri="{FF2B5EF4-FFF2-40B4-BE49-F238E27FC236}">
                      <a16:creationId xmlns:a16="http://schemas.microsoft.com/office/drawing/2014/main" id="{3882DA7F-F2E2-5CE4-92F5-45548F550312}"/>
                    </a:ext>
                  </a:extLst>
                </p:cNvPr>
                <p:cNvSpPr/>
                <p:nvPr/>
              </p:nvSpPr>
              <p:spPr>
                <a:xfrm>
                  <a:off x="1600200" y="244671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A73F3A6F-6C49-46A6-9E99-38C29090B68B}"/>
                    </a:ext>
                  </a:extLst>
                </p:cNvPr>
                <p:cNvSpPr/>
                <p:nvPr/>
              </p:nvSpPr>
              <p:spPr>
                <a:xfrm>
                  <a:off x="1800122" y="2476588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5035303D-A61F-162F-9917-112E2D363864}"/>
                    </a:ext>
                  </a:extLst>
                </p:cNvPr>
                <p:cNvSpPr/>
                <p:nvPr/>
              </p:nvSpPr>
              <p:spPr>
                <a:xfrm>
                  <a:off x="4497527" y="2483680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>
                  <a:extLst>
                    <a:ext uri="{FF2B5EF4-FFF2-40B4-BE49-F238E27FC236}">
                      <a16:creationId xmlns:a16="http://schemas.microsoft.com/office/drawing/2014/main" id="{1F5D400F-4FC1-D2EC-1AC7-7A1E7C3B2DC7}"/>
                    </a:ext>
                  </a:extLst>
                </p:cNvPr>
                <p:cNvSpPr/>
                <p:nvPr/>
              </p:nvSpPr>
              <p:spPr>
                <a:xfrm>
                  <a:off x="4264633" y="23367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29D30EF7-8F20-8763-9582-218817541B89}"/>
                    </a:ext>
                  </a:extLst>
                </p:cNvPr>
                <p:cNvSpPr/>
                <p:nvPr/>
              </p:nvSpPr>
              <p:spPr>
                <a:xfrm>
                  <a:off x="4649927" y="2916496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8EBC1B85-98D2-628C-2216-BD4CCEE2483D}"/>
                    </a:ext>
                  </a:extLst>
                </p:cNvPr>
                <p:cNvSpPr/>
                <p:nvPr/>
              </p:nvSpPr>
              <p:spPr>
                <a:xfrm>
                  <a:off x="4849849" y="2946374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4BED4CB7-359C-602A-E9C9-0DD6E3B3B20E}"/>
                    </a:ext>
                  </a:extLst>
                </p:cNvPr>
                <p:cNvSpPr/>
                <p:nvPr/>
              </p:nvSpPr>
              <p:spPr>
                <a:xfrm>
                  <a:off x="3927423" y="2079049"/>
                  <a:ext cx="64770" cy="647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0E79E5D4-C2B4-6363-F5F1-719726F0A41B}"/>
                    </a:ext>
                  </a:extLst>
                </p:cNvPr>
                <p:cNvSpPr/>
                <p:nvPr/>
              </p:nvSpPr>
              <p:spPr>
                <a:xfrm>
                  <a:off x="3946681" y="2382692"/>
                  <a:ext cx="36000" cy="3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8FC73A98-1086-A5B5-795F-A254E8A95B7E}"/>
                    </a:ext>
                  </a:extLst>
                </p:cNvPr>
                <p:cNvSpPr/>
                <p:nvPr/>
              </p:nvSpPr>
              <p:spPr>
                <a:xfrm rot="20876766">
                  <a:off x="4084240" y="1504479"/>
                  <a:ext cx="529343" cy="558133"/>
                </a:xfrm>
                <a:custGeom>
                  <a:avLst/>
                  <a:gdLst>
                    <a:gd name="connsiteX0" fmla="*/ 153645 w 529343"/>
                    <a:gd name="connsiteY0" fmla="*/ 7324 h 558133"/>
                    <a:gd name="connsiteX1" fmla="*/ 129325 w 529343"/>
                    <a:gd name="connsiteY1" fmla="*/ 0 h 558133"/>
                    <a:gd name="connsiteX2" fmla="*/ 8533 w 529343"/>
                    <a:gd name="connsiteY2" fmla="*/ 173277 h 558133"/>
                    <a:gd name="connsiteX3" fmla="*/ 49955 w 529343"/>
                    <a:gd name="connsiteY3" fmla="*/ 412595 h 558133"/>
                    <a:gd name="connsiteX4" fmla="*/ 329113 w 529343"/>
                    <a:gd name="connsiteY4" fmla="*/ 555083 h 558133"/>
                    <a:gd name="connsiteX5" fmla="*/ 529343 w 529343"/>
                    <a:gd name="connsiteY5" fmla="*/ 456323 h 558133"/>
                    <a:gd name="connsiteX6" fmla="*/ 368919 w 529343"/>
                    <a:gd name="connsiteY6" fmla="*/ 192258 h 558133"/>
                    <a:gd name="connsiteX7" fmla="*/ 153645 w 529343"/>
                    <a:gd name="connsiteY7" fmla="*/ 7324 h 558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9343" h="558133">
                      <a:moveTo>
                        <a:pt x="153645" y="7324"/>
                      </a:moveTo>
                      <a:cubicBezTo>
                        <a:pt x="142857" y="1912"/>
                        <a:pt x="129325" y="0"/>
                        <a:pt x="129325" y="0"/>
                      </a:cubicBezTo>
                      <a:cubicBezTo>
                        <a:pt x="129325" y="0"/>
                        <a:pt x="41782" y="30762"/>
                        <a:pt x="8533" y="173277"/>
                      </a:cubicBezTo>
                      <a:cubicBezTo>
                        <a:pt x="-24723" y="315796"/>
                        <a:pt x="49955" y="412595"/>
                        <a:pt x="49955" y="412595"/>
                      </a:cubicBezTo>
                      <a:cubicBezTo>
                        <a:pt x="49955" y="412595"/>
                        <a:pt x="153688" y="582795"/>
                        <a:pt x="329113" y="555083"/>
                      </a:cubicBezTo>
                      <a:cubicBezTo>
                        <a:pt x="501830" y="527798"/>
                        <a:pt x="529343" y="456323"/>
                        <a:pt x="529343" y="456323"/>
                      </a:cubicBezTo>
                      <a:cubicBezTo>
                        <a:pt x="529343" y="456323"/>
                        <a:pt x="477980" y="333937"/>
                        <a:pt x="368919" y="192258"/>
                      </a:cubicBezTo>
                      <a:cubicBezTo>
                        <a:pt x="290663" y="90600"/>
                        <a:pt x="194572" y="27857"/>
                        <a:pt x="153645" y="73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19" name="Forme libre : forme 18">
                  <a:extLst>
                    <a:ext uri="{FF2B5EF4-FFF2-40B4-BE49-F238E27FC236}">
                      <a16:creationId xmlns:a16="http://schemas.microsoft.com/office/drawing/2014/main" id="{4727B083-EAD4-E411-E782-974505CFA4F0}"/>
                    </a:ext>
                  </a:extLst>
                </p:cNvPr>
                <p:cNvSpPr/>
                <p:nvPr/>
              </p:nvSpPr>
              <p:spPr>
                <a:xfrm rot="20876766">
                  <a:off x="4168381" y="1671786"/>
                  <a:ext cx="104632" cy="215338"/>
                </a:xfrm>
                <a:custGeom>
                  <a:avLst/>
                  <a:gdLst>
                    <a:gd name="connsiteX0" fmla="*/ 38846 w 104632"/>
                    <a:gd name="connsiteY0" fmla="*/ 108558 h 215338"/>
                    <a:gd name="connsiteX1" fmla="*/ 14791 w 104632"/>
                    <a:gd name="connsiteY1" fmla="*/ 87142 h 215338"/>
                    <a:gd name="connsiteX2" fmla="*/ 18747 w 104632"/>
                    <a:gd name="connsiteY2" fmla="*/ 52005 h 215338"/>
                    <a:gd name="connsiteX3" fmla="*/ 57432 w 104632"/>
                    <a:gd name="connsiteY3" fmla="*/ 4 h 215338"/>
                    <a:gd name="connsiteX4" fmla="*/ 103116 w 104632"/>
                    <a:gd name="connsiteY4" fmla="*/ 47413 h 215338"/>
                    <a:gd name="connsiteX5" fmla="*/ 55411 w 104632"/>
                    <a:gd name="connsiteY5" fmla="*/ 103658 h 215338"/>
                    <a:gd name="connsiteX6" fmla="*/ 96642 w 104632"/>
                    <a:gd name="connsiteY6" fmla="*/ 142180 h 215338"/>
                    <a:gd name="connsiteX7" fmla="*/ 104373 w 104632"/>
                    <a:gd name="connsiteY7" fmla="*/ 178324 h 215338"/>
                    <a:gd name="connsiteX8" fmla="*/ 98195 w 104632"/>
                    <a:gd name="connsiteY8" fmla="*/ 190436 h 215338"/>
                    <a:gd name="connsiteX9" fmla="*/ 103062 w 104632"/>
                    <a:gd name="connsiteY9" fmla="*/ 206541 h 215338"/>
                    <a:gd name="connsiteX10" fmla="*/ 59202 w 104632"/>
                    <a:gd name="connsiteY10" fmla="*/ 201771 h 215338"/>
                    <a:gd name="connsiteX11" fmla="*/ 17556 w 104632"/>
                    <a:gd name="connsiteY11" fmla="*/ 202609 h 215338"/>
                    <a:gd name="connsiteX12" fmla="*/ 88 w 104632"/>
                    <a:gd name="connsiteY12" fmla="*/ 154642 h 215338"/>
                    <a:gd name="connsiteX13" fmla="*/ 34896 w 104632"/>
                    <a:gd name="connsiteY13" fmla="*/ 115078 h 215338"/>
                    <a:gd name="connsiteX14" fmla="*/ 38846 w 104632"/>
                    <a:gd name="connsiteY14" fmla="*/ 108558 h 215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4632" h="215338">
                      <a:moveTo>
                        <a:pt x="38846" y="108558"/>
                      </a:moveTo>
                      <a:cubicBezTo>
                        <a:pt x="25152" y="116042"/>
                        <a:pt x="18013" y="98211"/>
                        <a:pt x="14791" y="87142"/>
                      </a:cubicBezTo>
                      <a:cubicBezTo>
                        <a:pt x="10318" y="71780"/>
                        <a:pt x="13628" y="67498"/>
                        <a:pt x="18747" y="52005"/>
                      </a:cubicBezTo>
                      <a:cubicBezTo>
                        <a:pt x="24936" y="33274"/>
                        <a:pt x="32460" y="-429"/>
                        <a:pt x="57432" y="4"/>
                      </a:cubicBezTo>
                      <a:cubicBezTo>
                        <a:pt x="74650" y="310"/>
                        <a:pt x="105702" y="29976"/>
                        <a:pt x="103116" y="47413"/>
                      </a:cubicBezTo>
                      <a:cubicBezTo>
                        <a:pt x="100284" y="66517"/>
                        <a:pt x="67069" y="90401"/>
                        <a:pt x="55411" y="103658"/>
                      </a:cubicBezTo>
                      <a:cubicBezTo>
                        <a:pt x="77812" y="113103"/>
                        <a:pt x="85464" y="118340"/>
                        <a:pt x="96642" y="142180"/>
                      </a:cubicBezTo>
                      <a:cubicBezTo>
                        <a:pt x="103628" y="157080"/>
                        <a:pt x="105373" y="165192"/>
                        <a:pt x="104373" y="178324"/>
                      </a:cubicBezTo>
                      <a:cubicBezTo>
                        <a:pt x="104469" y="177018"/>
                        <a:pt x="98424" y="189716"/>
                        <a:pt x="98195" y="190436"/>
                      </a:cubicBezTo>
                      <a:cubicBezTo>
                        <a:pt x="97774" y="191803"/>
                        <a:pt x="102544" y="204183"/>
                        <a:pt x="103062" y="206541"/>
                      </a:cubicBezTo>
                      <a:cubicBezTo>
                        <a:pt x="87664" y="215697"/>
                        <a:pt x="78423" y="194027"/>
                        <a:pt x="59202" y="201771"/>
                      </a:cubicBezTo>
                      <a:cubicBezTo>
                        <a:pt x="41845" y="208779"/>
                        <a:pt x="32813" y="227975"/>
                        <a:pt x="17556" y="202609"/>
                      </a:cubicBezTo>
                      <a:cubicBezTo>
                        <a:pt x="14177" y="196977"/>
                        <a:pt x="-1304" y="160483"/>
                        <a:pt x="88" y="154642"/>
                      </a:cubicBezTo>
                      <a:cubicBezTo>
                        <a:pt x="4873" y="134541"/>
                        <a:pt x="39792" y="144594"/>
                        <a:pt x="34896" y="115078"/>
                      </a:cubicBezTo>
                      <a:lnTo>
                        <a:pt x="38846" y="108558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0" name="Forme libre : forme 19">
                  <a:extLst>
                    <a:ext uri="{FF2B5EF4-FFF2-40B4-BE49-F238E27FC236}">
                      <a16:creationId xmlns:a16="http://schemas.microsoft.com/office/drawing/2014/main" id="{332CBE60-DF67-72F5-ED18-D04A47581E94}"/>
                    </a:ext>
                  </a:extLst>
                </p:cNvPr>
                <p:cNvSpPr/>
                <p:nvPr/>
              </p:nvSpPr>
              <p:spPr>
                <a:xfrm rot="20876766">
                  <a:off x="4135242" y="1843220"/>
                  <a:ext cx="40666" cy="53007"/>
                </a:xfrm>
                <a:custGeom>
                  <a:avLst/>
                  <a:gdLst>
                    <a:gd name="connsiteX0" fmla="*/ 36847 w 40666"/>
                    <a:gd name="connsiteY0" fmla="*/ 34729 h 53007"/>
                    <a:gd name="connsiteX1" fmla="*/ 1502 w 40666"/>
                    <a:gd name="connsiteY1" fmla="*/ 13074 h 53007"/>
                    <a:gd name="connsiteX2" fmla="*/ 38240 w 40666"/>
                    <a:gd name="connsiteY2" fmla="*/ 48688 h 53007"/>
                    <a:gd name="connsiteX3" fmla="*/ 40493 w 40666"/>
                    <a:gd name="connsiteY3" fmla="*/ 40583 h 53007"/>
                    <a:gd name="connsiteX4" fmla="*/ 36847 w 40666"/>
                    <a:gd name="connsiteY4" fmla="*/ 34729 h 53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666" h="53007">
                      <a:moveTo>
                        <a:pt x="36847" y="34729"/>
                      </a:moveTo>
                      <a:cubicBezTo>
                        <a:pt x="31186" y="22653"/>
                        <a:pt x="13996" y="-21743"/>
                        <a:pt x="1502" y="13074"/>
                      </a:cubicBezTo>
                      <a:cubicBezTo>
                        <a:pt x="-6199" y="34544"/>
                        <a:pt x="17179" y="64205"/>
                        <a:pt x="38240" y="48688"/>
                      </a:cubicBezTo>
                      <a:cubicBezTo>
                        <a:pt x="38304" y="45657"/>
                        <a:pt x="41425" y="43375"/>
                        <a:pt x="40493" y="40583"/>
                      </a:cubicBezTo>
                      <a:lnTo>
                        <a:pt x="36847" y="3472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1" name="Forme libre : forme 20">
                  <a:extLst>
                    <a:ext uri="{FF2B5EF4-FFF2-40B4-BE49-F238E27FC236}">
                      <a16:creationId xmlns:a16="http://schemas.microsoft.com/office/drawing/2014/main" id="{C99C6BEA-6941-2AC6-3814-70E61F5B8936}"/>
                    </a:ext>
                  </a:extLst>
                </p:cNvPr>
                <p:cNvSpPr/>
                <p:nvPr/>
              </p:nvSpPr>
              <p:spPr>
                <a:xfrm rot="20876766">
                  <a:off x="4205273" y="1893522"/>
                  <a:ext cx="64180" cy="85651"/>
                </a:xfrm>
                <a:custGeom>
                  <a:avLst/>
                  <a:gdLst>
                    <a:gd name="connsiteX0" fmla="*/ 64180 w 64180"/>
                    <a:gd name="connsiteY0" fmla="*/ 83344 h 85651"/>
                    <a:gd name="connsiteX1" fmla="*/ 59197 w 64180"/>
                    <a:gd name="connsiteY1" fmla="*/ 17947 h 85651"/>
                    <a:gd name="connsiteX2" fmla="*/ 7308 w 64180"/>
                    <a:gd name="connsiteY2" fmla="*/ 780 h 85651"/>
                    <a:gd name="connsiteX3" fmla="*/ 10879 w 64180"/>
                    <a:gd name="connsiteY3" fmla="*/ 59290 h 85651"/>
                    <a:gd name="connsiteX4" fmla="*/ 35953 w 64180"/>
                    <a:gd name="connsiteY4" fmla="*/ 69067 h 85651"/>
                    <a:gd name="connsiteX5" fmla="*/ 61308 w 64180"/>
                    <a:gd name="connsiteY5" fmla="*/ 85308 h 85651"/>
                    <a:gd name="connsiteX6" fmla="*/ 64180 w 64180"/>
                    <a:gd name="connsiteY6" fmla="*/ 83344 h 85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180" h="85651">
                      <a:moveTo>
                        <a:pt x="64180" y="83344"/>
                      </a:moveTo>
                      <a:cubicBezTo>
                        <a:pt x="53601" y="63997"/>
                        <a:pt x="69871" y="35130"/>
                        <a:pt x="59197" y="17947"/>
                      </a:cubicBezTo>
                      <a:cubicBezTo>
                        <a:pt x="55085" y="11315"/>
                        <a:pt x="14566" y="-3558"/>
                        <a:pt x="7308" y="780"/>
                      </a:cubicBezTo>
                      <a:cubicBezTo>
                        <a:pt x="-6981" y="9312"/>
                        <a:pt x="2695" y="49861"/>
                        <a:pt x="10879" y="59290"/>
                      </a:cubicBezTo>
                      <a:cubicBezTo>
                        <a:pt x="20038" y="69869"/>
                        <a:pt x="24583" y="64262"/>
                        <a:pt x="35953" y="69067"/>
                      </a:cubicBezTo>
                      <a:cubicBezTo>
                        <a:pt x="45647" y="73171"/>
                        <a:pt x="48908" y="88092"/>
                        <a:pt x="61308" y="85308"/>
                      </a:cubicBezTo>
                      <a:lnTo>
                        <a:pt x="64180" y="8334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AB160933-1FC4-FF13-9DDD-D6F43AC39C70}"/>
                    </a:ext>
                  </a:extLst>
                </p:cNvPr>
                <p:cNvSpPr/>
                <p:nvPr/>
              </p:nvSpPr>
              <p:spPr>
                <a:xfrm rot="20876766">
                  <a:off x="4147315" y="1531897"/>
                  <a:ext cx="294060" cy="249074"/>
                </a:xfrm>
                <a:custGeom>
                  <a:avLst/>
                  <a:gdLst>
                    <a:gd name="connsiteX0" fmla="*/ 13030 w 294060"/>
                    <a:gd name="connsiteY0" fmla="*/ 10794 h 249074"/>
                    <a:gd name="connsiteX1" fmla="*/ 515 w 294060"/>
                    <a:gd name="connsiteY1" fmla="*/ 37251 h 249074"/>
                    <a:gd name="connsiteX2" fmla="*/ 18028 w 294060"/>
                    <a:gd name="connsiteY2" fmla="*/ 63069 h 249074"/>
                    <a:gd name="connsiteX3" fmla="*/ 65845 w 294060"/>
                    <a:gd name="connsiteY3" fmla="*/ 55303 h 249074"/>
                    <a:gd name="connsiteX4" fmla="*/ 89438 w 294060"/>
                    <a:gd name="connsiteY4" fmla="*/ 65200 h 249074"/>
                    <a:gd name="connsiteX5" fmla="*/ 80023 w 294060"/>
                    <a:gd name="connsiteY5" fmla="*/ 107369 h 249074"/>
                    <a:gd name="connsiteX6" fmla="*/ 102590 w 294060"/>
                    <a:gd name="connsiteY6" fmla="*/ 109527 h 249074"/>
                    <a:gd name="connsiteX7" fmla="*/ 109977 w 294060"/>
                    <a:gd name="connsiteY7" fmla="*/ 127663 h 249074"/>
                    <a:gd name="connsiteX8" fmla="*/ 136660 w 294060"/>
                    <a:gd name="connsiteY8" fmla="*/ 158080 h 249074"/>
                    <a:gd name="connsiteX9" fmla="*/ 138812 w 294060"/>
                    <a:gd name="connsiteY9" fmla="*/ 197526 h 249074"/>
                    <a:gd name="connsiteX10" fmla="*/ 170162 w 294060"/>
                    <a:gd name="connsiteY10" fmla="*/ 165481 h 249074"/>
                    <a:gd name="connsiteX11" fmla="*/ 209836 w 294060"/>
                    <a:gd name="connsiteY11" fmla="*/ 184325 h 249074"/>
                    <a:gd name="connsiteX12" fmla="*/ 254011 w 294060"/>
                    <a:gd name="connsiteY12" fmla="*/ 248044 h 249074"/>
                    <a:gd name="connsiteX13" fmla="*/ 294060 w 294060"/>
                    <a:gd name="connsiteY13" fmla="*/ 235647 h 249074"/>
                    <a:gd name="connsiteX14" fmla="*/ 246009 w 294060"/>
                    <a:gd name="connsiteY14" fmla="*/ 157214 h 249074"/>
                    <a:gd name="connsiteX15" fmla="*/ 180306 w 294060"/>
                    <a:gd name="connsiteY15" fmla="*/ 73102 h 249074"/>
                    <a:gd name="connsiteX16" fmla="*/ 15491 w 294060"/>
                    <a:gd name="connsiteY16" fmla="*/ 7989 h 249074"/>
                    <a:gd name="connsiteX17" fmla="*/ 13030 w 294060"/>
                    <a:gd name="connsiteY17" fmla="*/ 10794 h 249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94060" h="249074">
                      <a:moveTo>
                        <a:pt x="13030" y="10794"/>
                      </a:moveTo>
                      <a:cubicBezTo>
                        <a:pt x="1192" y="18298"/>
                        <a:pt x="1620" y="24794"/>
                        <a:pt x="515" y="37251"/>
                      </a:cubicBezTo>
                      <a:cubicBezTo>
                        <a:pt x="-1343" y="58123"/>
                        <a:pt x="1245" y="59881"/>
                        <a:pt x="18028" y="63069"/>
                      </a:cubicBezTo>
                      <a:cubicBezTo>
                        <a:pt x="35579" y="66402"/>
                        <a:pt x="50067" y="61479"/>
                        <a:pt x="65845" y="55303"/>
                      </a:cubicBezTo>
                      <a:cubicBezTo>
                        <a:pt x="82006" y="48993"/>
                        <a:pt x="94201" y="43766"/>
                        <a:pt x="89438" y="65200"/>
                      </a:cubicBezTo>
                      <a:cubicBezTo>
                        <a:pt x="86426" y="78754"/>
                        <a:pt x="60262" y="92070"/>
                        <a:pt x="80023" y="107369"/>
                      </a:cubicBezTo>
                      <a:cubicBezTo>
                        <a:pt x="87685" y="113303"/>
                        <a:pt x="95096" y="104420"/>
                        <a:pt x="102590" y="109527"/>
                      </a:cubicBezTo>
                      <a:cubicBezTo>
                        <a:pt x="108139" y="113319"/>
                        <a:pt x="106247" y="122360"/>
                        <a:pt x="109977" y="127663"/>
                      </a:cubicBezTo>
                      <a:cubicBezTo>
                        <a:pt x="117415" y="138218"/>
                        <a:pt x="132650" y="145457"/>
                        <a:pt x="136660" y="158080"/>
                      </a:cubicBezTo>
                      <a:cubicBezTo>
                        <a:pt x="141149" y="172207"/>
                        <a:pt x="125698" y="185272"/>
                        <a:pt x="138812" y="197526"/>
                      </a:cubicBezTo>
                      <a:cubicBezTo>
                        <a:pt x="155106" y="187126"/>
                        <a:pt x="157818" y="176359"/>
                        <a:pt x="170162" y="165481"/>
                      </a:cubicBezTo>
                      <a:cubicBezTo>
                        <a:pt x="194808" y="143765"/>
                        <a:pt x="200730" y="162763"/>
                        <a:pt x="209836" y="184325"/>
                      </a:cubicBezTo>
                      <a:cubicBezTo>
                        <a:pt x="216555" y="200233"/>
                        <a:pt x="233898" y="241191"/>
                        <a:pt x="254011" y="248044"/>
                      </a:cubicBezTo>
                      <a:cubicBezTo>
                        <a:pt x="267032" y="252475"/>
                        <a:pt x="281674" y="241545"/>
                        <a:pt x="294060" y="235647"/>
                      </a:cubicBezTo>
                      <a:cubicBezTo>
                        <a:pt x="291044" y="209873"/>
                        <a:pt x="261147" y="178739"/>
                        <a:pt x="246009" y="157214"/>
                      </a:cubicBezTo>
                      <a:cubicBezTo>
                        <a:pt x="225755" y="128408"/>
                        <a:pt x="204598" y="98004"/>
                        <a:pt x="180306" y="73102"/>
                      </a:cubicBezTo>
                      <a:cubicBezTo>
                        <a:pt x="154082" y="46226"/>
                        <a:pt x="48747" y="-23450"/>
                        <a:pt x="15491" y="7989"/>
                      </a:cubicBezTo>
                      <a:lnTo>
                        <a:pt x="13030" y="10794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63DB4939-1E89-10C0-F997-7AAA3BBFFAF2}"/>
                    </a:ext>
                  </a:extLst>
                </p:cNvPr>
                <p:cNvSpPr/>
                <p:nvPr/>
              </p:nvSpPr>
              <p:spPr>
                <a:xfrm rot="20876766">
                  <a:off x="4360520" y="1876289"/>
                  <a:ext cx="282843" cy="129688"/>
                </a:xfrm>
                <a:custGeom>
                  <a:avLst/>
                  <a:gdLst>
                    <a:gd name="connsiteX0" fmla="*/ 277415 w 282843"/>
                    <a:gd name="connsiteY0" fmla="*/ 30149 h 129688"/>
                    <a:gd name="connsiteX1" fmla="*/ 216617 w 282843"/>
                    <a:gd name="connsiteY1" fmla="*/ 9813 h 129688"/>
                    <a:gd name="connsiteX2" fmla="*/ 148121 w 282843"/>
                    <a:gd name="connsiteY2" fmla="*/ 57812 h 129688"/>
                    <a:gd name="connsiteX3" fmla="*/ 126510 w 282843"/>
                    <a:gd name="connsiteY3" fmla="*/ 85889 h 129688"/>
                    <a:gd name="connsiteX4" fmla="*/ 105232 w 282843"/>
                    <a:gd name="connsiteY4" fmla="*/ 67386 h 129688"/>
                    <a:gd name="connsiteX5" fmla="*/ 85560 w 282843"/>
                    <a:gd name="connsiteY5" fmla="*/ 68154 h 129688"/>
                    <a:gd name="connsiteX6" fmla="*/ 84487 w 282843"/>
                    <a:gd name="connsiteY6" fmla="*/ 97068 h 129688"/>
                    <a:gd name="connsiteX7" fmla="*/ 46352 w 282843"/>
                    <a:gd name="connsiteY7" fmla="*/ 95037 h 129688"/>
                    <a:gd name="connsiteX8" fmla="*/ 0 w 282843"/>
                    <a:gd name="connsiteY8" fmla="*/ 100217 h 129688"/>
                    <a:gd name="connsiteX9" fmla="*/ 142466 w 282843"/>
                    <a:gd name="connsiteY9" fmla="*/ 114032 h 129688"/>
                    <a:gd name="connsiteX10" fmla="*/ 278334 w 282843"/>
                    <a:gd name="connsiteY10" fmla="*/ 33510 h 129688"/>
                    <a:gd name="connsiteX11" fmla="*/ 277415 w 282843"/>
                    <a:gd name="connsiteY11" fmla="*/ 30149 h 12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2843" h="129688">
                      <a:moveTo>
                        <a:pt x="277415" y="30149"/>
                      </a:moveTo>
                      <a:cubicBezTo>
                        <a:pt x="256728" y="691"/>
                        <a:pt x="251644" y="-9360"/>
                        <a:pt x="216617" y="9813"/>
                      </a:cubicBezTo>
                      <a:cubicBezTo>
                        <a:pt x="192091" y="23245"/>
                        <a:pt x="167041" y="37055"/>
                        <a:pt x="148121" y="57812"/>
                      </a:cubicBezTo>
                      <a:cubicBezTo>
                        <a:pt x="141685" y="64866"/>
                        <a:pt x="136509" y="82602"/>
                        <a:pt x="126510" y="85889"/>
                      </a:cubicBezTo>
                      <a:cubicBezTo>
                        <a:pt x="110090" y="91292"/>
                        <a:pt x="113538" y="75785"/>
                        <a:pt x="105232" y="67386"/>
                      </a:cubicBezTo>
                      <a:cubicBezTo>
                        <a:pt x="94553" y="56593"/>
                        <a:pt x="88032" y="51965"/>
                        <a:pt x="85560" y="68154"/>
                      </a:cubicBezTo>
                      <a:cubicBezTo>
                        <a:pt x="83754" y="80060"/>
                        <a:pt x="100048" y="83967"/>
                        <a:pt x="84487" y="97068"/>
                      </a:cubicBezTo>
                      <a:cubicBezTo>
                        <a:pt x="69057" y="77945"/>
                        <a:pt x="65725" y="89478"/>
                        <a:pt x="46352" y="95037"/>
                      </a:cubicBezTo>
                      <a:cubicBezTo>
                        <a:pt x="31220" y="99387"/>
                        <a:pt x="12638" y="89162"/>
                        <a:pt x="0" y="100217"/>
                      </a:cubicBezTo>
                      <a:cubicBezTo>
                        <a:pt x="24806" y="148519"/>
                        <a:pt x="103097" y="125563"/>
                        <a:pt x="142466" y="114032"/>
                      </a:cubicBezTo>
                      <a:cubicBezTo>
                        <a:pt x="164632" y="107547"/>
                        <a:pt x="310075" y="71724"/>
                        <a:pt x="278334" y="33510"/>
                      </a:cubicBezTo>
                      <a:lnTo>
                        <a:pt x="277415" y="30149"/>
                      </a:lnTo>
                      <a:close/>
                    </a:path>
                  </a:pathLst>
                </a:custGeom>
                <a:solidFill>
                  <a:srgbClr val="CDCBCA"/>
                </a:solidFill>
                <a:ln w="11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4A28BECA-2B75-9E27-BA8E-1981BBEEC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45923"/>
              <a:stretch/>
            </p:blipFill>
            <p:spPr>
              <a:xfrm>
                <a:off x="1261227" y="3157809"/>
                <a:ext cx="3999323" cy="2162723"/>
              </a:xfrm>
              <a:prstGeom prst="rect">
                <a:avLst/>
              </a:prstGeom>
            </p:spPr>
          </p:pic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9DBBDD38-1EB9-7F4A-1C5A-2474541467F2}"/>
                </a:ext>
              </a:extLst>
            </p:cNvPr>
            <p:cNvSpPr/>
            <p:nvPr/>
          </p:nvSpPr>
          <p:spPr>
            <a:xfrm>
              <a:off x="1241510" y="2785245"/>
              <a:ext cx="4018435" cy="635293"/>
            </a:xfrm>
            <a:custGeom>
              <a:avLst/>
              <a:gdLst>
                <a:gd name="connsiteX0" fmla="*/ 68979 w 4018435"/>
                <a:gd name="connsiteY0" fmla="*/ 390799 h 635293"/>
                <a:gd name="connsiteX1" fmla="*/ 422547 w 4018435"/>
                <a:gd name="connsiteY1" fmla="*/ 165247 h 635293"/>
                <a:gd name="connsiteX2" fmla="*/ 837075 w 4018435"/>
                <a:gd name="connsiteY2" fmla="*/ 226207 h 635293"/>
                <a:gd name="connsiteX3" fmla="*/ 1361331 w 4018435"/>
                <a:gd name="connsiteY3" fmla="*/ 110383 h 635293"/>
                <a:gd name="connsiteX4" fmla="*/ 1781955 w 4018435"/>
                <a:gd name="connsiteY4" fmla="*/ 232303 h 635293"/>
                <a:gd name="connsiteX5" fmla="*/ 2397651 w 4018435"/>
                <a:gd name="connsiteY5" fmla="*/ 55519 h 635293"/>
                <a:gd name="connsiteX6" fmla="*/ 2909715 w 4018435"/>
                <a:gd name="connsiteY6" fmla="*/ 201823 h 635293"/>
                <a:gd name="connsiteX7" fmla="*/ 3403491 w 4018435"/>
                <a:gd name="connsiteY7" fmla="*/ 655 h 635293"/>
                <a:gd name="connsiteX8" fmla="*/ 3860691 w 4018435"/>
                <a:gd name="connsiteY8" fmla="*/ 140863 h 635293"/>
                <a:gd name="connsiteX9" fmla="*/ 3982611 w 4018435"/>
                <a:gd name="connsiteY9" fmla="*/ 238399 h 635293"/>
                <a:gd name="connsiteX10" fmla="*/ 4006995 w 4018435"/>
                <a:gd name="connsiteY10" fmla="*/ 470047 h 635293"/>
                <a:gd name="connsiteX11" fmla="*/ 3818019 w 4018435"/>
                <a:gd name="connsiteY11" fmla="*/ 543199 h 635293"/>
                <a:gd name="connsiteX12" fmla="*/ 2269635 w 4018435"/>
                <a:gd name="connsiteY12" fmla="*/ 573679 h 635293"/>
                <a:gd name="connsiteX13" fmla="*/ 513987 w 4018435"/>
                <a:gd name="connsiteY13" fmla="*/ 634639 h 635293"/>
                <a:gd name="connsiteX14" fmla="*/ 38499 w 4018435"/>
                <a:gd name="connsiteY14" fmla="*/ 531007 h 635293"/>
                <a:gd name="connsiteX15" fmla="*/ 68979 w 4018435"/>
                <a:gd name="connsiteY15" fmla="*/ 390799 h 63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8435" h="635293">
                  <a:moveTo>
                    <a:pt x="68979" y="390799"/>
                  </a:moveTo>
                  <a:cubicBezTo>
                    <a:pt x="132987" y="329839"/>
                    <a:pt x="294531" y="192679"/>
                    <a:pt x="422547" y="165247"/>
                  </a:cubicBezTo>
                  <a:cubicBezTo>
                    <a:pt x="550563" y="137815"/>
                    <a:pt x="680611" y="235351"/>
                    <a:pt x="837075" y="226207"/>
                  </a:cubicBezTo>
                  <a:cubicBezTo>
                    <a:pt x="993539" y="217063"/>
                    <a:pt x="1203851" y="109367"/>
                    <a:pt x="1361331" y="110383"/>
                  </a:cubicBezTo>
                  <a:cubicBezTo>
                    <a:pt x="1518811" y="111399"/>
                    <a:pt x="1609235" y="241447"/>
                    <a:pt x="1781955" y="232303"/>
                  </a:cubicBezTo>
                  <a:cubicBezTo>
                    <a:pt x="1954675" y="223159"/>
                    <a:pt x="2209691" y="60599"/>
                    <a:pt x="2397651" y="55519"/>
                  </a:cubicBezTo>
                  <a:cubicBezTo>
                    <a:pt x="2585611" y="50439"/>
                    <a:pt x="2742075" y="210967"/>
                    <a:pt x="2909715" y="201823"/>
                  </a:cubicBezTo>
                  <a:cubicBezTo>
                    <a:pt x="3077355" y="192679"/>
                    <a:pt x="3244995" y="10815"/>
                    <a:pt x="3403491" y="655"/>
                  </a:cubicBezTo>
                  <a:cubicBezTo>
                    <a:pt x="3561987" y="-9505"/>
                    <a:pt x="3764171" y="101239"/>
                    <a:pt x="3860691" y="140863"/>
                  </a:cubicBezTo>
                  <a:cubicBezTo>
                    <a:pt x="3957211" y="180487"/>
                    <a:pt x="3958227" y="183535"/>
                    <a:pt x="3982611" y="238399"/>
                  </a:cubicBezTo>
                  <a:cubicBezTo>
                    <a:pt x="4006995" y="293263"/>
                    <a:pt x="4034427" y="419247"/>
                    <a:pt x="4006995" y="470047"/>
                  </a:cubicBezTo>
                  <a:cubicBezTo>
                    <a:pt x="3979563" y="520847"/>
                    <a:pt x="4107579" y="525927"/>
                    <a:pt x="3818019" y="543199"/>
                  </a:cubicBezTo>
                  <a:cubicBezTo>
                    <a:pt x="3528459" y="560471"/>
                    <a:pt x="2269635" y="573679"/>
                    <a:pt x="2269635" y="573679"/>
                  </a:cubicBezTo>
                  <a:cubicBezTo>
                    <a:pt x="1718963" y="588919"/>
                    <a:pt x="885843" y="641751"/>
                    <a:pt x="513987" y="634639"/>
                  </a:cubicBezTo>
                  <a:cubicBezTo>
                    <a:pt x="142131" y="627527"/>
                    <a:pt x="109619" y="571647"/>
                    <a:pt x="38499" y="531007"/>
                  </a:cubicBezTo>
                  <a:cubicBezTo>
                    <a:pt x="-32621" y="490367"/>
                    <a:pt x="4971" y="451759"/>
                    <a:pt x="68979" y="39079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6A722789-C092-8FCC-2B79-01F730B67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235" y="3233766"/>
              <a:ext cx="2384983" cy="1700232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E61CC8-9080-A54D-CAAF-D1C9A892BDB2}"/>
                </a:ext>
              </a:extLst>
            </p:cNvPr>
            <p:cNvSpPr/>
            <p:nvPr/>
          </p:nvSpPr>
          <p:spPr>
            <a:xfrm>
              <a:off x="2037153" y="3229566"/>
              <a:ext cx="2401009" cy="1692784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B89EA26-4BA8-4617-D508-3CEA3B87DDC0}"/>
                </a:ext>
              </a:extLst>
            </p:cNvPr>
            <p:cNvSpPr/>
            <p:nvPr/>
          </p:nvSpPr>
          <p:spPr>
            <a:xfrm>
              <a:off x="1266078" y="1324945"/>
              <a:ext cx="3995720" cy="3995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31179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Marchessaux</dc:creator>
  <cp:lastModifiedBy>Guillaume Marchessaux</cp:lastModifiedBy>
  <cp:revision>2</cp:revision>
  <dcterms:created xsi:type="dcterms:W3CDTF">2023-11-15T11:15:53Z</dcterms:created>
  <dcterms:modified xsi:type="dcterms:W3CDTF">2023-11-15T17:50:16Z</dcterms:modified>
</cp:coreProperties>
</file>