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1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uill\Dropbox\0.%20UNIPA\UNIPA%20Gui%20+%20Savi\Ghost%20crab%20study\Ghost%20crab%20analysis%20activity%20small%20vs%20bi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uill\Dropbox\0.%20UNIPA\UNIPA%20Gui%20+%20Savi\Ghost%20crab%20study\Ghost%20crab%20analysis%20activity%20small%20vs%20big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uill\Dropbox\0.%20UNIPA\UNIPA%20Gui%20+%20Savi\Ghost%20crab%20study\Ghost%20crab%20analysis%20activity%20small%20vs%20big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uill\Dropbox\0.%20UNIPA\UNIPA%20Gui%20+%20Savi\Ghost%20crab%20study\Ghost%20crab%20analysis%20activity%20small%20vs%20big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uill\Dropbox\0.%20UNIPA\UNIPA%20Gui%20+%20Savi\Ghost%20crab%20study\Ghost%20crab%20analysis%20activity%20small%20vs%20big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uill\Dropbox\0.%20UNIPA\UNIPA%20Gui%20+%20Savi\Ghost%20crab%20study\Ghost%20crab%20analysis%20activity%20small%20vs%20big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uill\Dropbox\0.%20UNIPA\UNIPA%20Gui%20+%20Savi\Ghost%20crab%20study\Ghost%20crab%20analysis%20activity%20small%20vs%20big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uill\Dropbox\0.%20UNIPA\UNIPA%20Gui%20+%20Savi\Ghost%20crab%20study\Ghost%20crab%20analysis%20activity%20small%20vs%20big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uill\Dropbox\0.%20UNIPA\UNIPA%20Gui%20+%20Savi\Ghost%20crab%20study\Ghost%20crab%20analysis%20activity%20small%20vs%20big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uill\Dropbox\0.%20UNIPA\UNIPA%20Gui%20+%20Savi\Ghost%20crab%20study\Ghost%20crab%20analysis%20activity%20small%20vs%20big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uill\Dropbox\0.%20UNIPA\UNIPA%20Gui%20+%20Savi\Ghost%20crab%20study\Ghost%20crab%20analysis%20activity%20small%20vs%20big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uill\Dropbox\0.%20UNIPA\UNIPA%20Gui%20+%20Savi\Ghost%20crab%20study\Ghost%20crab%20analysis%20activity%20small%20vs%20big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July small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'season air'!$B$2:$B$21</c:f>
              <c:numCache>
                <c:formatCode>0.00</c:formatCode>
                <c:ptCount val="20"/>
                <c:pt idx="0">
                  <c:v>12</c:v>
                </c:pt>
                <c:pt idx="1">
                  <c:v>12</c:v>
                </c:pt>
                <c:pt idx="2">
                  <c:v>20</c:v>
                </c:pt>
                <c:pt idx="3">
                  <c:v>12</c:v>
                </c:pt>
                <c:pt idx="4">
                  <c:v>20</c:v>
                </c:pt>
                <c:pt idx="5">
                  <c:v>20</c:v>
                </c:pt>
                <c:pt idx="6">
                  <c:v>20</c:v>
                </c:pt>
                <c:pt idx="7">
                  <c:v>24</c:v>
                </c:pt>
                <c:pt idx="8">
                  <c:v>24</c:v>
                </c:pt>
                <c:pt idx="9">
                  <c:v>7</c:v>
                </c:pt>
                <c:pt idx="10">
                  <c:v>20</c:v>
                </c:pt>
                <c:pt idx="11">
                  <c:v>7</c:v>
                </c:pt>
                <c:pt idx="12">
                  <c:v>7</c:v>
                </c:pt>
                <c:pt idx="13">
                  <c:v>7</c:v>
                </c:pt>
                <c:pt idx="14">
                  <c:v>7</c:v>
                </c:pt>
                <c:pt idx="15">
                  <c:v>24</c:v>
                </c:pt>
                <c:pt idx="16">
                  <c:v>7</c:v>
                </c:pt>
                <c:pt idx="17">
                  <c:v>7</c:v>
                </c:pt>
                <c:pt idx="18">
                  <c:v>7</c:v>
                </c:pt>
                <c:pt idx="19">
                  <c:v>24</c:v>
                </c:pt>
              </c:numCache>
            </c:numRef>
          </c:xVal>
          <c:yVal>
            <c:numRef>
              <c:f>'season air'!$F$2:$F$21</c:f>
              <c:numCache>
                <c:formatCode>0.00000</c:formatCode>
                <c:ptCount val="20"/>
                <c:pt idx="0">
                  <c:v>1.0800000000000002E-2</c:v>
                </c:pt>
                <c:pt idx="1">
                  <c:v>1.0800000000000002E-2</c:v>
                </c:pt>
                <c:pt idx="2">
                  <c:v>1.8000000000000002E-2</c:v>
                </c:pt>
                <c:pt idx="3">
                  <c:v>2.2800000000000001E-2</c:v>
                </c:pt>
                <c:pt idx="4">
                  <c:v>3.0000000000000002E-2</c:v>
                </c:pt>
                <c:pt idx="5">
                  <c:v>6.3E-2</c:v>
                </c:pt>
                <c:pt idx="6">
                  <c:v>3.6000000000000004E-2</c:v>
                </c:pt>
                <c:pt idx="7">
                  <c:v>6.0000000000000005E-2</c:v>
                </c:pt>
                <c:pt idx="8">
                  <c:v>7.2000000000000008E-2</c:v>
                </c:pt>
                <c:pt idx="9">
                  <c:v>8.4000000000000005E-2</c:v>
                </c:pt>
                <c:pt idx="10">
                  <c:v>9.6000000000000016E-2</c:v>
                </c:pt>
                <c:pt idx="11">
                  <c:v>0.12240000000000002</c:v>
                </c:pt>
                <c:pt idx="12">
                  <c:v>0.15300000000000002</c:v>
                </c:pt>
                <c:pt idx="13">
                  <c:v>0.15300000000000002</c:v>
                </c:pt>
                <c:pt idx="14">
                  <c:v>0.222</c:v>
                </c:pt>
                <c:pt idx="15">
                  <c:v>7.1999999999999998E-3</c:v>
                </c:pt>
                <c:pt idx="16">
                  <c:v>1.8000000000000002E-2</c:v>
                </c:pt>
                <c:pt idx="17">
                  <c:v>2.4000000000000004E-2</c:v>
                </c:pt>
                <c:pt idx="18">
                  <c:v>6.0000000000000005E-2</c:v>
                </c:pt>
                <c:pt idx="19">
                  <c:v>8.1000000000000003E-2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717-498E-A81C-C8D87FF340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90135696"/>
        <c:axId val="1689537536"/>
      </c:scatterChart>
      <c:valAx>
        <c:axId val="12901356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689537536"/>
        <c:crosses val="autoZero"/>
        <c:crossBetween val="midCat"/>
      </c:valAx>
      <c:valAx>
        <c:axId val="1689537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2901356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11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Setember large</a:t>
            </a:r>
            <a:endParaRPr lang="fr-F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'season air'!$P$42:$P$56</c:f>
              <c:numCache>
                <c:formatCode>0.00</c:formatCode>
                <c:ptCount val="15"/>
                <c:pt idx="0">
                  <c:v>20</c:v>
                </c:pt>
                <c:pt idx="1">
                  <c:v>20</c:v>
                </c:pt>
                <c:pt idx="2">
                  <c:v>24</c:v>
                </c:pt>
                <c:pt idx="3">
                  <c:v>7</c:v>
                </c:pt>
                <c:pt idx="4">
                  <c:v>24</c:v>
                </c:pt>
                <c:pt idx="5">
                  <c:v>24</c:v>
                </c:pt>
                <c:pt idx="6">
                  <c:v>7</c:v>
                </c:pt>
                <c:pt idx="7">
                  <c:v>24</c:v>
                </c:pt>
                <c:pt idx="8">
                  <c:v>7</c:v>
                </c:pt>
                <c:pt idx="9">
                  <c:v>7</c:v>
                </c:pt>
                <c:pt idx="10">
                  <c:v>7</c:v>
                </c:pt>
                <c:pt idx="11">
                  <c:v>24</c:v>
                </c:pt>
                <c:pt idx="12">
                  <c:v>7</c:v>
                </c:pt>
                <c:pt idx="13">
                  <c:v>7</c:v>
                </c:pt>
                <c:pt idx="14">
                  <c:v>7</c:v>
                </c:pt>
              </c:numCache>
            </c:numRef>
          </c:xVal>
          <c:yVal>
            <c:numRef>
              <c:f>'season air'!$T$42:$T$56</c:f>
              <c:numCache>
                <c:formatCode>0.00000</c:formatCode>
                <c:ptCount val="15"/>
                <c:pt idx="0">
                  <c:v>6.3529411764705877E-4</c:v>
                </c:pt>
                <c:pt idx="1">
                  <c:v>4.971428571428572E-3</c:v>
                </c:pt>
                <c:pt idx="2">
                  <c:v>5.4339622641509438E-3</c:v>
                </c:pt>
                <c:pt idx="3">
                  <c:v>6.9230769230769242E-3</c:v>
                </c:pt>
                <c:pt idx="4">
                  <c:v>1.1520000000000001E-2</c:v>
                </c:pt>
                <c:pt idx="5">
                  <c:v>1.2000000000000004E-2</c:v>
                </c:pt>
                <c:pt idx="6">
                  <c:v>1.8000000000000002E-2</c:v>
                </c:pt>
                <c:pt idx="7">
                  <c:v>2.2344827586206897E-2</c:v>
                </c:pt>
                <c:pt idx="8">
                  <c:v>2.5714285714285717E-2</c:v>
                </c:pt>
                <c:pt idx="9">
                  <c:v>3.0000000000000002E-2</c:v>
                </c:pt>
                <c:pt idx="10">
                  <c:v>4.1538461538461538E-2</c:v>
                </c:pt>
                <c:pt idx="11">
                  <c:v>0.114</c:v>
                </c:pt>
                <c:pt idx="12">
                  <c:v>0.126</c:v>
                </c:pt>
                <c:pt idx="13">
                  <c:v>0.12857142857142859</c:v>
                </c:pt>
                <c:pt idx="14">
                  <c:v>0.18000000000000002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30E-4F01-98B2-60AA70E367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15284144"/>
        <c:axId val="1282559280"/>
      </c:scatterChart>
      <c:valAx>
        <c:axId val="12152841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282559280"/>
        <c:crosses val="autoZero"/>
        <c:crossBetween val="midCat"/>
      </c:valAx>
      <c:valAx>
        <c:axId val="1282559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2152841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WATER -</a:t>
            </a:r>
            <a:r>
              <a:rPr lang="fr-FR" baseline="0"/>
              <a:t> </a:t>
            </a:r>
            <a:r>
              <a:rPr lang="fr-FR"/>
              <a:t>September small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'season water'!$B$20:$B$24</c:f>
              <c:numCache>
                <c:formatCode>0.00</c:formatCode>
                <c:ptCount val="5"/>
                <c:pt idx="0">
                  <c:v>24</c:v>
                </c:pt>
                <c:pt idx="1">
                  <c:v>7</c:v>
                </c:pt>
                <c:pt idx="2">
                  <c:v>7</c:v>
                </c:pt>
                <c:pt idx="3">
                  <c:v>24</c:v>
                </c:pt>
                <c:pt idx="4">
                  <c:v>7</c:v>
                </c:pt>
              </c:numCache>
            </c:numRef>
          </c:xVal>
          <c:yVal>
            <c:numRef>
              <c:f>'season water'!$F$20:$F$24</c:f>
              <c:numCache>
                <c:formatCode>General</c:formatCode>
                <c:ptCount val="5"/>
                <c:pt idx="0">
                  <c:v>6.9230769230769233E-3</c:v>
                </c:pt>
                <c:pt idx="1">
                  <c:v>4.6153846153846149E-3</c:v>
                </c:pt>
                <c:pt idx="2">
                  <c:v>5.0769230769230768E-2</c:v>
                </c:pt>
                <c:pt idx="3">
                  <c:v>2.7692307692307693E-2</c:v>
                </c:pt>
                <c:pt idx="4">
                  <c:v>3.0461538461538464E-2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D5F-48E5-B03E-61BE85C07F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5929216"/>
        <c:axId val="1592728656"/>
      </c:scatterChart>
      <c:valAx>
        <c:axId val="15959292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592728656"/>
        <c:crosses val="autoZero"/>
        <c:crossBetween val="midCat"/>
      </c:valAx>
      <c:valAx>
        <c:axId val="1592728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5959292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Water - September Large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'season water'!$T$20:$T$28</c:f>
              <c:numCache>
                <c:formatCode>0.00</c:formatCode>
                <c:ptCount val="9"/>
                <c:pt idx="0">
                  <c:v>24</c:v>
                </c:pt>
                <c:pt idx="1">
                  <c:v>24</c:v>
                </c:pt>
                <c:pt idx="2">
                  <c:v>7</c:v>
                </c:pt>
                <c:pt idx="3">
                  <c:v>7</c:v>
                </c:pt>
                <c:pt idx="4">
                  <c:v>7</c:v>
                </c:pt>
                <c:pt idx="5">
                  <c:v>24</c:v>
                </c:pt>
                <c:pt idx="6">
                  <c:v>24</c:v>
                </c:pt>
                <c:pt idx="7">
                  <c:v>7</c:v>
                </c:pt>
                <c:pt idx="8">
                  <c:v>24</c:v>
                </c:pt>
              </c:numCache>
            </c:numRef>
          </c:xVal>
          <c:yVal>
            <c:numRef>
              <c:f>'season water'!$X$20:$X$28</c:f>
              <c:numCache>
                <c:formatCode>General</c:formatCode>
                <c:ptCount val="9"/>
                <c:pt idx="0">
                  <c:v>1.1538461538461539E-2</c:v>
                </c:pt>
                <c:pt idx="1">
                  <c:v>1.1538461538461539E-2</c:v>
                </c:pt>
                <c:pt idx="2">
                  <c:v>2.4230769230769222E-2</c:v>
                </c:pt>
                <c:pt idx="3">
                  <c:v>1.0879120879120879E-2</c:v>
                </c:pt>
                <c:pt idx="4">
                  <c:v>2.1461538461538462E-2</c:v>
                </c:pt>
                <c:pt idx="5">
                  <c:v>1.6615384615384612E-2</c:v>
                </c:pt>
                <c:pt idx="6">
                  <c:v>1.43236074270557E-2</c:v>
                </c:pt>
                <c:pt idx="7">
                  <c:v>1.3579881656804731E-2</c:v>
                </c:pt>
                <c:pt idx="8">
                  <c:v>7.837445573294629E-3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6B6-45B8-9602-067E856E6E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90808672"/>
        <c:axId val="1590248272"/>
      </c:scatterChart>
      <c:valAx>
        <c:axId val="16908086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590248272"/>
        <c:crosses val="autoZero"/>
        <c:crossBetween val="midCat"/>
      </c:valAx>
      <c:valAx>
        <c:axId val="1590248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6908086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July large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'season air'!$P$2:$P$28</c:f>
              <c:numCache>
                <c:formatCode>0.00</c:formatCode>
                <c:ptCount val="27"/>
                <c:pt idx="0">
                  <c:v>20</c:v>
                </c:pt>
                <c:pt idx="1">
                  <c:v>12</c:v>
                </c:pt>
                <c:pt idx="2">
                  <c:v>20</c:v>
                </c:pt>
                <c:pt idx="3">
                  <c:v>20</c:v>
                </c:pt>
                <c:pt idx="4">
                  <c:v>20</c:v>
                </c:pt>
                <c:pt idx="5">
                  <c:v>12</c:v>
                </c:pt>
                <c:pt idx="6">
                  <c:v>12</c:v>
                </c:pt>
                <c:pt idx="7">
                  <c:v>12</c:v>
                </c:pt>
                <c:pt idx="8">
                  <c:v>20</c:v>
                </c:pt>
                <c:pt idx="9">
                  <c:v>20</c:v>
                </c:pt>
                <c:pt idx="10">
                  <c:v>24</c:v>
                </c:pt>
                <c:pt idx="11">
                  <c:v>20</c:v>
                </c:pt>
                <c:pt idx="12">
                  <c:v>20</c:v>
                </c:pt>
                <c:pt idx="13">
                  <c:v>24</c:v>
                </c:pt>
                <c:pt idx="14">
                  <c:v>24</c:v>
                </c:pt>
                <c:pt idx="15">
                  <c:v>24</c:v>
                </c:pt>
                <c:pt idx="16">
                  <c:v>24</c:v>
                </c:pt>
                <c:pt idx="17">
                  <c:v>24</c:v>
                </c:pt>
                <c:pt idx="18">
                  <c:v>7</c:v>
                </c:pt>
                <c:pt idx="19">
                  <c:v>7</c:v>
                </c:pt>
                <c:pt idx="20">
                  <c:v>24</c:v>
                </c:pt>
                <c:pt idx="21">
                  <c:v>24</c:v>
                </c:pt>
                <c:pt idx="22">
                  <c:v>7</c:v>
                </c:pt>
                <c:pt idx="23">
                  <c:v>7</c:v>
                </c:pt>
                <c:pt idx="24">
                  <c:v>24</c:v>
                </c:pt>
                <c:pt idx="25">
                  <c:v>7</c:v>
                </c:pt>
                <c:pt idx="26">
                  <c:v>24</c:v>
                </c:pt>
              </c:numCache>
            </c:numRef>
          </c:xVal>
          <c:yVal>
            <c:numRef>
              <c:f>'season air'!$T$2:$T$28</c:f>
              <c:numCache>
                <c:formatCode>0.00000</c:formatCode>
                <c:ptCount val="27"/>
                <c:pt idx="0">
                  <c:v>6.000000000000001E-3</c:v>
                </c:pt>
                <c:pt idx="1">
                  <c:v>7.7478260869565229E-3</c:v>
                </c:pt>
                <c:pt idx="2">
                  <c:v>1.2000000000000002E-2</c:v>
                </c:pt>
                <c:pt idx="3">
                  <c:v>1.3333333333333334E-2</c:v>
                </c:pt>
                <c:pt idx="4">
                  <c:v>1.7560975609756099E-2</c:v>
                </c:pt>
                <c:pt idx="5">
                  <c:v>2.9700000000000004E-2</c:v>
                </c:pt>
                <c:pt idx="6">
                  <c:v>3.4114285714285715E-2</c:v>
                </c:pt>
                <c:pt idx="7">
                  <c:v>5.8281081081081071E-2</c:v>
                </c:pt>
                <c:pt idx="8">
                  <c:v>1.8000000000000002E-3</c:v>
                </c:pt>
                <c:pt idx="9">
                  <c:v>2.2500000000000003E-3</c:v>
                </c:pt>
                <c:pt idx="10">
                  <c:v>1.2000000000000002E-2</c:v>
                </c:pt>
                <c:pt idx="11">
                  <c:v>1.2413793103448277E-2</c:v>
                </c:pt>
                <c:pt idx="12">
                  <c:v>1.3846153846153848E-2</c:v>
                </c:pt>
                <c:pt idx="13">
                  <c:v>1.6E-2</c:v>
                </c:pt>
                <c:pt idx="14">
                  <c:v>1.8000000000000002E-2</c:v>
                </c:pt>
                <c:pt idx="15">
                  <c:v>2.181818181818182E-2</c:v>
                </c:pt>
                <c:pt idx="16">
                  <c:v>2.5714285714285717E-2</c:v>
                </c:pt>
                <c:pt idx="17">
                  <c:v>2.7E-2</c:v>
                </c:pt>
                <c:pt idx="18">
                  <c:v>5.7176470588235287E-2</c:v>
                </c:pt>
                <c:pt idx="19">
                  <c:v>2.4000000000000002E-3</c:v>
                </c:pt>
                <c:pt idx="20">
                  <c:v>7.0434782608695653E-3</c:v>
                </c:pt>
                <c:pt idx="21">
                  <c:v>9.6000000000000009E-3</c:v>
                </c:pt>
                <c:pt idx="22">
                  <c:v>1.0588235294117648E-2</c:v>
                </c:pt>
                <c:pt idx="23">
                  <c:v>1.6363636363636365E-2</c:v>
                </c:pt>
                <c:pt idx="24">
                  <c:v>2.1176470588235297E-2</c:v>
                </c:pt>
                <c:pt idx="25">
                  <c:v>2.1176470588235297E-2</c:v>
                </c:pt>
                <c:pt idx="26">
                  <c:v>2.5714285714285717E-2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267-4477-9AFF-9458F68FD4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15279344"/>
        <c:axId val="1281516640"/>
      </c:scatterChart>
      <c:valAx>
        <c:axId val="12152793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281516640"/>
        <c:crosses val="autoZero"/>
        <c:crossBetween val="midCat"/>
      </c:valAx>
      <c:valAx>
        <c:axId val="1281516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2152793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WATER -</a:t>
            </a:r>
            <a:r>
              <a:rPr lang="fr-FR" baseline="0"/>
              <a:t> </a:t>
            </a:r>
            <a:r>
              <a:rPr lang="fr-FR"/>
              <a:t>July small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'season water'!$B$2:$B$10</c:f>
              <c:numCache>
                <c:formatCode>0.00</c:formatCode>
                <c:ptCount val="9"/>
                <c:pt idx="0">
                  <c:v>7</c:v>
                </c:pt>
                <c:pt idx="1">
                  <c:v>20</c:v>
                </c:pt>
                <c:pt idx="2">
                  <c:v>7</c:v>
                </c:pt>
                <c:pt idx="3">
                  <c:v>20</c:v>
                </c:pt>
                <c:pt idx="4">
                  <c:v>7</c:v>
                </c:pt>
                <c:pt idx="5">
                  <c:v>7</c:v>
                </c:pt>
                <c:pt idx="6">
                  <c:v>7</c:v>
                </c:pt>
                <c:pt idx="7">
                  <c:v>24</c:v>
                </c:pt>
                <c:pt idx="8">
                  <c:v>24</c:v>
                </c:pt>
              </c:numCache>
            </c:numRef>
          </c:xVal>
          <c:yVal>
            <c:numRef>
              <c:f>'season water'!$F$2:$F$10</c:f>
              <c:numCache>
                <c:formatCode>General</c:formatCode>
                <c:ptCount val="9"/>
                <c:pt idx="0">
                  <c:v>9.2307692307692313E-2</c:v>
                </c:pt>
                <c:pt idx="1">
                  <c:v>0.13846153846153844</c:v>
                </c:pt>
                <c:pt idx="2">
                  <c:v>6.9230769230769233E-3</c:v>
                </c:pt>
                <c:pt idx="3">
                  <c:v>2.7692307692307693E-2</c:v>
                </c:pt>
                <c:pt idx="4">
                  <c:v>6.9230769230769235E-2</c:v>
                </c:pt>
                <c:pt idx="5">
                  <c:v>1.6615384615384615E-2</c:v>
                </c:pt>
                <c:pt idx="6">
                  <c:v>9.2307692307692313E-2</c:v>
                </c:pt>
                <c:pt idx="7">
                  <c:v>2.7692307692307693E-2</c:v>
                </c:pt>
                <c:pt idx="8">
                  <c:v>1.7307692307692309E-2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C60-44EA-A325-0EFB593E08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5929216"/>
        <c:axId val="1592728656"/>
      </c:scatterChart>
      <c:valAx>
        <c:axId val="15959292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592728656"/>
        <c:crosses val="autoZero"/>
        <c:crossBetween val="midCat"/>
      </c:valAx>
      <c:valAx>
        <c:axId val="1592728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5959292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Water - July Large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'season water'!$T$2:$T$10</c:f>
              <c:numCache>
                <c:formatCode>0.00</c:formatCode>
                <c:ptCount val="9"/>
                <c:pt idx="0">
                  <c:v>20</c:v>
                </c:pt>
                <c:pt idx="1">
                  <c:v>7</c:v>
                </c:pt>
                <c:pt idx="2">
                  <c:v>20</c:v>
                </c:pt>
                <c:pt idx="3">
                  <c:v>20</c:v>
                </c:pt>
                <c:pt idx="4">
                  <c:v>20</c:v>
                </c:pt>
                <c:pt idx="5">
                  <c:v>24</c:v>
                </c:pt>
                <c:pt idx="6">
                  <c:v>24</c:v>
                </c:pt>
                <c:pt idx="7">
                  <c:v>24</c:v>
                </c:pt>
                <c:pt idx="8">
                  <c:v>24</c:v>
                </c:pt>
              </c:numCache>
            </c:numRef>
          </c:xVal>
          <c:yVal>
            <c:numRef>
              <c:f>'season water'!$X$2:$X$10</c:f>
              <c:numCache>
                <c:formatCode>General</c:formatCode>
                <c:ptCount val="9"/>
                <c:pt idx="0">
                  <c:v>1.7307692307692309E-2</c:v>
                </c:pt>
                <c:pt idx="1">
                  <c:v>8.1447963800904983E-3</c:v>
                </c:pt>
                <c:pt idx="2">
                  <c:v>2.0769230769230766E-2</c:v>
                </c:pt>
                <c:pt idx="3">
                  <c:v>1.5976331360946741E-2</c:v>
                </c:pt>
                <c:pt idx="4">
                  <c:v>1.9098143236074273E-2</c:v>
                </c:pt>
                <c:pt idx="5">
                  <c:v>4.9450549450549457E-3</c:v>
                </c:pt>
                <c:pt idx="6">
                  <c:v>1.6289592760180997E-2</c:v>
                </c:pt>
                <c:pt idx="7">
                  <c:v>2.3076923076923075E-2</c:v>
                </c:pt>
                <c:pt idx="8">
                  <c:v>9.0301003344481594E-3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79B-4963-93E5-94D5E2B8AC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90808672"/>
        <c:axId val="1590248272"/>
      </c:scatterChart>
      <c:valAx>
        <c:axId val="16908086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590248272"/>
        <c:crosses val="autoZero"/>
        <c:crossBetween val="midCat"/>
      </c:valAx>
      <c:valAx>
        <c:axId val="1590248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6908086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WATER -</a:t>
            </a:r>
            <a:r>
              <a:rPr lang="fr-FR" baseline="0"/>
              <a:t> </a:t>
            </a:r>
            <a:r>
              <a:rPr lang="fr-FR"/>
              <a:t>August small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'season water'!$B$11:$B$19</c:f>
              <c:numCache>
                <c:formatCode>0.00</c:formatCode>
                <c:ptCount val="9"/>
                <c:pt idx="0">
                  <c:v>20</c:v>
                </c:pt>
                <c:pt idx="1">
                  <c:v>20</c:v>
                </c:pt>
                <c:pt idx="2">
                  <c:v>20</c:v>
                </c:pt>
                <c:pt idx="3">
                  <c:v>24</c:v>
                </c:pt>
                <c:pt idx="4">
                  <c:v>24</c:v>
                </c:pt>
                <c:pt idx="5">
                  <c:v>7</c:v>
                </c:pt>
                <c:pt idx="6">
                  <c:v>7</c:v>
                </c:pt>
                <c:pt idx="7">
                  <c:v>7</c:v>
                </c:pt>
                <c:pt idx="8">
                  <c:v>7</c:v>
                </c:pt>
              </c:numCache>
            </c:numRef>
          </c:xVal>
          <c:yVal>
            <c:numRef>
              <c:f>'season water'!$F$11:$F$19</c:f>
              <c:numCache>
                <c:formatCode>General</c:formatCode>
                <c:ptCount val="9"/>
                <c:pt idx="0">
                  <c:v>2.7692307692307691E-3</c:v>
                </c:pt>
                <c:pt idx="1">
                  <c:v>9.2307692307692316E-3</c:v>
                </c:pt>
                <c:pt idx="2">
                  <c:v>1.3846153846153845E-3</c:v>
                </c:pt>
                <c:pt idx="3">
                  <c:v>2.7692307692307693E-2</c:v>
                </c:pt>
                <c:pt idx="4">
                  <c:v>6.9230769230769233E-3</c:v>
                </c:pt>
                <c:pt idx="5">
                  <c:v>9.2307692307692313E-2</c:v>
                </c:pt>
                <c:pt idx="6">
                  <c:v>6.9230769230769235E-2</c:v>
                </c:pt>
                <c:pt idx="7">
                  <c:v>8.3076923076923062E-2</c:v>
                </c:pt>
                <c:pt idx="8">
                  <c:v>6.9230769230769221E-2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388-4DA9-A79E-BD48677FF8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5929216"/>
        <c:axId val="1592728656"/>
      </c:scatterChart>
      <c:valAx>
        <c:axId val="15959292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592728656"/>
        <c:crosses val="autoZero"/>
        <c:crossBetween val="midCat"/>
      </c:valAx>
      <c:valAx>
        <c:axId val="1592728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5959292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Water - August Large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'season water'!$T$11:$T$19</c:f>
              <c:numCache>
                <c:formatCode>0.00</c:formatCode>
                <c:ptCount val="9"/>
                <c:pt idx="0">
                  <c:v>20</c:v>
                </c:pt>
                <c:pt idx="1">
                  <c:v>20</c:v>
                </c:pt>
                <c:pt idx="2">
                  <c:v>20</c:v>
                </c:pt>
                <c:pt idx="3">
                  <c:v>24</c:v>
                </c:pt>
                <c:pt idx="4">
                  <c:v>24</c:v>
                </c:pt>
                <c:pt idx="5">
                  <c:v>24</c:v>
                </c:pt>
                <c:pt idx="6">
                  <c:v>7</c:v>
                </c:pt>
                <c:pt idx="7">
                  <c:v>7</c:v>
                </c:pt>
                <c:pt idx="8">
                  <c:v>7</c:v>
                </c:pt>
              </c:numCache>
            </c:numRef>
          </c:xVal>
          <c:yVal>
            <c:numRef>
              <c:f>'season water'!$X$11:$X$19</c:f>
              <c:numCache>
                <c:formatCode>General</c:formatCode>
                <c:ptCount val="9"/>
                <c:pt idx="0">
                  <c:v>1.6289592760180996E-3</c:v>
                </c:pt>
                <c:pt idx="1">
                  <c:v>2.2332506203473945E-2</c:v>
                </c:pt>
                <c:pt idx="2">
                  <c:v>1.2217194570135745E-2</c:v>
                </c:pt>
                <c:pt idx="3">
                  <c:v>2.7692307692307693E-2</c:v>
                </c:pt>
                <c:pt idx="4">
                  <c:v>2.3076923076923078E-2</c:v>
                </c:pt>
                <c:pt idx="5">
                  <c:v>1.8218623481781375E-2</c:v>
                </c:pt>
                <c:pt idx="6">
                  <c:v>2.443438914027149E-2</c:v>
                </c:pt>
                <c:pt idx="7">
                  <c:v>1.5384615384615385E-2</c:v>
                </c:pt>
                <c:pt idx="8">
                  <c:v>1.8711018711018712E-2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3C9-45A2-9C37-E88333841E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90808672"/>
        <c:axId val="1590248272"/>
      </c:scatterChart>
      <c:valAx>
        <c:axId val="16908086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590248272"/>
        <c:crosses val="autoZero"/>
        <c:crossBetween val="midCat"/>
      </c:valAx>
      <c:valAx>
        <c:axId val="1590248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6908086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August small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'season air'!$B$22:$B$32</c:f>
              <c:numCache>
                <c:formatCode>0.00</c:formatCode>
                <c:ptCount val="11"/>
                <c:pt idx="0">
                  <c:v>20</c:v>
                </c:pt>
                <c:pt idx="1">
                  <c:v>20</c:v>
                </c:pt>
                <c:pt idx="2">
                  <c:v>20</c:v>
                </c:pt>
                <c:pt idx="3">
                  <c:v>24</c:v>
                </c:pt>
                <c:pt idx="4">
                  <c:v>24</c:v>
                </c:pt>
                <c:pt idx="5">
                  <c:v>12</c:v>
                </c:pt>
                <c:pt idx="6">
                  <c:v>12</c:v>
                </c:pt>
                <c:pt idx="7">
                  <c:v>12</c:v>
                </c:pt>
                <c:pt idx="8">
                  <c:v>7</c:v>
                </c:pt>
                <c:pt idx="9">
                  <c:v>7</c:v>
                </c:pt>
                <c:pt idx="10">
                  <c:v>7</c:v>
                </c:pt>
              </c:numCache>
            </c:numRef>
          </c:xVal>
          <c:yVal>
            <c:numRef>
              <c:f>'season air'!$F$22:$F$32</c:f>
              <c:numCache>
                <c:formatCode>0.00000</c:formatCode>
                <c:ptCount val="11"/>
                <c:pt idx="0">
                  <c:v>3.5999999999999997E-2</c:v>
                </c:pt>
                <c:pt idx="1">
                  <c:v>0.12000000000000001</c:v>
                </c:pt>
                <c:pt idx="2">
                  <c:v>0.24000000000000002</c:v>
                </c:pt>
                <c:pt idx="3">
                  <c:v>1.8000000000000002E-2</c:v>
                </c:pt>
                <c:pt idx="4">
                  <c:v>1.8000000000000002E-2</c:v>
                </c:pt>
                <c:pt idx="5">
                  <c:v>0.12000000000000001</c:v>
                </c:pt>
                <c:pt idx="6">
                  <c:v>0.14400000000000002</c:v>
                </c:pt>
                <c:pt idx="7">
                  <c:v>0.18000000000000002</c:v>
                </c:pt>
                <c:pt idx="8">
                  <c:v>9.0000000000000011E-2</c:v>
                </c:pt>
                <c:pt idx="9">
                  <c:v>0.12000000000000001</c:v>
                </c:pt>
                <c:pt idx="10">
                  <c:v>0.14400000000000002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E51-4178-A14E-F16FFDD7E6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90135696"/>
        <c:axId val="1689537536"/>
      </c:scatterChart>
      <c:valAx>
        <c:axId val="12901356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689537536"/>
        <c:crosses val="autoZero"/>
        <c:crossBetween val="midCat"/>
      </c:valAx>
      <c:valAx>
        <c:axId val="1689537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2901356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August large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'season air'!$P$29:$P$41</c:f>
              <c:numCache>
                <c:formatCode>0.00</c:formatCode>
                <c:ptCount val="13"/>
                <c:pt idx="0">
                  <c:v>20</c:v>
                </c:pt>
                <c:pt idx="1">
                  <c:v>20</c:v>
                </c:pt>
                <c:pt idx="2">
                  <c:v>20</c:v>
                </c:pt>
                <c:pt idx="3">
                  <c:v>24</c:v>
                </c:pt>
                <c:pt idx="4">
                  <c:v>24</c:v>
                </c:pt>
                <c:pt idx="5">
                  <c:v>24</c:v>
                </c:pt>
                <c:pt idx="6">
                  <c:v>12</c:v>
                </c:pt>
                <c:pt idx="7">
                  <c:v>12</c:v>
                </c:pt>
                <c:pt idx="8">
                  <c:v>12</c:v>
                </c:pt>
                <c:pt idx="9">
                  <c:v>7</c:v>
                </c:pt>
                <c:pt idx="10">
                  <c:v>7</c:v>
                </c:pt>
                <c:pt idx="11">
                  <c:v>7</c:v>
                </c:pt>
                <c:pt idx="12">
                  <c:v>7</c:v>
                </c:pt>
              </c:numCache>
            </c:numRef>
          </c:xVal>
          <c:yVal>
            <c:numRef>
              <c:f>'season air'!$T$29:$T$41</c:f>
              <c:numCache>
                <c:formatCode>0.00000</c:formatCode>
                <c:ptCount val="13"/>
                <c:pt idx="0">
                  <c:v>1.0588235294117648E-3</c:v>
                </c:pt>
                <c:pt idx="1">
                  <c:v>4.2352941176470593E-3</c:v>
                </c:pt>
                <c:pt idx="2">
                  <c:v>4.6451612903225812E-3</c:v>
                </c:pt>
                <c:pt idx="3">
                  <c:v>3.6000000000000003E-3</c:v>
                </c:pt>
                <c:pt idx="4">
                  <c:v>6.6315789473684215E-3</c:v>
                </c:pt>
                <c:pt idx="5">
                  <c:v>7.5000000000000006E-3</c:v>
                </c:pt>
                <c:pt idx="6">
                  <c:v>2.181818181818182E-2</c:v>
                </c:pt>
                <c:pt idx="7">
                  <c:v>2.2500000000000003E-2</c:v>
                </c:pt>
                <c:pt idx="8">
                  <c:v>2.5714285714285717E-2</c:v>
                </c:pt>
                <c:pt idx="9">
                  <c:v>1.9459459459459462E-2</c:v>
                </c:pt>
                <c:pt idx="10">
                  <c:v>4.0000000000000008E-2</c:v>
                </c:pt>
                <c:pt idx="11">
                  <c:v>8.4705882352941186E-2</c:v>
                </c:pt>
                <c:pt idx="12">
                  <c:v>0.16000000000000003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73B-498D-B331-C6C257C6D7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1464288"/>
        <c:axId val="1547363599"/>
      </c:scatterChart>
      <c:valAx>
        <c:axId val="12814642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547363599"/>
        <c:crosses val="autoZero"/>
        <c:crossBetween val="midCat"/>
      </c:valAx>
      <c:valAx>
        <c:axId val="15473635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2814642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Setember Small (&lt; 8g)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'season air'!$B$33:$B$41</c:f>
              <c:numCache>
                <c:formatCode>0.00</c:formatCode>
                <c:ptCount val="9"/>
                <c:pt idx="0">
                  <c:v>20</c:v>
                </c:pt>
                <c:pt idx="1">
                  <c:v>24</c:v>
                </c:pt>
                <c:pt idx="2">
                  <c:v>7</c:v>
                </c:pt>
                <c:pt idx="3">
                  <c:v>7</c:v>
                </c:pt>
                <c:pt idx="4">
                  <c:v>7</c:v>
                </c:pt>
                <c:pt idx="5">
                  <c:v>7</c:v>
                </c:pt>
                <c:pt idx="6">
                  <c:v>24</c:v>
                </c:pt>
                <c:pt idx="7">
                  <c:v>7</c:v>
                </c:pt>
                <c:pt idx="8">
                  <c:v>7</c:v>
                </c:pt>
              </c:numCache>
            </c:numRef>
          </c:xVal>
          <c:yVal>
            <c:numRef>
              <c:f>'season air'!$F$33:$F$41</c:f>
              <c:numCache>
                <c:formatCode>0.00000</c:formatCode>
                <c:ptCount val="9"/>
                <c:pt idx="0">
                  <c:v>1.4914285714285715E-2</c:v>
                </c:pt>
                <c:pt idx="1">
                  <c:v>1.7999999999999999E-2</c:v>
                </c:pt>
                <c:pt idx="2">
                  <c:v>7.2000000000000008E-2</c:v>
                </c:pt>
                <c:pt idx="3">
                  <c:v>0.11999999999999995</c:v>
                </c:pt>
                <c:pt idx="4">
                  <c:v>0.12000000000000001</c:v>
                </c:pt>
                <c:pt idx="5">
                  <c:v>0.12000000000000001</c:v>
                </c:pt>
                <c:pt idx="6">
                  <c:v>0.2016</c:v>
                </c:pt>
                <c:pt idx="7">
                  <c:v>0.21600000000000003</c:v>
                </c:pt>
                <c:pt idx="8">
                  <c:v>0.24000000000000002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53B-4CEC-8735-1824141A9C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18680944"/>
        <c:axId val="1282482864"/>
      </c:scatterChart>
      <c:valAx>
        <c:axId val="12186809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282482864"/>
        <c:crosses val="autoZero"/>
        <c:crossBetween val="midCat"/>
      </c:valAx>
      <c:valAx>
        <c:axId val="1282482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2186809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FFF7C6-69DE-924C-1C5C-7271BC07B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9301261-4570-BDB1-A89C-865378988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7CED85-B74A-0B4C-C64D-2988D2F88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47F5A-AFD1-41EA-9CD5-2E575A7551B8}" type="datetimeFigureOut">
              <a:rPr lang="fr-FR" smtClean="0"/>
              <a:t>14/02/2024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3E6B2B-7297-2E6E-6772-780035813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9751B6-3CF9-16E7-8F70-8116C1DE5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D118-6394-42E8-8BDB-A86300EF1F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3283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48C965-8BCE-8E0E-8AAF-C331EF1B2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FC84237-AAC9-980E-099B-33D7881BC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9B51D6-8F71-71D3-F143-299DD8C7B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47F5A-AFD1-41EA-9CD5-2E575A7551B8}" type="datetimeFigureOut">
              <a:rPr lang="fr-FR" smtClean="0"/>
              <a:t>14/02/2024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21A99E-514B-3336-AFEE-6EC38FA91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F11E9A-4BA3-AF9B-8423-505FF08FD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D118-6394-42E8-8BDB-A86300EF1F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7389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4BE6D1C-09CA-E396-4DE2-7FB50A7557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B50AB8E-67EB-F985-CD68-12C1CB34F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090E62-67CE-F6BD-C2D4-F8F03888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47F5A-AFD1-41EA-9CD5-2E575A7551B8}" type="datetimeFigureOut">
              <a:rPr lang="fr-FR" smtClean="0"/>
              <a:t>14/02/2024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FB88EB-02A7-0310-BC54-DF731A9ED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25F70C-7627-9DA8-078F-849F0BFDF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D118-6394-42E8-8BDB-A86300EF1F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8074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EE7345-1843-4625-8CDE-74A1B5369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DA037F-19C8-00DF-6F81-FC8A669D5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9B35E1-CE6F-0C9F-A7E3-8C171F3AF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47F5A-AFD1-41EA-9CD5-2E575A7551B8}" type="datetimeFigureOut">
              <a:rPr lang="fr-FR" smtClean="0"/>
              <a:t>14/02/2024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BB822E-AB2B-283A-007C-AB5876811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DA280E-F090-1AD4-631D-55927FF39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D118-6394-42E8-8BDB-A86300EF1F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0920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CE23AD-CEF6-B09E-1A03-CF7F3C6D6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E6AFB84-6F66-6016-E7A0-175D50A0B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7D446D-A9C9-E6F8-8927-640704D80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47F5A-AFD1-41EA-9CD5-2E575A7551B8}" type="datetimeFigureOut">
              <a:rPr lang="fr-FR" smtClean="0"/>
              <a:t>14/02/2024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14A262-7032-DF44-5535-3B31B9331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499393-28F7-572B-CFC5-E73377855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D118-6394-42E8-8BDB-A86300EF1F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7444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54EEEC-3AD8-88DF-196D-CC30A97E8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0958ED-82CB-6B7B-7100-3CF7F19984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BE32132-DDB1-AC95-45C1-4C48F6C3E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DA60E6D-00D2-DB46-F16E-95E8FAE07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47F5A-AFD1-41EA-9CD5-2E575A7551B8}" type="datetimeFigureOut">
              <a:rPr lang="fr-FR" smtClean="0"/>
              <a:t>14/02/2024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C1B440A-2824-6718-9EE8-60B996B12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8ED0C6-B095-2F49-8D1C-4E67C3578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D118-6394-42E8-8BDB-A86300EF1F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0148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DAC21E-7F12-F3F6-2E25-BE6AA6A2A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5C4E4E-FA95-230A-7F3E-FFAD7F8C6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4E08B7B-2864-9DA5-004F-5689763FB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48F85BF-6499-C95D-C41F-E9EB04A77B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A499E31-36B7-E59F-63CD-4D5483684A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CF7F64E-F21F-4FB2-B1FC-88A26BA8D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47F5A-AFD1-41EA-9CD5-2E575A7551B8}" type="datetimeFigureOut">
              <a:rPr lang="fr-FR" smtClean="0"/>
              <a:t>14/02/2024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7A812CE-88AD-196F-93FE-E128C6A23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F7FDF18-E614-8BAC-6727-151CA1B40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D118-6394-42E8-8BDB-A86300EF1F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2022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6F5676-5BA0-8B29-3799-632807E67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461BF49-44D4-7816-9D3A-69C685A72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47F5A-AFD1-41EA-9CD5-2E575A7551B8}" type="datetimeFigureOut">
              <a:rPr lang="fr-FR" smtClean="0"/>
              <a:t>14/02/2024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CCA7C94-0E52-30D7-9A74-E55B41F0E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98C79B-D87C-04D1-8C1B-C2CD88DAE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D118-6394-42E8-8BDB-A86300EF1F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0832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A28C6FA-3638-7F97-0E34-1F14C71F9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47F5A-AFD1-41EA-9CD5-2E575A7551B8}" type="datetimeFigureOut">
              <a:rPr lang="fr-FR" smtClean="0"/>
              <a:t>14/02/2024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09679F0-579E-A478-A333-4E5B30882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5BE614A-8730-7EC6-0252-A0B4D3A8E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D118-6394-42E8-8BDB-A86300EF1F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3785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04DD2E-7976-4245-03DC-6288EDC3D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0F1C2B-16D1-3F27-709A-E99C03506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5E24C53-B0C2-B931-41D5-5E6032B3D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C4B4EB0-1CFE-8365-F16C-D182B3376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47F5A-AFD1-41EA-9CD5-2E575A7551B8}" type="datetimeFigureOut">
              <a:rPr lang="fr-FR" smtClean="0"/>
              <a:t>14/02/2024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5290B81-1353-5C0A-4C72-44788692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475C73E-0CBE-7089-7483-71AB783C3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D118-6394-42E8-8BDB-A86300EF1F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1034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7914D5-6B59-1BCC-3424-C4C61AA6C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B019E40-C341-5BD6-7362-7268ADA8AF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65A83AF-0DCC-C57E-58CC-6D1BDC6A7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5513A1E-E6A3-FB3D-BC70-22AE67929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47F5A-AFD1-41EA-9CD5-2E575A7551B8}" type="datetimeFigureOut">
              <a:rPr lang="fr-FR" smtClean="0"/>
              <a:t>14/02/2024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380F6AA-AF83-0B52-BFE9-6DA9AAA62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2BFC926-306A-C390-DD56-25814722D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9D118-6394-42E8-8BDB-A86300EF1F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6748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8F9E3A8-81AA-637E-82FD-B5435E404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5AE500-76CC-A656-3CCD-23E188ABA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C53610-D9A8-3655-E6A3-9C170A3434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547F5A-AFD1-41EA-9CD5-2E575A7551B8}" type="datetimeFigureOut">
              <a:rPr lang="fr-FR" smtClean="0"/>
              <a:t>14/02/2024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E0A5A8-14DB-C36C-B9AC-B12143916D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AE7DFF-7DEA-E6AB-70CC-739EBD8688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49D118-6394-42E8-8BDB-A86300EF1F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3342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chart" Target="../charts/chart2.xml"/><Relationship Id="rId7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chart" Target="../charts/chart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7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chart" Target="../charts/chart1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11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58B2842F-7CA5-F7EC-C981-8EFB234184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4487646"/>
              </p:ext>
            </p:extLst>
          </p:nvPr>
        </p:nvGraphicFramePr>
        <p:xfrm>
          <a:off x="0" y="0"/>
          <a:ext cx="4569619" cy="2717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4FD6C570-8AE0-0C17-7D65-E0C9303B6141}"/>
              </a:ext>
            </a:extLst>
          </p:cNvPr>
          <p:cNvSpPr/>
          <p:nvPr/>
        </p:nvSpPr>
        <p:spPr>
          <a:xfrm>
            <a:off x="1438989" y="665560"/>
            <a:ext cx="2466737" cy="1473185"/>
          </a:xfrm>
          <a:custGeom>
            <a:avLst/>
            <a:gdLst>
              <a:gd name="connsiteX0" fmla="*/ 0 w 2470547"/>
              <a:gd name="connsiteY0" fmla="*/ 0 h 1478900"/>
              <a:gd name="connsiteX1" fmla="*/ 625078 w 2470547"/>
              <a:gd name="connsiteY1" fmla="*/ 1446609 h 1478900"/>
              <a:gd name="connsiteX2" fmla="*/ 1613297 w 2470547"/>
              <a:gd name="connsiteY2" fmla="*/ 1041797 h 1478900"/>
              <a:gd name="connsiteX3" fmla="*/ 2470547 w 2470547"/>
              <a:gd name="connsiteY3" fmla="*/ 1476375 h 147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0547" h="1478900">
                <a:moveTo>
                  <a:pt x="0" y="0"/>
                </a:moveTo>
                <a:cubicBezTo>
                  <a:pt x="178097" y="636488"/>
                  <a:pt x="356195" y="1272976"/>
                  <a:pt x="625078" y="1446609"/>
                </a:cubicBezTo>
                <a:cubicBezTo>
                  <a:pt x="893961" y="1620242"/>
                  <a:pt x="1305719" y="1036836"/>
                  <a:pt x="1613297" y="1041797"/>
                </a:cubicBezTo>
                <a:cubicBezTo>
                  <a:pt x="1920875" y="1046758"/>
                  <a:pt x="2195711" y="1261566"/>
                  <a:pt x="2470547" y="147637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r-FR" sz="1100"/>
          </a:p>
        </p:txBody>
      </p:sp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1A5B3BC8-71F9-EC07-3B2D-746F404D26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3938902"/>
              </p:ext>
            </p:extLst>
          </p:nvPr>
        </p:nvGraphicFramePr>
        <p:xfrm>
          <a:off x="4495193" y="104775"/>
          <a:ext cx="4564379" cy="27295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Forme libre : forme 6">
            <a:extLst>
              <a:ext uri="{FF2B5EF4-FFF2-40B4-BE49-F238E27FC236}">
                <a16:creationId xmlns:a16="http://schemas.microsoft.com/office/drawing/2014/main" id="{F394A8B8-0016-5FC2-684A-781C5FE39C1F}"/>
              </a:ext>
            </a:extLst>
          </p:cNvPr>
          <p:cNvSpPr/>
          <p:nvPr/>
        </p:nvSpPr>
        <p:spPr>
          <a:xfrm>
            <a:off x="5838625" y="1759779"/>
            <a:ext cx="2462927" cy="616789"/>
          </a:xfrm>
          <a:custGeom>
            <a:avLst/>
            <a:gdLst>
              <a:gd name="connsiteX0" fmla="*/ 0 w 2464594"/>
              <a:gd name="connsiteY0" fmla="*/ 498088 h 609645"/>
              <a:gd name="connsiteX1" fmla="*/ 1744266 w 2464594"/>
              <a:gd name="connsiteY1" fmla="*/ 575478 h 609645"/>
              <a:gd name="connsiteX2" fmla="*/ 2220516 w 2464594"/>
              <a:gd name="connsiteY2" fmla="*/ 9931 h 609645"/>
              <a:gd name="connsiteX3" fmla="*/ 2464594 w 2464594"/>
              <a:gd name="connsiteY3" fmla="*/ 200431 h 609645"/>
              <a:gd name="connsiteX4" fmla="*/ 2464594 w 2464594"/>
              <a:gd name="connsiteY4" fmla="*/ 200431 h 609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4594" h="609645">
                <a:moveTo>
                  <a:pt x="0" y="498088"/>
                </a:moveTo>
                <a:cubicBezTo>
                  <a:pt x="687090" y="577463"/>
                  <a:pt x="1374180" y="656838"/>
                  <a:pt x="1744266" y="575478"/>
                </a:cubicBezTo>
                <a:cubicBezTo>
                  <a:pt x="2114352" y="494118"/>
                  <a:pt x="2100461" y="72439"/>
                  <a:pt x="2220516" y="9931"/>
                </a:cubicBezTo>
                <a:cubicBezTo>
                  <a:pt x="2340571" y="-52577"/>
                  <a:pt x="2464594" y="200431"/>
                  <a:pt x="2464594" y="200431"/>
                </a:cubicBezTo>
                <a:lnTo>
                  <a:pt x="2464594" y="200431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r-FR" sz="1100"/>
          </a:p>
        </p:txBody>
      </p:sp>
      <p:graphicFrame>
        <p:nvGraphicFramePr>
          <p:cNvPr id="8" name="Graphique 7">
            <a:extLst>
              <a:ext uri="{FF2B5EF4-FFF2-40B4-BE49-F238E27FC236}">
                <a16:creationId xmlns:a16="http://schemas.microsoft.com/office/drawing/2014/main" id="{B852DEB2-C1E1-2A7C-1DD7-26F8928D1F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9230765"/>
              </p:ext>
            </p:extLst>
          </p:nvPr>
        </p:nvGraphicFramePr>
        <p:xfrm>
          <a:off x="96459" y="2788343"/>
          <a:ext cx="4473159" cy="27048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Graphique 8">
            <a:extLst>
              <a:ext uri="{FF2B5EF4-FFF2-40B4-BE49-F238E27FC236}">
                <a16:creationId xmlns:a16="http://schemas.microsoft.com/office/drawing/2014/main" id="{1BA6FD73-0626-4204-004D-C6D9DD08F3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0565233"/>
              </p:ext>
            </p:extLst>
          </p:nvPr>
        </p:nvGraphicFramePr>
        <p:xfrm>
          <a:off x="4495193" y="2912168"/>
          <a:ext cx="4569619" cy="26857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6ADBAF46-BEA7-9256-D108-1CE06958A322}"/>
              </a:ext>
            </a:extLst>
          </p:cNvPr>
          <p:cNvSpPr/>
          <p:nvPr/>
        </p:nvSpPr>
        <p:spPr>
          <a:xfrm>
            <a:off x="1218196" y="4654564"/>
            <a:ext cx="2456029" cy="249945"/>
          </a:xfrm>
          <a:custGeom>
            <a:avLst/>
            <a:gdLst>
              <a:gd name="connsiteX0" fmla="*/ 0 w 1981200"/>
              <a:gd name="connsiteY0" fmla="*/ 0 h 19050"/>
              <a:gd name="connsiteX1" fmla="*/ 1981200 w 1981200"/>
              <a:gd name="connsiteY1" fmla="*/ 1905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81200" h="19050">
                <a:moveTo>
                  <a:pt x="0" y="0"/>
                </a:moveTo>
                <a:lnTo>
                  <a:pt x="1981200" y="1905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r-FR" sz="1100"/>
          </a:p>
        </p:txBody>
      </p: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DC29D737-6646-6EB5-8D15-33A060947716}"/>
              </a:ext>
            </a:extLst>
          </p:cNvPr>
          <p:cNvSpPr/>
          <p:nvPr/>
        </p:nvSpPr>
        <p:spPr>
          <a:xfrm>
            <a:off x="5850838" y="3908964"/>
            <a:ext cx="2258482" cy="725733"/>
          </a:xfrm>
          <a:custGeom>
            <a:avLst/>
            <a:gdLst>
              <a:gd name="connsiteX0" fmla="*/ 0 w 2257425"/>
              <a:gd name="connsiteY0" fmla="*/ 745871 h 745871"/>
              <a:gd name="connsiteX1" fmla="*/ 1657350 w 2257425"/>
              <a:gd name="connsiteY1" fmla="*/ 2921 h 745871"/>
              <a:gd name="connsiteX2" fmla="*/ 2257425 w 2257425"/>
              <a:gd name="connsiteY2" fmla="*/ 536321 h 745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57425" h="745871">
                <a:moveTo>
                  <a:pt x="0" y="745871"/>
                </a:moveTo>
                <a:cubicBezTo>
                  <a:pt x="640556" y="391858"/>
                  <a:pt x="1281112" y="37846"/>
                  <a:pt x="1657350" y="2921"/>
                </a:cubicBezTo>
                <a:cubicBezTo>
                  <a:pt x="2033588" y="-32004"/>
                  <a:pt x="2145506" y="252158"/>
                  <a:pt x="2257425" y="536321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r-FR" sz="1100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8A2B0B20-EC46-9935-154A-BEA10D5A46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69731" y="649077"/>
            <a:ext cx="2011854" cy="2011854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7187DA29-CFC7-7805-68F9-6DD96949A2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69731" y="3429000"/>
            <a:ext cx="2014902" cy="2011854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C8A2ADA1-6EFF-4D5A-9A1D-3465E0C8F25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65634"/>
          <a:stretch/>
        </p:blipFill>
        <p:spPr>
          <a:xfrm>
            <a:off x="8968352" y="11599"/>
            <a:ext cx="3182514" cy="684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11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10A21D03-17BB-4055-15A0-4F6AE491C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9731" y="649077"/>
            <a:ext cx="2011854" cy="2011854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C514AB3E-2BD2-14AE-000E-7C8DA0F66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9731" y="3429000"/>
            <a:ext cx="2014902" cy="2011854"/>
          </a:xfrm>
          <a:prstGeom prst="rect">
            <a:avLst/>
          </a:prstGeom>
        </p:spPr>
      </p:pic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C3A75EB9-1910-4E8E-BBE6-7D66F6F0C3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8927615"/>
              </p:ext>
            </p:extLst>
          </p:nvPr>
        </p:nvGraphicFramePr>
        <p:xfrm>
          <a:off x="578032" y="3448050"/>
          <a:ext cx="3930832" cy="26838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02910818-814A-4D28-8105-10DAAB42DF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4157984"/>
              </p:ext>
            </p:extLst>
          </p:nvPr>
        </p:nvGraphicFramePr>
        <p:xfrm>
          <a:off x="4486003" y="3429000"/>
          <a:ext cx="4567645" cy="26724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89A505B6-D658-A815-96DC-BE3906FE1C71}"/>
              </a:ext>
            </a:extLst>
          </p:cNvPr>
          <p:cNvSpPr/>
          <p:nvPr/>
        </p:nvSpPr>
        <p:spPr>
          <a:xfrm>
            <a:off x="1759675" y="4263934"/>
            <a:ext cx="1822813" cy="1443725"/>
          </a:xfrm>
          <a:custGeom>
            <a:avLst/>
            <a:gdLst>
              <a:gd name="connsiteX0" fmla="*/ 0 w 1828800"/>
              <a:gd name="connsiteY0" fmla="*/ 0 h 1470667"/>
              <a:gd name="connsiteX1" fmla="*/ 1209675 w 1828800"/>
              <a:gd name="connsiteY1" fmla="*/ 1400175 h 1470667"/>
              <a:gd name="connsiteX2" fmla="*/ 1828800 w 1828800"/>
              <a:gd name="connsiteY2" fmla="*/ 1276350 h 147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8800" h="1470667">
                <a:moveTo>
                  <a:pt x="0" y="0"/>
                </a:moveTo>
                <a:cubicBezTo>
                  <a:pt x="452437" y="593725"/>
                  <a:pt x="904875" y="1187450"/>
                  <a:pt x="1209675" y="1400175"/>
                </a:cubicBezTo>
                <a:cubicBezTo>
                  <a:pt x="1514475" y="1612900"/>
                  <a:pt x="1828800" y="1276350"/>
                  <a:pt x="1828800" y="127635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r-FR" sz="1100"/>
          </a:p>
        </p:txBody>
      </p:sp>
      <p:sp>
        <p:nvSpPr>
          <p:cNvPr id="7" name="Forme libre : forme 6">
            <a:extLst>
              <a:ext uri="{FF2B5EF4-FFF2-40B4-BE49-F238E27FC236}">
                <a16:creationId xmlns:a16="http://schemas.microsoft.com/office/drawing/2014/main" id="{B357D255-A0AF-D6AE-6EDF-D42F996B0EAA}"/>
              </a:ext>
            </a:extLst>
          </p:cNvPr>
          <p:cNvSpPr/>
          <p:nvPr/>
        </p:nvSpPr>
        <p:spPr>
          <a:xfrm>
            <a:off x="5896791" y="4286794"/>
            <a:ext cx="2100399" cy="617406"/>
          </a:xfrm>
          <a:custGeom>
            <a:avLst/>
            <a:gdLst>
              <a:gd name="connsiteX0" fmla="*/ 0 w 2105025"/>
              <a:gd name="connsiteY0" fmla="*/ 304800 h 627747"/>
              <a:gd name="connsiteX1" fmla="*/ 1419225 w 2105025"/>
              <a:gd name="connsiteY1" fmla="*/ 619125 h 627747"/>
              <a:gd name="connsiteX2" fmla="*/ 2105025 w 2105025"/>
              <a:gd name="connsiteY2" fmla="*/ 0 h 627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5025" h="627747">
                <a:moveTo>
                  <a:pt x="0" y="304800"/>
                </a:moveTo>
                <a:cubicBezTo>
                  <a:pt x="534194" y="487362"/>
                  <a:pt x="1068388" y="669925"/>
                  <a:pt x="1419225" y="619125"/>
                </a:cubicBezTo>
                <a:cubicBezTo>
                  <a:pt x="1770062" y="568325"/>
                  <a:pt x="1937543" y="284162"/>
                  <a:pt x="2105025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r-FR" sz="1100"/>
          </a:p>
        </p:txBody>
      </p:sp>
      <p:graphicFrame>
        <p:nvGraphicFramePr>
          <p:cNvPr id="8" name="Graphique 7">
            <a:extLst>
              <a:ext uri="{FF2B5EF4-FFF2-40B4-BE49-F238E27FC236}">
                <a16:creationId xmlns:a16="http://schemas.microsoft.com/office/drawing/2014/main" id="{4DF8F0AB-F470-42AF-AC44-A9ACA0066D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9233333"/>
              </p:ext>
            </p:extLst>
          </p:nvPr>
        </p:nvGraphicFramePr>
        <p:xfrm>
          <a:off x="210415" y="383499"/>
          <a:ext cx="456438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Graphique 8">
            <a:extLst>
              <a:ext uri="{FF2B5EF4-FFF2-40B4-BE49-F238E27FC236}">
                <a16:creationId xmlns:a16="http://schemas.microsoft.com/office/drawing/2014/main" id="{6C752403-777A-CBDE-0215-B84DAF8E78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9271235"/>
              </p:ext>
            </p:extLst>
          </p:nvPr>
        </p:nvGraphicFramePr>
        <p:xfrm>
          <a:off x="4790580" y="371354"/>
          <a:ext cx="4566284" cy="27181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1B7B659A-F37F-9F32-31F8-11FA615CDFAD}"/>
              </a:ext>
            </a:extLst>
          </p:cNvPr>
          <p:cNvSpPr/>
          <p:nvPr/>
        </p:nvSpPr>
        <p:spPr>
          <a:xfrm>
            <a:off x="1362464" y="1748571"/>
            <a:ext cx="2415540" cy="979269"/>
          </a:xfrm>
          <a:custGeom>
            <a:avLst/>
            <a:gdLst>
              <a:gd name="connsiteX0" fmla="*/ 0 w 2519081"/>
              <a:gd name="connsiteY0" fmla="*/ 259179 h 961648"/>
              <a:gd name="connsiteX1" fmla="*/ 2160984 w 2519081"/>
              <a:gd name="connsiteY1" fmla="*/ 38913 h 961648"/>
              <a:gd name="connsiteX2" fmla="*/ 2494359 w 2519081"/>
              <a:gd name="connsiteY2" fmla="*/ 961648 h 961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9081" h="961648">
                <a:moveTo>
                  <a:pt x="0" y="259179"/>
                </a:moveTo>
                <a:cubicBezTo>
                  <a:pt x="872628" y="90507"/>
                  <a:pt x="1745257" y="-78165"/>
                  <a:pt x="2160984" y="38913"/>
                </a:cubicBezTo>
                <a:cubicBezTo>
                  <a:pt x="2576711" y="155991"/>
                  <a:pt x="2535535" y="558819"/>
                  <a:pt x="2494359" y="961648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r-FR" sz="1100"/>
          </a:p>
        </p:txBody>
      </p: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29CC2878-0CAC-D015-01FD-A4C348CFF16A}"/>
              </a:ext>
            </a:extLst>
          </p:cNvPr>
          <p:cNvSpPr/>
          <p:nvPr/>
        </p:nvSpPr>
        <p:spPr>
          <a:xfrm>
            <a:off x="6137583" y="1556502"/>
            <a:ext cx="2218849" cy="1164291"/>
          </a:xfrm>
          <a:custGeom>
            <a:avLst/>
            <a:gdLst>
              <a:gd name="connsiteX0" fmla="*/ 0 w 2280047"/>
              <a:gd name="connsiteY0" fmla="*/ 0 h 1150003"/>
              <a:gd name="connsiteX1" fmla="*/ 785812 w 2280047"/>
              <a:gd name="connsiteY1" fmla="*/ 982266 h 1150003"/>
              <a:gd name="connsiteX2" fmla="*/ 2280047 w 2280047"/>
              <a:gd name="connsiteY2" fmla="*/ 1148953 h 1150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0047" h="1150003">
                <a:moveTo>
                  <a:pt x="0" y="0"/>
                </a:moveTo>
                <a:cubicBezTo>
                  <a:pt x="202902" y="395387"/>
                  <a:pt x="405804" y="790774"/>
                  <a:pt x="785812" y="982266"/>
                </a:cubicBezTo>
                <a:cubicBezTo>
                  <a:pt x="1165820" y="1173758"/>
                  <a:pt x="2280047" y="1148953"/>
                  <a:pt x="2280047" y="114895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r-FR" sz="110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36E5BAF7-CF8B-0A10-7AC1-554A2DCC3B0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3597" t="-387" r="37240" b="387"/>
          <a:stretch/>
        </p:blipFill>
        <p:spPr>
          <a:xfrm>
            <a:off x="9479188" y="0"/>
            <a:ext cx="2700695" cy="684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730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89FF13-73A8-905E-4AD3-5C23B04A25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6ADC3822-4F07-D49F-9B62-0A650D846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9731" y="649077"/>
            <a:ext cx="2011854" cy="2011854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0391665-1CA0-CF48-9323-D815FE692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9731" y="3429000"/>
            <a:ext cx="2014902" cy="2011854"/>
          </a:xfrm>
          <a:prstGeom prst="rect">
            <a:avLst/>
          </a:prstGeom>
        </p:spPr>
      </p:pic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5DB78542-CA93-1EDB-2CB0-FF1618BD78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0942407"/>
              </p:ext>
            </p:extLst>
          </p:nvPr>
        </p:nvGraphicFramePr>
        <p:xfrm>
          <a:off x="210415" y="220980"/>
          <a:ext cx="4572000" cy="27393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E278EBE5-4A74-510E-0D5E-299635A02E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4201441"/>
              </p:ext>
            </p:extLst>
          </p:nvPr>
        </p:nvGraphicFramePr>
        <p:xfrm>
          <a:off x="4866780" y="232410"/>
          <a:ext cx="4575809" cy="2747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9E3A0E62-ED11-5EA4-5C39-E5D6365D2B4A}"/>
              </a:ext>
            </a:extLst>
          </p:cNvPr>
          <p:cNvSpPr/>
          <p:nvPr/>
        </p:nvSpPr>
        <p:spPr>
          <a:xfrm>
            <a:off x="1609637" y="1641873"/>
            <a:ext cx="2413397" cy="844691"/>
          </a:xfrm>
          <a:custGeom>
            <a:avLst/>
            <a:gdLst>
              <a:gd name="connsiteX0" fmla="*/ 0 w 2416969"/>
              <a:gd name="connsiteY0" fmla="*/ 0 h 840881"/>
              <a:gd name="connsiteX1" fmla="*/ 1720454 w 2416969"/>
              <a:gd name="connsiteY1" fmla="*/ 779859 h 840881"/>
              <a:gd name="connsiteX2" fmla="*/ 2416969 w 2416969"/>
              <a:gd name="connsiteY2" fmla="*/ 732234 h 84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6969" h="840881">
                <a:moveTo>
                  <a:pt x="0" y="0"/>
                </a:moveTo>
                <a:cubicBezTo>
                  <a:pt x="658813" y="328910"/>
                  <a:pt x="1317626" y="657820"/>
                  <a:pt x="1720454" y="779859"/>
                </a:cubicBezTo>
                <a:cubicBezTo>
                  <a:pt x="2123282" y="901898"/>
                  <a:pt x="2270125" y="817066"/>
                  <a:pt x="2416969" y="732234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r-FR" sz="1100"/>
          </a:p>
        </p:txBody>
      </p:sp>
      <p:sp>
        <p:nvSpPr>
          <p:cNvPr id="7" name="Forme libre : forme 6">
            <a:extLst>
              <a:ext uri="{FF2B5EF4-FFF2-40B4-BE49-F238E27FC236}">
                <a16:creationId xmlns:a16="http://schemas.microsoft.com/office/drawing/2014/main" id="{0F45B9E1-1733-B945-AD0C-DC66BF728659}"/>
              </a:ext>
            </a:extLst>
          </p:cNvPr>
          <p:cNvSpPr/>
          <p:nvPr/>
        </p:nvSpPr>
        <p:spPr>
          <a:xfrm>
            <a:off x="6271887" y="2212658"/>
            <a:ext cx="2184796" cy="348140"/>
          </a:xfrm>
          <a:custGeom>
            <a:avLst/>
            <a:gdLst>
              <a:gd name="connsiteX0" fmla="*/ 0 w 2178843"/>
              <a:gd name="connsiteY0" fmla="*/ 0 h 660601"/>
              <a:gd name="connsiteX1" fmla="*/ 1547812 w 2178843"/>
              <a:gd name="connsiteY1" fmla="*/ 642938 h 660601"/>
              <a:gd name="connsiteX2" fmla="*/ 2178843 w 2178843"/>
              <a:gd name="connsiteY2" fmla="*/ 416719 h 660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8843" h="660601">
                <a:moveTo>
                  <a:pt x="0" y="0"/>
                </a:moveTo>
                <a:cubicBezTo>
                  <a:pt x="592336" y="286742"/>
                  <a:pt x="1184672" y="573485"/>
                  <a:pt x="1547812" y="642938"/>
                </a:cubicBezTo>
                <a:cubicBezTo>
                  <a:pt x="1910953" y="712391"/>
                  <a:pt x="2044898" y="564555"/>
                  <a:pt x="2178843" y="416719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r-FR" sz="1100"/>
          </a:p>
        </p:txBody>
      </p:sp>
      <p:graphicFrame>
        <p:nvGraphicFramePr>
          <p:cNvPr id="8" name="Graphique 7">
            <a:extLst>
              <a:ext uri="{FF2B5EF4-FFF2-40B4-BE49-F238E27FC236}">
                <a16:creationId xmlns:a16="http://schemas.microsoft.com/office/drawing/2014/main" id="{53B8E698-B82F-4705-871F-8D56222BDC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7117846"/>
              </p:ext>
            </p:extLst>
          </p:nvPr>
        </p:nvGraphicFramePr>
        <p:xfrm>
          <a:off x="537074" y="3236937"/>
          <a:ext cx="3919402" cy="26743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Graphique 8">
            <a:extLst>
              <a:ext uri="{FF2B5EF4-FFF2-40B4-BE49-F238E27FC236}">
                <a16:creationId xmlns:a16="http://schemas.microsoft.com/office/drawing/2014/main" id="{C842EFF5-2A3D-48DE-98F7-68B418D3F6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2891248"/>
              </p:ext>
            </p:extLst>
          </p:nvPr>
        </p:nvGraphicFramePr>
        <p:xfrm>
          <a:off x="4525055" y="3204824"/>
          <a:ext cx="4569550" cy="26724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A8A8CA2C-1060-FF52-6220-3E79DFBAE95B}"/>
              </a:ext>
            </a:extLst>
          </p:cNvPr>
          <p:cNvSpPr/>
          <p:nvPr/>
        </p:nvSpPr>
        <p:spPr>
          <a:xfrm>
            <a:off x="1524408" y="4827610"/>
            <a:ext cx="2145574" cy="47624"/>
          </a:xfrm>
          <a:custGeom>
            <a:avLst/>
            <a:gdLst>
              <a:gd name="connsiteX0" fmla="*/ 0 w 2190750"/>
              <a:gd name="connsiteY0" fmla="*/ 0 h 323850"/>
              <a:gd name="connsiteX1" fmla="*/ 2190750 w 2190750"/>
              <a:gd name="connsiteY1" fmla="*/ 323850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90750" h="323850">
                <a:moveTo>
                  <a:pt x="0" y="0"/>
                </a:moveTo>
                <a:lnTo>
                  <a:pt x="2190750" y="32385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r-FR" sz="1100"/>
          </a:p>
        </p:txBody>
      </p: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70F7DEE0-BA4E-0FCF-2799-5368911ACACD}"/>
              </a:ext>
            </a:extLst>
          </p:cNvPr>
          <p:cNvSpPr/>
          <p:nvPr/>
        </p:nvSpPr>
        <p:spPr>
          <a:xfrm>
            <a:off x="5808208" y="4533698"/>
            <a:ext cx="2330087" cy="152399"/>
          </a:xfrm>
          <a:custGeom>
            <a:avLst/>
            <a:gdLst>
              <a:gd name="connsiteX0" fmla="*/ 0 w 2295525"/>
              <a:gd name="connsiteY0" fmla="*/ 0 h 342900"/>
              <a:gd name="connsiteX1" fmla="*/ 2295525 w 2295525"/>
              <a:gd name="connsiteY1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95525" h="342900">
                <a:moveTo>
                  <a:pt x="0" y="0"/>
                </a:moveTo>
                <a:lnTo>
                  <a:pt x="2295525" y="34290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r-FR" sz="110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CB9E9D36-B6C9-22DD-CE9B-E632B6E8C32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2891" t="-387" r="630" b="387"/>
          <a:stretch/>
        </p:blipFill>
        <p:spPr>
          <a:xfrm>
            <a:off x="8813800" y="0"/>
            <a:ext cx="3378200" cy="68464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6601302-0C9B-631E-2CD8-96797541F169}"/>
              </a:ext>
            </a:extLst>
          </p:cNvPr>
          <p:cNvSpPr/>
          <p:nvPr/>
        </p:nvSpPr>
        <p:spPr>
          <a:xfrm>
            <a:off x="1524408" y="980733"/>
            <a:ext cx="228192" cy="13528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04F350-83DC-B585-30EB-EB4897382F60}"/>
              </a:ext>
            </a:extLst>
          </p:cNvPr>
          <p:cNvSpPr/>
          <p:nvPr/>
        </p:nvSpPr>
        <p:spPr>
          <a:xfrm>
            <a:off x="3669982" y="1207906"/>
            <a:ext cx="228192" cy="13528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60DFC1-111E-BAD2-2C13-E665680F9A11}"/>
              </a:ext>
            </a:extLst>
          </p:cNvPr>
          <p:cNvSpPr/>
          <p:nvPr/>
        </p:nvSpPr>
        <p:spPr>
          <a:xfrm>
            <a:off x="6181637" y="1984367"/>
            <a:ext cx="248094" cy="6765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4AE17B-BB89-B6E8-CE29-D0453229D52C}"/>
              </a:ext>
            </a:extLst>
          </p:cNvPr>
          <p:cNvSpPr/>
          <p:nvPr/>
        </p:nvSpPr>
        <p:spPr>
          <a:xfrm>
            <a:off x="8292952" y="2105025"/>
            <a:ext cx="248095" cy="6765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31DF08-8FC2-8CF9-B55A-25CA9EEE3AFA}"/>
              </a:ext>
            </a:extLst>
          </p:cNvPr>
          <p:cNvSpPr/>
          <p:nvPr/>
        </p:nvSpPr>
        <p:spPr>
          <a:xfrm>
            <a:off x="1638504" y="3955081"/>
            <a:ext cx="248094" cy="15490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6F41A4-91BC-8B27-ABF1-2BC58FDFD383}"/>
              </a:ext>
            </a:extLst>
          </p:cNvPr>
          <p:cNvSpPr/>
          <p:nvPr/>
        </p:nvSpPr>
        <p:spPr>
          <a:xfrm>
            <a:off x="3456178" y="4533698"/>
            <a:ext cx="248094" cy="10684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D61411-9CC4-AECE-7260-BD98A4279AC5}"/>
              </a:ext>
            </a:extLst>
          </p:cNvPr>
          <p:cNvSpPr/>
          <p:nvPr/>
        </p:nvSpPr>
        <p:spPr>
          <a:xfrm>
            <a:off x="8915090" y="5108106"/>
            <a:ext cx="248094" cy="10684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0DDF94-DD45-C208-82AA-C4051888A8FE}"/>
              </a:ext>
            </a:extLst>
          </p:cNvPr>
          <p:cNvSpPr/>
          <p:nvPr/>
        </p:nvSpPr>
        <p:spPr>
          <a:xfrm>
            <a:off x="8915090" y="1167232"/>
            <a:ext cx="248094" cy="10684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409128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Grand écran</PresentationFormat>
  <Paragraphs>12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Guillaume Marchessaux</dc:creator>
  <cp:lastModifiedBy>Guillaume Marchessaux</cp:lastModifiedBy>
  <cp:revision>2</cp:revision>
  <dcterms:created xsi:type="dcterms:W3CDTF">2024-02-14T11:15:14Z</dcterms:created>
  <dcterms:modified xsi:type="dcterms:W3CDTF">2024-02-14T11:23:23Z</dcterms:modified>
</cp:coreProperties>
</file>