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57" r:id="rId5"/>
    <p:sldId id="264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BDD7EE"/>
    <a:srgbClr val="8D01FF"/>
    <a:srgbClr val="CC9900"/>
    <a:srgbClr val="F3E8B8"/>
    <a:srgbClr val="FFD96D"/>
    <a:srgbClr val="E5C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100" d="100"/>
          <a:sy n="100" d="100"/>
        </p:scale>
        <p:origin x="17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1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9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0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70D3-A5B9-418E-9DF7-D572E6C1B00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90E0-E97E-41DA-AFBE-4C46C5A1E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5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8F7878B-A07F-D03A-80ED-5B08DA94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4" y="0"/>
            <a:ext cx="915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18F76-3EF6-8E8E-6E1E-A5D130613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FA776F-D863-3562-C4B8-E5C3310E8E89}"/>
              </a:ext>
            </a:extLst>
          </p:cNvPr>
          <p:cNvSpPr/>
          <p:nvPr/>
        </p:nvSpPr>
        <p:spPr>
          <a:xfrm>
            <a:off x="0" y="1640542"/>
            <a:ext cx="9592235" cy="322729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452CDCB-F954-EE7D-2892-1D82A1C6E350}"/>
              </a:ext>
            </a:extLst>
          </p:cNvPr>
          <p:cNvSpPr/>
          <p:nvPr/>
        </p:nvSpPr>
        <p:spPr>
          <a:xfrm>
            <a:off x="0" y="3621739"/>
            <a:ext cx="9152965" cy="1354667"/>
          </a:xfrm>
          <a:custGeom>
            <a:avLst/>
            <a:gdLst>
              <a:gd name="connsiteX0" fmla="*/ 9755347 w 9894102"/>
              <a:gd name="connsiteY0" fmla="*/ 81171 h 738931"/>
              <a:gd name="connsiteX1" fmla="*/ 9379371 w 9894102"/>
              <a:gd name="connsiteY1" fmla="*/ 162956 h 738931"/>
              <a:gd name="connsiteX2" fmla="*/ 8901328 w 9894102"/>
              <a:gd name="connsiteY2" fmla="*/ 0 h 738931"/>
              <a:gd name="connsiteX3" fmla="*/ 8382521 w 9894102"/>
              <a:gd name="connsiteY3" fmla="*/ 162738 h 738931"/>
              <a:gd name="connsiteX4" fmla="*/ 7898778 w 9894102"/>
              <a:gd name="connsiteY4" fmla="*/ 0 h 738931"/>
              <a:gd name="connsiteX5" fmla="*/ 7374114 w 9894102"/>
              <a:gd name="connsiteY5" fmla="*/ 162738 h 738931"/>
              <a:gd name="connsiteX6" fmla="*/ 6898920 w 9894102"/>
              <a:gd name="connsiteY6" fmla="*/ 0 h 738931"/>
              <a:gd name="connsiteX7" fmla="*/ 6378174 w 9894102"/>
              <a:gd name="connsiteY7" fmla="*/ 162956 h 738931"/>
              <a:gd name="connsiteX8" fmla="*/ 5896153 w 9894102"/>
              <a:gd name="connsiteY8" fmla="*/ 0 h 738931"/>
              <a:gd name="connsiteX9" fmla="*/ 5368758 w 9894102"/>
              <a:gd name="connsiteY9" fmla="*/ 162738 h 738931"/>
              <a:gd name="connsiteX10" fmla="*/ 4893663 w 9894102"/>
              <a:gd name="connsiteY10" fmla="*/ 0 h 738931"/>
              <a:gd name="connsiteX11" fmla="*/ 4378912 w 9894102"/>
              <a:gd name="connsiteY11" fmla="*/ 162956 h 738931"/>
              <a:gd name="connsiteX12" fmla="*/ 3905341 w 9894102"/>
              <a:gd name="connsiteY12" fmla="*/ 0 h 738931"/>
              <a:gd name="connsiteX13" fmla="*/ 3390590 w 9894102"/>
              <a:gd name="connsiteY13" fmla="*/ 162738 h 738931"/>
              <a:gd name="connsiteX14" fmla="*/ 2902514 w 9894102"/>
              <a:gd name="connsiteY14" fmla="*/ 0 h 738931"/>
              <a:gd name="connsiteX15" fmla="*/ 2411866 w 9894102"/>
              <a:gd name="connsiteY15" fmla="*/ 162956 h 738931"/>
              <a:gd name="connsiteX16" fmla="*/ 1901231 w 9894102"/>
              <a:gd name="connsiteY16" fmla="*/ 0 h 738931"/>
              <a:gd name="connsiteX17" fmla="*/ 1389389 w 9894102"/>
              <a:gd name="connsiteY17" fmla="*/ 162956 h 738931"/>
              <a:gd name="connsiteX18" fmla="*/ 973857 w 9894102"/>
              <a:gd name="connsiteY18" fmla="*/ 0 h 738931"/>
              <a:gd name="connsiteX19" fmla="*/ 470761 w 9894102"/>
              <a:gd name="connsiteY19" fmla="*/ 162738 h 738931"/>
              <a:gd name="connsiteX20" fmla="*/ 136776 w 9894102"/>
              <a:gd name="connsiteY20" fmla="*/ 82655 h 738931"/>
              <a:gd name="connsiteX21" fmla="*/ 0 w 9894102"/>
              <a:gd name="connsiteY21" fmla="*/ 0 h 738931"/>
              <a:gd name="connsiteX22" fmla="*/ 0 w 9894102"/>
              <a:gd name="connsiteY22" fmla="*/ 738931 h 738931"/>
              <a:gd name="connsiteX23" fmla="*/ 9894102 w 9894102"/>
              <a:gd name="connsiteY23" fmla="*/ 738931 h 738931"/>
              <a:gd name="connsiteX24" fmla="*/ 9894102 w 9894102"/>
              <a:gd name="connsiteY24" fmla="*/ 0 h 738931"/>
              <a:gd name="connsiteX25" fmla="*/ 9755347 w 9894102"/>
              <a:gd name="connsiteY25" fmla="*/ 81171 h 73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894102" h="738931">
                <a:moveTo>
                  <a:pt x="9755347" y="81171"/>
                </a:moveTo>
                <a:cubicBezTo>
                  <a:pt x="9662818" y="124587"/>
                  <a:pt x="9530850" y="168200"/>
                  <a:pt x="9379371" y="162956"/>
                </a:cubicBezTo>
                <a:cubicBezTo>
                  <a:pt x="9106393" y="153260"/>
                  <a:pt x="8901328" y="0"/>
                  <a:pt x="8901328" y="0"/>
                </a:cubicBezTo>
                <a:cubicBezTo>
                  <a:pt x="8901328" y="0"/>
                  <a:pt x="8651937" y="160562"/>
                  <a:pt x="8382521" y="162738"/>
                </a:cubicBezTo>
                <a:cubicBezTo>
                  <a:pt x="8122069" y="164658"/>
                  <a:pt x="7898778" y="0"/>
                  <a:pt x="7898778" y="0"/>
                </a:cubicBezTo>
                <a:cubicBezTo>
                  <a:pt x="7898778" y="0"/>
                  <a:pt x="7636031" y="160562"/>
                  <a:pt x="7374114" y="162738"/>
                </a:cubicBezTo>
                <a:cubicBezTo>
                  <a:pt x="7137784" y="164658"/>
                  <a:pt x="6898920" y="0"/>
                  <a:pt x="6898920" y="0"/>
                </a:cubicBezTo>
                <a:cubicBezTo>
                  <a:pt x="6898920" y="0"/>
                  <a:pt x="6659443" y="165073"/>
                  <a:pt x="6378174" y="162956"/>
                </a:cubicBezTo>
                <a:cubicBezTo>
                  <a:pt x="6111152" y="160779"/>
                  <a:pt x="5896153" y="0"/>
                  <a:pt x="5896153" y="0"/>
                </a:cubicBezTo>
                <a:cubicBezTo>
                  <a:pt x="5896153" y="0"/>
                  <a:pt x="5590682" y="160562"/>
                  <a:pt x="5368758" y="162738"/>
                </a:cubicBezTo>
                <a:cubicBezTo>
                  <a:pt x="5169371" y="164658"/>
                  <a:pt x="4893663" y="0"/>
                  <a:pt x="4893663" y="0"/>
                </a:cubicBezTo>
                <a:cubicBezTo>
                  <a:pt x="4893663" y="0"/>
                  <a:pt x="4694316" y="183279"/>
                  <a:pt x="4378912" y="162956"/>
                </a:cubicBezTo>
                <a:cubicBezTo>
                  <a:pt x="4114522" y="145740"/>
                  <a:pt x="3905341" y="0"/>
                  <a:pt x="3905341" y="0"/>
                </a:cubicBezTo>
                <a:cubicBezTo>
                  <a:pt x="3905341" y="0"/>
                  <a:pt x="3627791" y="161017"/>
                  <a:pt x="3390590" y="162738"/>
                </a:cubicBezTo>
                <a:cubicBezTo>
                  <a:pt x="3116286" y="164658"/>
                  <a:pt x="2902514" y="0"/>
                  <a:pt x="2902514" y="0"/>
                </a:cubicBezTo>
                <a:cubicBezTo>
                  <a:pt x="2902514" y="0"/>
                  <a:pt x="2727211" y="143267"/>
                  <a:pt x="2411866" y="162956"/>
                </a:cubicBezTo>
                <a:cubicBezTo>
                  <a:pt x="2096402" y="177639"/>
                  <a:pt x="1901231" y="0"/>
                  <a:pt x="1901231" y="0"/>
                </a:cubicBezTo>
                <a:cubicBezTo>
                  <a:pt x="1901231" y="0"/>
                  <a:pt x="1676457" y="204432"/>
                  <a:pt x="1389389" y="162956"/>
                </a:cubicBezTo>
                <a:cubicBezTo>
                  <a:pt x="1102361" y="121223"/>
                  <a:pt x="973857" y="0"/>
                  <a:pt x="973857" y="0"/>
                </a:cubicBezTo>
                <a:cubicBezTo>
                  <a:pt x="973857" y="0"/>
                  <a:pt x="773501" y="177421"/>
                  <a:pt x="470761" y="162738"/>
                </a:cubicBezTo>
                <a:cubicBezTo>
                  <a:pt x="328346" y="155733"/>
                  <a:pt x="216127" y="119283"/>
                  <a:pt x="136776" y="82655"/>
                </a:cubicBezTo>
                <a:cubicBezTo>
                  <a:pt x="47551" y="41417"/>
                  <a:pt x="0" y="0"/>
                  <a:pt x="0" y="0"/>
                </a:cubicBezTo>
                <a:lnTo>
                  <a:pt x="0" y="738931"/>
                </a:lnTo>
                <a:lnTo>
                  <a:pt x="9894102" y="738931"/>
                </a:lnTo>
                <a:lnTo>
                  <a:pt x="9894102" y="0"/>
                </a:lnTo>
                <a:cubicBezTo>
                  <a:pt x="9894102" y="0"/>
                  <a:pt x="9842000" y="40487"/>
                  <a:pt x="9755347" y="81171"/>
                </a:cubicBezTo>
                <a:close/>
              </a:path>
            </a:pathLst>
          </a:custGeom>
          <a:solidFill>
            <a:srgbClr val="84B2CA"/>
          </a:solidFill>
          <a:ln w="1977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711DB60-03EE-D5B8-FAA2-EE35C64A72D3}"/>
              </a:ext>
            </a:extLst>
          </p:cNvPr>
          <p:cNvSpPr/>
          <p:nvPr/>
        </p:nvSpPr>
        <p:spPr>
          <a:xfrm>
            <a:off x="-15678" y="2951524"/>
            <a:ext cx="10012818" cy="2069707"/>
          </a:xfrm>
          <a:custGeom>
            <a:avLst/>
            <a:gdLst>
              <a:gd name="connsiteX0" fmla="*/ 9724454 w 10012818"/>
              <a:gd name="connsiteY0" fmla="*/ 159229 h 2069707"/>
              <a:gd name="connsiteX1" fmla="*/ 9482407 w 10012818"/>
              <a:gd name="connsiteY1" fmla="*/ 105441 h 2069707"/>
              <a:gd name="connsiteX2" fmla="*/ 8388713 w 10012818"/>
              <a:gd name="connsiteY2" fmla="*/ 33723 h 2069707"/>
              <a:gd name="connsiteX3" fmla="*/ 7626713 w 10012818"/>
              <a:gd name="connsiteY3" fmla="*/ 6829 h 2069707"/>
              <a:gd name="connsiteX4" fmla="*/ 7052972 w 10012818"/>
              <a:gd name="connsiteY4" fmla="*/ 15794 h 2069707"/>
              <a:gd name="connsiteX5" fmla="*/ 5914454 w 10012818"/>
              <a:gd name="connsiteY5" fmla="*/ 168194 h 2069707"/>
              <a:gd name="connsiteX6" fmla="*/ 5376572 w 10012818"/>
              <a:gd name="connsiteY6" fmla="*/ 320594 h 2069707"/>
              <a:gd name="connsiteX7" fmla="*/ 5080737 w 10012818"/>
              <a:gd name="connsiteY7" fmla="*/ 508852 h 2069707"/>
              <a:gd name="connsiteX8" fmla="*/ 4766972 w 10012818"/>
              <a:gd name="connsiteY8" fmla="*/ 526782 h 2069707"/>
              <a:gd name="connsiteX9" fmla="*/ 4515960 w 10012818"/>
              <a:gd name="connsiteY9" fmla="*/ 535747 h 2069707"/>
              <a:gd name="connsiteX10" fmla="*/ 4166337 w 10012818"/>
              <a:gd name="connsiteY10" fmla="*/ 616429 h 2069707"/>
              <a:gd name="connsiteX11" fmla="*/ 3736031 w 10012818"/>
              <a:gd name="connsiteY11" fmla="*/ 643323 h 2069707"/>
              <a:gd name="connsiteX12" fmla="*/ 3296760 w 10012818"/>
              <a:gd name="connsiteY12" fmla="*/ 741935 h 2069707"/>
              <a:gd name="connsiteX13" fmla="*/ 2982996 w 10012818"/>
              <a:gd name="connsiteY13" fmla="*/ 777794 h 2069707"/>
              <a:gd name="connsiteX14" fmla="*/ 2534760 w 10012818"/>
              <a:gd name="connsiteY14" fmla="*/ 813652 h 2069707"/>
              <a:gd name="connsiteX15" fmla="*/ 2301678 w 10012818"/>
              <a:gd name="connsiteY15" fmla="*/ 867441 h 2069707"/>
              <a:gd name="connsiteX16" fmla="*/ 1727937 w 10012818"/>
              <a:gd name="connsiteY16" fmla="*/ 1208100 h 2069707"/>
              <a:gd name="connsiteX17" fmla="*/ 1243843 w 10012818"/>
              <a:gd name="connsiteY17" fmla="*/ 1557723 h 2069707"/>
              <a:gd name="connsiteX18" fmla="*/ 661137 w 10012818"/>
              <a:gd name="connsiteY18" fmla="*/ 1656335 h 2069707"/>
              <a:gd name="connsiteX19" fmla="*/ 60502 w 10012818"/>
              <a:gd name="connsiteY19" fmla="*/ 1683229 h 2069707"/>
              <a:gd name="connsiteX20" fmla="*/ 15678 w 10012818"/>
              <a:gd name="connsiteY20" fmla="*/ 1683229 h 2069707"/>
              <a:gd name="connsiteX21" fmla="*/ 15678 w 10012818"/>
              <a:gd name="connsiteY21" fmla="*/ 1853558 h 2069707"/>
              <a:gd name="connsiteX22" fmla="*/ 6713 w 10012818"/>
              <a:gd name="connsiteY22" fmla="*/ 2041817 h 2069707"/>
              <a:gd name="connsiteX23" fmla="*/ 60502 w 10012818"/>
              <a:gd name="connsiteY23" fmla="*/ 2068711 h 2069707"/>
              <a:gd name="connsiteX24" fmla="*/ 9285184 w 10012818"/>
              <a:gd name="connsiteY24" fmla="*/ 2005958 h 2069707"/>
              <a:gd name="connsiteX25" fmla="*/ 9464478 w 10012818"/>
              <a:gd name="connsiteY25" fmla="*/ 2005958 h 2069707"/>
              <a:gd name="connsiteX26" fmla="*/ 9742384 w 10012818"/>
              <a:gd name="connsiteY26" fmla="*/ 2014923 h 2069707"/>
              <a:gd name="connsiteX27" fmla="*/ 9823066 w 10012818"/>
              <a:gd name="connsiteY27" fmla="*/ 1996994 h 2069707"/>
              <a:gd name="connsiteX28" fmla="*/ 9876854 w 10012818"/>
              <a:gd name="connsiteY28" fmla="*/ 1889417 h 2069707"/>
              <a:gd name="connsiteX29" fmla="*/ 9858925 w 10012818"/>
              <a:gd name="connsiteY29" fmla="*/ 1710123 h 2069707"/>
              <a:gd name="connsiteX30" fmla="*/ 9858925 w 10012818"/>
              <a:gd name="connsiteY30" fmla="*/ 1387394 h 2069707"/>
              <a:gd name="connsiteX31" fmla="*/ 9814102 w 10012818"/>
              <a:gd name="connsiteY31" fmla="*/ 1181205 h 2069707"/>
              <a:gd name="connsiteX32" fmla="*/ 9805137 w 10012818"/>
              <a:gd name="connsiteY32" fmla="*/ 983982 h 2069707"/>
              <a:gd name="connsiteX33" fmla="*/ 9778243 w 10012818"/>
              <a:gd name="connsiteY33" fmla="*/ 831582 h 2069707"/>
              <a:gd name="connsiteX34" fmla="*/ 9742384 w 10012818"/>
              <a:gd name="connsiteY34" fmla="*/ 652288 h 2069707"/>
              <a:gd name="connsiteX35" fmla="*/ 9715490 w 10012818"/>
              <a:gd name="connsiteY35" fmla="*/ 490923 h 2069707"/>
              <a:gd name="connsiteX36" fmla="*/ 9697560 w 10012818"/>
              <a:gd name="connsiteY36" fmla="*/ 356452 h 2069707"/>
              <a:gd name="connsiteX37" fmla="*/ 9715490 w 10012818"/>
              <a:gd name="connsiteY37" fmla="*/ 248876 h 2069707"/>
              <a:gd name="connsiteX38" fmla="*/ 9724454 w 10012818"/>
              <a:gd name="connsiteY38" fmla="*/ 159229 h 20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012818" h="2069707">
                <a:moveTo>
                  <a:pt x="9724454" y="159229"/>
                </a:moveTo>
                <a:cubicBezTo>
                  <a:pt x="9685607" y="135323"/>
                  <a:pt x="9705030" y="126359"/>
                  <a:pt x="9482407" y="105441"/>
                </a:cubicBezTo>
                <a:cubicBezTo>
                  <a:pt x="9259783" y="84523"/>
                  <a:pt x="8697995" y="50158"/>
                  <a:pt x="8388713" y="33723"/>
                </a:cubicBezTo>
                <a:cubicBezTo>
                  <a:pt x="8079431" y="17288"/>
                  <a:pt x="7849336" y="9817"/>
                  <a:pt x="7626713" y="6829"/>
                </a:cubicBezTo>
                <a:cubicBezTo>
                  <a:pt x="7404090" y="3841"/>
                  <a:pt x="7338348" y="-11100"/>
                  <a:pt x="7052972" y="15794"/>
                </a:cubicBezTo>
                <a:cubicBezTo>
                  <a:pt x="6767596" y="42688"/>
                  <a:pt x="6193854" y="117394"/>
                  <a:pt x="5914454" y="168194"/>
                </a:cubicBezTo>
                <a:cubicBezTo>
                  <a:pt x="5635054" y="218994"/>
                  <a:pt x="5515525" y="263818"/>
                  <a:pt x="5376572" y="320594"/>
                </a:cubicBezTo>
                <a:cubicBezTo>
                  <a:pt x="5237619" y="377370"/>
                  <a:pt x="5182337" y="474487"/>
                  <a:pt x="5080737" y="508852"/>
                </a:cubicBezTo>
                <a:cubicBezTo>
                  <a:pt x="4979137" y="543217"/>
                  <a:pt x="4861101" y="522300"/>
                  <a:pt x="4766972" y="526782"/>
                </a:cubicBezTo>
                <a:cubicBezTo>
                  <a:pt x="4672843" y="531264"/>
                  <a:pt x="4616066" y="520806"/>
                  <a:pt x="4515960" y="535747"/>
                </a:cubicBezTo>
                <a:cubicBezTo>
                  <a:pt x="4415854" y="550688"/>
                  <a:pt x="4296325" y="598500"/>
                  <a:pt x="4166337" y="616429"/>
                </a:cubicBezTo>
                <a:cubicBezTo>
                  <a:pt x="4036349" y="634358"/>
                  <a:pt x="3880960" y="622405"/>
                  <a:pt x="3736031" y="643323"/>
                </a:cubicBezTo>
                <a:cubicBezTo>
                  <a:pt x="3591101" y="664241"/>
                  <a:pt x="3422266" y="719523"/>
                  <a:pt x="3296760" y="741935"/>
                </a:cubicBezTo>
                <a:cubicBezTo>
                  <a:pt x="3171254" y="764347"/>
                  <a:pt x="3109996" y="765841"/>
                  <a:pt x="2982996" y="777794"/>
                </a:cubicBezTo>
                <a:cubicBezTo>
                  <a:pt x="2855996" y="789747"/>
                  <a:pt x="2648313" y="798711"/>
                  <a:pt x="2534760" y="813652"/>
                </a:cubicBezTo>
                <a:cubicBezTo>
                  <a:pt x="2421207" y="828593"/>
                  <a:pt x="2436148" y="801700"/>
                  <a:pt x="2301678" y="867441"/>
                </a:cubicBezTo>
                <a:cubicBezTo>
                  <a:pt x="2167208" y="933182"/>
                  <a:pt x="1904243" y="1093053"/>
                  <a:pt x="1727937" y="1208100"/>
                </a:cubicBezTo>
                <a:cubicBezTo>
                  <a:pt x="1551631" y="1323147"/>
                  <a:pt x="1421643" y="1483017"/>
                  <a:pt x="1243843" y="1557723"/>
                </a:cubicBezTo>
                <a:cubicBezTo>
                  <a:pt x="1066043" y="1632429"/>
                  <a:pt x="858360" y="1635417"/>
                  <a:pt x="661137" y="1656335"/>
                </a:cubicBezTo>
                <a:cubicBezTo>
                  <a:pt x="463914" y="1677253"/>
                  <a:pt x="168078" y="1678747"/>
                  <a:pt x="60502" y="1683229"/>
                </a:cubicBezTo>
                <a:cubicBezTo>
                  <a:pt x="-47074" y="1687711"/>
                  <a:pt x="23149" y="1654841"/>
                  <a:pt x="15678" y="1683229"/>
                </a:cubicBezTo>
                <a:cubicBezTo>
                  <a:pt x="8207" y="1711617"/>
                  <a:pt x="17172" y="1793793"/>
                  <a:pt x="15678" y="1853558"/>
                </a:cubicBezTo>
                <a:cubicBezTo>
                  <a:pt x="14184" y="1913323"/>
                  <a:pt x="-758" y="2005958"/>
                  <a:pt x="6713" y="2041817"/>
                </a:cubicBezTo>
                <a:cubicBezTo>
                  <a:pt x="14184" y="2077676"/>
                  <a:pt x="60502" y="2068711"/>
                  <a:pt x="60502" y="2068711"/>
                </a:cubicBezTo>
                <a:lnTo>
                  <a:pt x="9285184" y="2005958"/>
                </a:lnTo>
                <a:cubicBezTo>
                  <a:pt x="10852513" y="1995499"/>
                  <a:pt x="9388278" y="2004464"/>
                  <a:pt x="9464478" y="2005958"/>
                </a:cubicBezTo>
                <a:cubicBezTo>
                  <a:pt x="9540678" y="2007452"/>
                  <a:pt x="9682619" y="2016417"/>
                  <a:pt x="9742384" y="2014923"/>
                </a:cubicBezTo>
                <a:cubicBezTo>
                  <a:pt x="9802149" y="2013429"/>
                  <a:pt x="9800654" y="2017912"/>
                  <a:pt x="9823066" y="1996994"/>
                </a:cubicBezTo>
                <a:cubicBezTo>
                  <a:pt x="9845478" y="1976076"/>
                  <a:pt x="9870878" y="1937229"/>
                  <a:pt x="9876854" y="1889417"/>
                </a:cubicBezTo>
                <a:cubicBezTo>
                  <a:pt x="9882831" y="1841605"/>
                  <a:pt x="9861913" y="1793793"/>
                  <a:pt x="9858925" y="1710123"/>
                </a:cubicBezTo>
                <a:cubicBezTo>
                  <a:pt x="9855937" y="1626453"/>
                  <a:pt x="9866395" y="1475547"/>
                  <a:pt x="9858925" y="1387394"/>
                </a:cubicBezTo>
                <a:cubicBezTo>
                  <a:pt x="9851455" y="1299241"/>
                  <a:pt x="9823067" y="1248440"/>
                  <a:pt x="9814102" y="1181205"/>
                </a:cubicBezTo>
                <a:cubicBezTo>
                  <a:pt x="9805137" y="1113970"/>
                  <a:pt x="9811113" y="1042252"/>
                  <a:pt x="9805137" y="983982"/>
                </a:cubicBezTo>
                <a:cubicBezTo>
                  <a:pt x="9799161" y="925712"/>
                  <a:pt x="9788702" y="886864"/>
                  <a:pt x="9778243" y="831582"/>
                </a:cubicBezTo>
                <a:cubicBezTo>
                  <a:pt x="9767784" y="776300"/>
                  <a:pt x="9752843" y="709064"/>
                  <a:pt x="9742384" y="652288"/>
                </a:cubicBezTo>
                <a:cubicBezTo>
                  <a:pt x="9731925" y="595512"/>
                  <a:pt x="9722961" y="540229"/>
                  <a:pt x="9715490" y="490923"/>
                </a:cubicBezTo>
                <a:cubicBezTo>
                  <a:pt x="9708019" y="441617"/>
                  <a:pt x="9697560" y="396793"/>
                  <a:pt x="9697560" y="356452"/>
                </a:cubicBezTo>
                <a:cubicBezTo>
                  <a:pt x="9697560" y="316111"/>
                  <a:pt x="9713996" y="280252"/>
                  <a:pt x="9715490" y="248876"/>
                </a:cubicBezTo>
                <a:cubicBezTo>
                  <a:pt x="9716984" y="217500"/>
                  <a:pt x="9763301" y="183135"/>
                  <a:pt x="9724454" y="159229"/>
                </a:cubicBezTo>
                <a:close/>
              </a:path>
            </a:pathLst>
          </a:custGeom>
          <a:solidFill>
            <a:srgbClr val="F3E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FA0E6D0-026C-E5EB-3FBA-1CC2177A845D}"/>
              </a:ext>
            </a:extLst>
          </p:cNvPr>
          <p:cNvSpPr/>
          <p:nvPr/>
        </p:nvSpPr>
        <p:spPr>
          <a:xfrm>
            <a:off x="2572871" y="2924629"/>
            <a:ext cx="7146542" cy="1526240"/>
          </a:xfrm>
          <a:custGeom>
            <a:avLst/>
            <a:gdLst>
              <a:gd name="connsiteX0" fmla="*/ 0 w 7146542"/>
              <a:gd name="connsiteY0" fmla="*/ 815992 h 1472656"/>
              <a:gd name="connsiteX1" fmla="*/ 1013011 w 7146542"/>
              <a:gd name="connsiteY1" fmla="*/ 735310 h 1472656"/>
              <a:gd name="connsiteX2" fmla="*/ 2106706 w 7146542"/>
              <a:gd name="connsiteY2" fmla="*/ 690486 h 1472656"/>
              <a:gd name="connsiteX3" fmla="*/ 2581835 w 7146542"/>
              <a:gd name="connsiteY3" fmla="*/ 600839 h 1472656"/>
              <a:gd name="connsiteX4" fmla="*/ 3352800 w 7146542"/>
              <a:gd name="connsiteY4" fmla="*/ 564980 h 1472656"/>
              <a:gd name="connsiteX5" fmla="*/ 3827929 w 7146542"/>
              <a:gd name="connsiteY5" fmla="*/ 475333 h 1472656"/>
              <a:gd name="connsiteX6" fmla="*/ 4213411 w 7146542"/>
              <a:gd name="connsiteY6" fmla="*/ 313969 h 1472656"/>
              <a:gd name="connsiteX7" fmla="*/ 4536141 w 7146542"/>
              <a:gd name="connsiteY7" fmla="*/ 296039 h 1472656"/>
              <a:gd name="connsiteX8" fmla="*/ 4912659 w 7146542"/>
              <a:gd name="connsiteY8" fmla="*/ 484298 h 1472656"/>
              <a:gd name="connsiteX9" fmla="*/ 5262282 w 7146542"/>
              <a:gd name="connsiteY9" fmla="*/ 1022180 h 1472656"/>
              <a:gd name="connsiteX10" fmla="*/ 5369859 w 7146542"/>
              <a:gd name="connsiteY10" fmla="*/ 1282157 h 1472656"/>
              <a:gd name="connsiteX11" fmla="*/ 5692588 w 7146542"/>
              <a:gd name="connsiteY11" fmla="*/ 1416627 h 1472656"/>
              <a:gd name="connsiteX12" fmla="*/ 6230470 w 7146542"/>
              <a:gd name="connsiteY12" fmla="*/ 1470416 h 1472656"/>
              <a:gd name="connsiteX13" fmla="*/ 6553200 w 7146542"/>
              <a:gd name="connsiteY13" fmla="*/ 1452486 h 1472656"/>
              <a:gd name="connsiteX14" fmla="*/ 6822141 w 7146542"/>
              <a:gd name="connsiteY14" fmla="*/ 1362839 h 1472656"/>
              <a:gd name="connsiteX15" fmla="*/ 6893859 w 7146542"/>
              <a:gd name="connsiteY15" fmla="*/ 1174580 h 1472656"/>
              <a:gd name="connsiteX16" fmla="*/ 6633882 w 7146542"/>
              <a:gd name="connsiteY16" fmla="*/ 914604 h 1472656"/>
              <a:gd name="connsiteX17" fmla="*/ 6113929 w 7146542"/>
              <a:gd name="connsiteY17" fmla="*/ 815992 h 1472656"/>
              <a:gd name="connsiteX18" fmla="*/ 5683623 w 7146542"/>
              <a:gd name="connsiteY18" fmla="*/ 708416 h 1472656"/>
              <a:gd name="connsiteX19" fmla="*/ 5414682 w 7146542"/>
              <a:gd name="connsiteY19" fmla="*/ 600839 h 1472656"/>
              <a:gd name="connsiteX20" fmla="*/ 5262282 w 7146542"/>
              <a:gd name="connsiteY20" fmla="*/ 466369 h 1472656"/>
              <a:gd name="connsiteX21" fmla="*/ 5029200 w 7146542"/>
              <a:gd name="connsiteY21" fmla="*/ 394651 h 1472656"/>
              <a:gd name="connsiteX22" fmla="*/ 4993341 w 7146542"/>
              <a:gd name="connsiteY22" fmla="*/ 367757 h 1472656"/>
              <a:gd name="connsiteX23" fmla="*/ 5047129 w 7146542"/>
              <a:gd name="connsiteY23" fmla="*/ 278110 h 1472656"/>
              <a:gd name="connsiteX24" fmla="*/ 5450541 w 7146542"/>
              <a:gd name="connsiteY24" fmla="*/ 296039 h 1472656"/>
              <a:gd name="connsiteX25" fmla="*/ 6033247 w 7146542"/>
              <a:gd name="connsiteY25" fmla="*/ 313969 h 1472656"/>
              <a:gd name="connsiteX26" fmla="*/ 6373906 w 7146542"/>
              <a:gd name="connsiteY26" fmla="*/ 349827 h 1472656"/>
              <a:gd name="connsiteX27" fmla="*/ 6615953 w 7146542"/>
              <a:gd name="connsiteY27" fmla="*/ 376721 h 1472656"/>
              <a:gd name="connsiteX28" fmla="*/ 6840070 w 7146542"/>
              <a:gd name="connsiteY28" fmla="*/ 385686 h 1472656"/>
              <a:gd name="connsiteX29" fmla="*/ 6983506 w 7146542"/>
              <a:gd name="connsiteY29" fmla="*/ 385686 h 1472656"/>
              <a:gd name="connsiteX30" fmla="*/ 7100047 w 7146542"/>
              <a:gd name="connsiteY30" fmla="*/ 376721 h 1472656"/>
              <a:gd name="connsiteX31" fmla="*/ 7100047 w 7146542"/>
              <a:gd name="connsiteY31" fmla="*/ 152604 h 1472656"/>
              <a:gd name="connsiteX32" fmla="*/ 6535270 w 7146542"/>
              <a:gd name="connsiteY32" fmla="*/ 125710 h 1472656"/>
              <a:gd name="connsiteX33" fmla="*/ 5522259 w 7146542"/>
              <a:gd name="connsiteY33" fmla="*/ 45027 h 1472656"/>
              <a:gd name="connsiteX34" fmla="*/ 4661647 w 7146542"/>
              <a:gd name="connsiteY34" fmla="*/ 9169 h 1472656"/>
              <a:gd name="connsiteX35" fmla="*/ 3209364 w 7146542"/>
              <a:gd name="connsiteY35" fmla="*/ 215357 h 1472656"/>
              <a:gd name="connsiteX36" fmla="*/ 2537011 w 7146542"/>
              <a:gd name="connsiteY36" fmla="*/ 475333 h 1472656"/>
              <a:gd name="connsiteX37" fmla="*/ 2384611 w 7146542"/>
              <a:gd name="connsiteY37" fmla="*/ 564980 h 1472656"/>
              <a:gd name="connsiteX38" fmla="*/ 1891553 w 7146542"/>
              <a:gd name="connsiteY38" fmla="*/ 556016 h 1472656"/>
              <a:gd name="connsiteX39" fmla="*/ 1595717 w 7146542"/>
              <a:gd name="connsiteY39" fmla="*/ 636698 h 1472656"/>
              <a:gd name="connsiteX40" fmla="*/ 1129553 w 7146542"/>
              <a:gd name="connsiteY40" fmla="*/ 645663 h 1472656"/>
              <a:gd name="connsiteX41" fmla="*/ 932329 w 7146542"/>
              <a:gd name="connsiteY41" fmla="*/ 717380 h 1472656"/>
              <a:gd name="connsiteX42" fmla="*/ 466164 w 7146542"/>
              <a:gd name="connsiteY42" fmla="*/ 780133 h 147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146542" h="1472656">
                <a:moveTo>
                  <a:pt x="0" y="815992"/>
                </a:moveTo>
                <a:cubicBezTo>
                  <a:pt x="330946" y="786110"/>
                  <a:pt x="661893" y="756228"/>
                  <a:pt x="1013011" y="735310"/>
                </a:cubicBezTo>
                <a:cubicBezTo>
                  <a:pt x="1364129" y="714392"/>
                  <a:pt x="1845235" y="712898"/>
                  <a:pt x="2106706" y="690486"/>
                </a:cubicBezTo>
                <a:cubicBezTo>
                  <a:pt x="2368177" y="668074"/>
                  <a:pt x="2374153" y="621757"/>
                  <a:pt x="2581835" y="600839"/>
                </a:cubicBezTo>
                <a:cubicBezTo>
                  <a:pt x="2789517" y="579921"/>
                  <a:pt x="3145118" y="585898"/>
                  <a:pt x="3352800" y="564980"/>
                </a:cubicBezTo>
                <a:cubicBezTo>
                  <a:pt x="3560482" y="544062"/>
                  <a:pt x="3684494" y="517168"/>
                  <a:pt x="3827929" y="475333"/>
                </a:cubicBezTo>
                <a:cubicBezTo>
                  <a:pt x="3971364" y="433498"/>
                  <a:pt x="4095376" y="343851"/>
                  <a:pt x="4213411" y="313969"/>
                </a:cubicBezTo>
                <a:cubicBezTo>
                  <a:pt x="4331446" y="284087"/>
                  <a:pt x="4419600" y="267651"/>
                  <a:pt x="4536141" y="296039"/>
                </a:cubicBezTo>
                <a:cubicBezTo>
                  <a:pt x="4652682" y="324427"/>
                  <a:pt x="4791636" y="363275"/>
                  <a:pt x="4912659" y="484298"/>
                </a:cubicBezTo>
                <a:cubicBezTo>
                  <a:pt x="5033682" y="605321"/>
                  <a:pt x="5186082" y="889204"/>
                  <a:pt x="5262282" y="1022180"/>
                </a:cubicBezTo>
                <a:cubicBezTo>
                  <a:pt x="5338482" y="1155156"/>
                  <a:pt x="5298141" y="1216416"/>
                  <a:pt x="5369859" y="1282157"/>
                </a:cubicBezTo>
                <a:cubicBezTo>
                  <a:pt x="5441577" y="1347898"/>
                  <a:pt x="5549153" y="1385251"/>
                  <a:pt x="5692588" y="1416627"/>
                </a:cubicBezTo>
                <a:cubicBezTo>
                  <a:pt x="5836023" y="1448003"/>
                  <a:pt x="6087035" y="1464440"/>
                  <a:pt x="6230470" y="1470416"/>
                </a:cubicBezTo>
                <a:cubicBezTo>
                  <a:pt x="6373905" y="1476392"/>
                  <a:pt x="6454588" y="1470416"/>
                  <a:pt x="6553200" y="1452486"/>
                </a:cubicBezTo>
                <a:cubicBezTo>
                  <a:pt x="6651812" y="1434556"/>
                  <a:pt x="6765365" y="1409157"/>
                  <a:pt x="6822141" y="1362839"/>
                </a:cubicBezTo>
                <a:cubicBezTo>
                  <a:pt x="6878918" y="1316521"/>
                  <a:pt x="6925236" y="1249286"/>
                  <a:pt x="6893859" y="1174580"/>
                </a:cubicBezTo>
                <a:cubicBezTo>
                  <a:pt x="6862483" y="1099874"/>
                  <a:pt x="6763870" y="974369"/>
                  <a:pt x="6633882" y="914604"/>
                </a:cubicBezTo>
                <a:cubicBezTo>
                  <a:pt x="6503894" y="854839"/>
                  <a:pt x="6272305" y="850357"/>
                  <a:pt x="6113929" y="815992"/>
                </a:cubicBezTo>
                <a:cubicBezTo>
                  <a:pt x="5955553" y="781627"/>
                  <a:pt x="5800164" y="744275"/>
                  <a:pt x="5683623" y="708416"/>
                </a:cubicBezTo>
                <a:cubicBezTo>
                  <a:pt x="5567082" y="672557"/>
                  <a:pt x="5484905" y="641180"/>
                  <a:pt x="5414682" y="600839"/>
                </a:cubicBezTo>
                <a:cubicBezTo>
                  <a:pt x="5344459" y="560498"/>
                  <a:pt x="5326529" y="500734"/>
                  <a:pt x="5262282" y="466369"/>
                </a:cubicBezTo>
                <a:cubicBezTo>
                  <a:pt x="5198035" y="432004"/>
                  <a:pt x="5074023" y="411086"/>
                  <a:pt x="5029200" y="394651"/>
                </a:cubicBezTo>
                <a:cubicBezTo>
                  <a:pt x="4984377" y="378216"/>
                  <a:pt x="4990353" y="387180"/>
                  <a:pt x="4993341" y="367757"/>
                </a:cubicBezTo>
                <a:cubicBezTo>
                  <a:pt x="4996329" y="348334"/>
                  <a:pt x="4970929" y="290063"/>
                  <a:pt x="5047129" y="278110"/>
                </a:cubicBezTo>
                <a:cubicBezTo>
                  <a:pt x="5123329" y="266157"/>
                  <a:pt x="5450541" y="296039"/>
                  <a:pt x="5450541" y="296039"/>
                </a:cubicBezTo>
                <a:lnTo>
                  <a:pt x="6033247" y="313969"/>
                </a:lnTo>
                <a:cubicBezTo>
                  <a:pt x="6187141" y="322934"/>
                  <a:pt x="6373906" y="349827"/>
                  <a:pt x="6373906" y="349827"/>
                </a:cubicBezTo>
                <a:cubicBezTo>
                  <a:pt x="6471024" y="360286"/>
                  <a:pt x="6538259" y="370745"/>
                  <a:pt x="6615953" y="376721"/>
                </a:cubicBezTo>
                <a:cubicBezTo>
                  <a:pt x="6693647" y="382697"/>
                  <a:pt x="6778811" y="384192"/>
                  <a:pt x="6840070" y="385686"/>
                </a:cubicBezTo>
                <a:cubicBezTo>
                  <a:pt x="6901329" y="387180"/>
                  <a:pt x="6940177" y="387180"/>
                  <a:pt x="6983506" y="385686"/>
                </a:cubicBezTo>
                <a:cubicBezTo>
                  <a:pt x="7026835" y="384192"/>
                  <a:pt x="7080624" y="415568"/>
                  <a:pt x="7100047" y="376721"/>
                </a:cubicBezTo>
                <a:cubicBezTo>
                  <a:pt x="7119470" y="337874"/>
                  <a:pt x="7194177" y="194439"/>
                  <a:pt x="7100047" y="152604"/>
                </a:cubicBezTo>
                <a:cubicBezTo>
                  <a:pt x="7005918" y="110769"/>
                  <a:pt x="6798235" y="143639"/>
                  <a:pt x="6535270" y="125710"/>
                </a:cubicBezTo>
                <a:cubicBezTo>
                  <a:pt x="6272305" y="107780"/>
                  <a:pt x="5834529" y="64450"/>
                  <a:pt x="5522259" y="45027"/>
                </a:cubicBezTo>
                <a:cubicBezTo>
                  <a:pt x="5209989" y="25604"/>
                  <a:pt x="5047130" y="-19219"/>
                  <a:pt x="4661647" y="9169"/>
                </a:cubicBezTo>
                <a:cubicBezTo>
                  <a:pt x="4276165" y="37557"/>
                  <a:pt x="3563470" y="137663"/>
                  <a:pt x="3209364" y="215357"/>
                </a:cubicBezTo>
                <a:cubicBezTo>
                  <a:pt x="2855258" y="293051"/>
                  <a:pt x="2674470" y="417063"/>
                  <a:pt x="2537011" y="475333"/>
                </a:cubicBezTo>
                <a:cubicBezTo>
                  <a:pt x="2399552" y="533603"/>
                  <a:pt x="2492187" y="551533"/>
                  <a:pt x="2384611" y="564980"/>
                </a:cubicBezTo>
                <a:cubicBezTo>
                  <a:pt x="2277035" y="578427"/>
                  <a:pt x="2023035" y="544063"/>
                  <a:pt x="1891553" y="556016"/>
                </a:cubicBezTo>
                <a:cubicBezTo>
                  <a:pt x="1760071" y="567969"/>
                  <a:pt x="1722717" y="621757"/>
                  <a:pt x="1595717" y="636698"/>
                </a:cubicBezTo>
                <a:cubicBezTo>
                  <a:pt x="1468717" y="651639"/>
                  <a:pt x="1240118" y="632216"/>
                  <a:pt x="1129553" y="645663"/>
                </a:cubicBezTo>
                <a:cubicBezTo>
                  <a:pt x="1018988" y="659110"/>
                  <a:pt x="1042894" y="694968"/>
                  <a:pt x="932329" y="717380"/>
                </a:cubicBezTo>
                <a:cubicBezTo>
                  <a:pt x="821764" y="739792"/>
                  <a:pt x="569258" y="763698"/>
                  <a:pt x="466164" y="780133"/>
                </a:cubicBezTo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2B88FE4-24EA-EEA9-C3DE-2652BD17D8B8}"/>
              </a:ext>
            </a:extLst>
          </p:cNvPr>
          <p:cNvSpPr/>
          <p:nvPr/>
        </p:nvSpPr>
        <p:spPr>
          <a:xfrm>
            <a:off x="4079823" y="1886799"/>
            <a:ext cx="553589" cy="553589"/>
          </a:xfrm>
          <a:custGeom>
            <a:avLst/>
            <a:gdLst>
              <a:gd name="connsiteX0" fmla="*/ 1972913 w 1972913"/>
              <a:gd name="connsiteY0" fmla="*/ 986504 h 1972913"/>
              <a:gd name="connsiteX1" fmla="*/ 986409 w 1972913"/>
              <a:gd name="connsiteY1" fmla="*/ 1972913 h 1972913"/>
              <a:gd name="connsiteX2" fmla="*/ 0 w 1972913"/>
              <a:gd name="connsiteY2" fmla="*/ 986504 h 1972913"/>
              <a:gd name="connsiteX3" fmla="*/ 986409 w 1972913"/>
              <a:gd name="connsiteY3" fmla="*/ 0 h 1972913"/>
              <a:gd name="connsiteX4" fmla="*/ 1972913 w 1972913"/>
              <a:gd name="connsiteY4" fmla="*/ 986504 h 19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913" h="1972913">
                <a:moveTo>
                  <a:pt x="1972913" y="986504"/>
                </a:moveTo>
                <a:cubicBezTo>
                  <a:pt x="1972913" y="1530991"/>
                  <a:pt x="1531125" y="1972913"/>
                  <a:pt x="986409" y="1972913"/>
                </a:cubicBezTo>
                <a:cubicBezTo>
                  <a:pt x="441503" y="1972913"/>
                  <a:pt x="0" y="1531030"/>
                  <a:pt x="0" y="986504"/>
                </a:cubicBezTo>
                <a:cubicBezTo>
                  <a:pt x="0" y="441598"/>
                  <a:pt x="441465" y="0"/>
                  <a:pt x="986409" y="0"/>
                </a:cubicBezTo>
                <a:cubicBezTo>
                  <a:pt x="1531144" y="95"/>
                  <a:pt x="1972913" y="441674"/>
                  <a:pt x="1972913" y="986504"/>
                </a:cubicBezTo>
                <a:close/>
              </a:path>
            </a:pathLst>
          </a:custGeom>
          <a:solidFill>
            <a:srgbClr val="EEA1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7E44ABCC-C4EA-C978-A9D1-99D33D059996}"/>
              </a:ext>
            </a:extLst>
          </p:cNvPr>
          <p:cNvSpPr/>
          <p:nvPr/>
        </p:nvSpPr>
        <p:spPr>
          <a:xfrm>
            <a:off x="3346467" y="1895569"/>
            <a:ext cx="1077515" cy="290208"/>
          </a:xfrm>
          <a:custGeom>
            <a:avLst/>
            <a:gdLst>
              <a:gd name="connsiteX0" fmla="*/ 2900127 w 2903304"/>
              <a:gd name="connsiteY0" fmla="*/ 512519 h 781949"/>
              <a:gd name="connsiteX1" fmla="*/ 2836966 w 2903304"/>
              <a:gd name="connsiteY1" fmla="*/ 614903 h 781949"/>
              <a:gd name="connsiteX2" fmla="*/ 2862189 w 2903304"/>
              <a:gd name="connsiteY2" fmla="*/ 678892 h 781949"/>
              <a:gd name="connsiteX3" fmla="*/ 2383577 w 2903304"/>
              <a:gd name="connsiteY3" fmla="*/ 678892 h 781949"/>
              <a:gd name="connsiteX4" fmla="*/ 2131678 w 2903304"/>
              <a:gd name="connsiteY4" fmla="*/ 742881 h 781949"/>
              <a:gd name="connsiteX5" fmla="*/ 1929920 w 2903304"/>
              <a:gd name="connsiteY5" fmla="*/ 678892 h 781949"/>
              <a:gd name="connsiteX6" fmla="*/ 1715998 w 2903304"/>
              <a:gd name="connsiteY6" fmla="*/ 742881 h 781949"/>
              <a:gd name="connsiteX7" fmla="*/ 1401054 w 2903304"/>
              <a:gd name="connsiteY7" fmla="*/ 717287 h 781949"/>
              <a:gd name="connsiteX8" fmla="*/ 1086148 w 2903304"/>
              <a:gd name="connsiteY8" fmla="*/ 768579 h 781949"/>
              <a:gd name="connsiteX9" fmla="*/ 746019 w 2903304"/>
              <a:gd name="connsiteY9" fmla="*/ 781381 h 781949"/>
              <a:gd name="connsiteX10" fmla="*/ 380497 w 2903304"/>
              <a:gd name="connsiteY10" fmla="*/ 704486 h 781949"/>
              <a:gd name="connsiteX11" fmla="*/ 53066 w 2903304"/>
              <a:gd name="connsiteY11" fmla="*/ 730079 h 781949"/>
              <a:gd name="connsiteX12" fmla="*/ 78298 w 2903304"/>
              <a:gd name="connsiteY12" fmla="*/ 666195 h 781949"/>
              <a:gd name="connsiteX13" fmla="*/ 15242 w 2903304"/>
              <a:gd name="connsiteY13" fmla="*/ 576508 h 781949"/>
              <a:gd name="connsiteX14" fmla="*/ 216782 w 2903304"/>
              <a:gd name="connsiteY14" fmla="*/ 538008 h 781949"/>
              <a:gd name="connsiteX15" fmla="*/ 380497 w 2903304"/>
              <a:gd name="connsiteY15" fmla="*/ 512519 h 781949"/>
              <a:gd name="connsiteX16" fmla="*/ 456193 w 2903304"/>
              <a:gd name="connsiteY16" fmla="*/ 422831 h 781949"/>
              <a:gd name="connsiteX17" fmla="*/ 783624 w 2903304"/>
              <a:gd name="connsiteY17" fmla="*/ 448425 h 781949"/>
              <a:gd name="connsiteX18" fmla="*/ 1060963 w 2903304"/>
              <a:gd name="connsiteY18" fmla="*/ 461227 h 781949"/>
              <a:gd name="connsiteX19" fmla="*/ 1275047 w 2903304"/>
              <a:gd name="connsiteY19" fmla="*/ 333249 h 781949"/>
              <a:gd name="connsiteX20" fmla="*/ 1401054 w 2903304"/>
              <a:gd name="connsiteY20" fmla="*/ 345945 h 781949"/>
              <a:gd name="connsiteX21" fmla="*/ 1363125 w 2903304"/>
              <a:gd name="connsiteY21" fmla="*/ 256363 h 781949"/>
              <a:gd name="connsiteX22" fmla="*/ 1401054 w 2903304"/>
              <a:gd name="connsiteY22" fmla="*/ 77093 h 781949"/>
              <a:gd name="connsiteX23" fmla="*/ 1602593 w 2903304"/>
              <a:gd name="connsiteY23" fmla="*/ 302 h 781949"/>
              <a:gd name="connsiteX24" fmla="*/ 1715998 w 2903304"/>
              <a:gd name="connsiteY24" fmla="*/ 89885 h 781949"/>
              <a:gd name="connsiteX25" fmla="*/ 1841851 w 2903304"/>
              <a:gd name="connsiteY25" fmla="*/ 179572 h 781949"/>
              <a:gd name="connsiteX26" fmla="*/ 1942721 w 2903304"/>
              <a:gd name="connsiteY26" fmla="*/ 218072 h 781949"/>
              <a:gd name="connsiteX27" fmla="*/ 2106437 w 2903304"/>
              <a:gd name="connsiteY27" fmla="*/ 141177 h 781949"/>
              <a:gd name="connsiteX28" fmla="*/ 2219746 w 2903304"/>
              <a:gd name="connsiteY28" fmla="*/ 218072 h 781949"/>
              <a:gd name="connsiteX29" fmla="*/ 2156739 w 2903304"/>
              <a:gd name="connsiteY29" fmla="*/ 333249 h 781949"/>
              <a:gd name="connsiteX30" fmla="*/ 1980488 w 2903304"/>
              <a:gd name="connsiteY30" fmla="*/ 333249 h 781949"/>
              <a:gd name="connsiteX31" fmla="*/ 1829202 w 2903304"/>
              <a:gd name="connsiteY31" fmla="*/ 410144 h 781949"/>
              <a:gd name="connsiteX32" fmla="*/ 1879609 w 2903304"/>
              <a:gd name="connsiteY32" fmla="*/ 538017 h 781949"/>
              <a:gd name="connsiteX33" fmla="*/ 2081205 w 2903304"/>
              <a:gd name="connsiteY33" fmla="*/ 486935 h 781949"/>
              <a:gd name="connsiteX34" fmla="*/ 2181970 w 2903304"/>
              <a:gd name="connsiteY34" fmla="*/ 397247 h 781949"/>
              <a:gd name="connsiteX35" fmla="*/ 2282792 w 2903304"/>
              <a:gd name="connsiteY35" fmla="*/ 435642 h 781949"/>
              <a:gd name="connsiteX36" fmla="*/ 2433869 w 2903304"/>
              <a:gd name="connsiteY36" fmla="*/ 448434 h 781949"/>
              <a:gd name="connsiteX37" fmla="*/ 2648048 w 2903304"/>
              <a:gd name="connsiteY37" fmla="*/ 499736 h 781949"/>
              <a:gd name="connsiteX38" fmla="*/ 2899889 w 2903304"/>
              <a:gd name="connsiteY38" fmla="*/ 512785 h 78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03304" h="781949">
                <a:moveTo>
                  <a:pt x="2900127" y="512519"/>
                </a:moveTo>
                <a:cubicBezTo>
                  <a:pt x="2918796" y="557362"/>
                  <a:pt x="2849654" y="589309"/>
                  <a:pt x="2836966" y="614903"/>
                </a:cubicBezTo>
                <a:cubicBezTo>
                  <a:pt x="2824479" y="640497"/>
                  <a:pt x="2893612" y="646945"/>
                  <a:pt x="2862189" y="678892"/>
                </a:cubicBezTo>
                <a:cubicBezTo>
                  <a:pt x="2830823" y="710934"/>
                  <a:pt x="2433878" y="646945"/>
                  <a:pt x="2383577" y="678892"/>
                </a:cubicBezTo>
                <a:cubicBezTo>
                  <a:pt x="2333218" y="710934"/>
                  <a:pt x="2169445" y="698142"/>
                  <a:pt x="2131678" y="742881"/>
                </a:cubicBezTo>
                <a:cubicBezTo>
                  <a:pt x="2093902" y="787829"/>
                  <a:pt x="2005577" y="659537"/>
                  <a:pt x="1929920" y="678892"/>
                </a:cubicBezTo>
                <a:cubicBezTo>
                  <a:pt x="1854434" y="698142"/>
                  <a:pt x="1785197" y="736642"/>
                  <a:pt x="1715998" y="742881"/>
                </a:cubicBezTo>
                <a:cubicBezTo>
                  <a:pt x="1646494" y="749234"/>
                  <a:pt x="1571065" y="691798"/>
                  <a:pt x="1401054" y="717287"/>
                </a:cubicBezTo>
                <a:cubicBezTo>
                  <a:pt x="1230985" y="742881"/>
                  <a:pt x="1136516" y="800631"/>
                  <a:pt x="1086148" y="768579"/>
                </a:cubicBezTo>
                <a:cubicBezTo>
                  <a:pt x="1035789" y="736632"/>
                  <a:pt x="834145" y="787829"/>
                  <a:pt x="746019" y="781381"/>
                </a:cubicBezTo>
                <a:cubicBezTo>
                  <a:pt x="657732" y="774932"/>
                  <a:pt x="475081" y="698142"/>
                  <a:pt x="380497" y="704486"/>
                </a:cubicBezTo>
                <a:cubicBezTo>
                  <a:pt x="286181" y="710934"/>
                  <a:pt x="90985" y="723840"/>
                  <a:pt x="53066" y="730079"/>
                </a:cubicBezTo>
                <a:cubicBezTo>
                  <a:pt x="15242" y="736632"/>
                  <a:pt x="78298" y="685340"/>
                  <a:pt x="78298" y="666195"/>
                </a:cubicBezTo>
                <a:cubicBezTo>
                  <a:pt x="78298" y="646945"/>
                  <a:pt x="-41460" y="627695"/>
                  <a:pt x="15242" y="576508"/>
                </a:cubicBezTo>
                <a:cubicBezTo>
                  <a:pt x="71897" y="525216"/>
                  <a:pt x="84584" y="531769"/>
                  <a:pt x="216782" y="538008"/>
                </a:cubicBezTo>
                <a:cubicBezTo>
                  <a:pt x="349179" y="544456"/>
                  <a:pt x="342883" y="531664"/>
                  <a:pt x="380497" y="512519"/>
                </a:cubicBezTo>
                <a:cubicBezTo>
                  <a:pt x="418321" y="493164"/>
                  <a:pt x="399547" y="454873"/>
                  <a:pt x="456193" y="422831"/>
                </a:cubicBezTo>
                <a:cubicBezTo>
                  <a:pt x="512847" y="390780"/>
                  <a:pt x="714549" y="480372"/>
                  <a:pt x="783624" y="448425"/>
                </a:cubicBezTo>
                <a:cubicBezTo>
                  <a:pt x="852976" y="416278"/>
                  <a:pt x="978972" y="480372"/>
                  <a:pt x="1060963" y="461227"/>
                </a:cubicBezTo>
                <a:cubicBezTo>
                  <a:pt x="1142745" y="442081"/>
                  <a:pt x="1218335" y="339592"/>
                  <a:pt x="1275047" y="333249"/>
                </a:cubicBezTo>
                <a:cubicBezTo>
                  <a:pt x="1331750" y="326895"/>
                  <a:pt x="1356877" y="358842"/>
                  <a:pt x="1401054" y="345945"/>
                </a:cubicBezTo>
                <a:cubicBezTo>
                  <a:pt x="1445069" y="333249"/>
                  <a:pt x="1388357" y="288510"/>
                  <a:pt x="1363125" y="256363"/>
                </a:cubicBezTo>
                <a:cubicBezTo>
                  <a:pt x="1337998" y="224416"/>
                  <a:pt x="1306423" y="83646"/>
                  <a:pt x="1401054" y="77093"/>
                </a:cubicBezTo>
                <a:cubicBezTo>
                  <a:pt x="1495313" y="70740"/>
                  <a:pt x="1552025" y="6760"/>
                  <a:pt x="1602593" y="302"/>
                </a:cubicBezTo>
                <a:cubicBezTo>
                  <a:pt x="1652895" y="-6051"/>
                  <a:pt x="1659295" y="89885"/>
                  <a:pt x="1715998" y="89885"/>
                </a:cubicBezTo>
                <a:cubicBezTo>
                  <a:pt x="1772652" y="89885"/>
                  <a:pt x="1797836" y="179572"/>
                  <a:pt x="1841851" y="179572"/>
                </a:cubicBezTo>
                <a:cubicBezTo>
                  <a:pt x="1886076" y="179572"/>
                  <a:pt x="1879618" y="218072"/>
                  <a:pt x="1942721" y="218072"/>
                </a:cubicBezTo>
                <a:cubicBezTo>
                  <a:pt x="2005577" y="218072"/>
                  <a:pt x="2056078" y="134729"/>
                  <a:pt x="2106437" y="141177"/>
                </a:cubicBezTo>
                <a:cubicBezTo>
                  <a:pt x="2156739" y="147625"/>
                  <a:pt x="2213498" y="186021"/>
                  <a:pt x="2219746" y="218072"/>
                </a:cubicBezTo>
                <a:cubicBezTo>
                  <a:pt x="2226138" y="250114"/>
                  <a:pt x="2194562" y="326800"/>
                  <a:pt x="2156739" y="333249"/>
                </a:cubicBezTo>
                <a:cubicBezTo>
                  <a:pt x="2119029" y="339697"/>
                  <a:pt x="2030894" y="339602"/>
                  <a:pt x="1980488" y="333249"/>
                </a:cubicBezTo>
                <a:cubicBezTo>
                  <a:pt x="1929910" y="326895"/>
                  <a:pt x="1835594" y="345945"/>
                  <a:pt x="1829202" y="410144"/>
                </a:cubicBezTo>
                <a:cubicBezTo>
                  <a:pt x="1823011" y="474028"/>
                  <a:pt x="1804066" y="531778"/>
                  <a:pt x="1879609" y="538017"/>
                </a:cubicBezTo>
                <a:cubicBezTo>
                  <a:pt x="1955208" y="544465"/>
                  <a:pt x="2043382" y="474028"/>
                  <a:pt x="2081205" y="486935"/>
                </a:cubicBezTo>
                <a:cubicBezTo>
                  <a:pt x="2119029" y="499736"/>
                  <a:pt x="2144308" y="390789"/>
                  <a:pt x="2181970" y="397247"/>
                </a:cubicBezTo>
                <a:cubicBezTo>
                  <a:pt x="2219746" y="403591"/>
                  <a:pt x="2238568" y="448434"/>
                  <a:pt x="2282792" y="435642"/>
                </a:cubicBezTo>
                <a:cubicBezTo>
                  <a:pt x="2326855" y="422841"/>
                  <a:pt x="2339495" y="467684"/>
                  <a:pt x="2433869" y="448434"/>
                </a:cubicBezTo>
                <a:cubicBezTo>
                  <a:pt x="2528394" y="429289"/>
                  <a:pt x="2566218" y="512528"/>
                  <a:pt x="2648048" y="499736"/>
                </a:cubicBezTo>
                <a:cubicBezTo>
                  <a:pt x="2729772" y="487163"/>
                  <a:pt x="2880934" y="467923"/>
                  <a:pt x="2899889" y="512785"/>
                </a:cubicBezTo>
                <a:close/>
              </a:path>
            </a:pathLst>
          </a:custGeom>
          <a:gradFill>
            <a:gsLst>
              <a:gs pos="7300">
                <a:srgbClr val="FDFDFE"/>
              </a:gs>
              <a:gs pos="94940">
                <a:srgbClr val="DDE3E9"/>
              </a:gs>
            </a:gsLst>
            <a:lin ang="4809458" scaled="1"/>
          </a:gradFill>
          <a:ln w="1429" cap="flat">
            <a:solidFill>
              <a:srgbClr val="B4C6D3">
                <a:alpha val="8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77EE4F8-7E36-0C9D-1AC1-64B782D06087}"/>
              </a:ext>
            </a:extLst>
          </p:cNvPr>
          <p:cNvSpPr/>
          <p:nvPr/>
        </p:nvSpPr>
        <p:spPr>
          <a:xfrm>
            <a:off x="2227189" y="2434435"/>
            <a:ext cx="625390" cy="270833"/>
          </a:xfrm>
          <a:custGeom>
            <a:avLst/>
            <a:gdLst>
              <a:gd name="connsiteX0" fmla="*/ 500324 w 1493140"/>
              <a:gd name="connsiteY0" fmla="*/ 117789 h 646622"/>
              <a:gd name="connsiteX1" fmla="*/ 729181 w 1493140"/>
              <a:gd name="connsiteY1" fmla="*/ 18633 h 646622"/>
              <a:gd name="connsiteX2" fmla="*/ 942274 w 1493140"/>
              <a:gd name="connsiteY2" fmla="*/ 3022 h 646622"/>
              <a:gd name="connsiteX3" fmla="*/ 1370118 w 1493140"/>
              <a:gd name="connsiteY3" fmla="*/ 35798 h 646622"/>
              <a:gd name="connsiteX4" fmla="*/ 1491124 w 1493140"/>
              <a:gd name="connsiteY4" fmla="*/ 134229 h 646622"/>
              <a:gd name="connsiteX5" fmla="*/ 1388483 w 1493140"/>
              <a:gd name="connsiteY5" fmla="*/ 320166 h 646622"/>
              <a:gd name="connsiteX6" fmla="*/ 1296452 w 1493140"/>
              <a:gd name="connsiteY6" fmla="*/ 486121 h 646622"/>
              <a:gd name="connsiteX7" fmla="*/ 1091998 w 1493140"/>
              <a:gd name="connsiteY7" fmla="*/ 543766 h 646622"/>
              <a:gd name="connsiteX8" fmla="*/ 240311 w 1493140"/>
              <a:gd name="connsiteY8" fmla="*/ 564054 h 646622"/>
              <a:gd name="connsiteX9" fmla="*/ 66765 w 1493140"/>
              <a:gd name="connsiteY9" fmla="*/ 273761 h 646622"/>
              <a:gd name="connsiteX10" fmla="*/ 254465 w 1493140"/>
              <a:gd name="connsiteY10" fmla="*/ 224231 h 646622"/>
              <a:gd name="connsiteX11" fmla="*/ 418447 w 1493140"/>
              <a:gd name="connsiteY11" fmla="*/ 142344 h 646622"/>
              <a:gd name="connsiteX12" fmla="*/ 500267 w 1493140"/>
              <a:gd name="connsiteY12" fmla="*/ 117960 h 64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93140" h="646622">
                <a:moveTo>
                  <a:pt x="500324" y="117789"/>
                </a:moveTo>
                <a:cubicBezTo>
                  <a:pt x="625082" y="124552"/>
                  <a:pt x="643389" y="67116"/>
                  <a:pt x="729181" y="18633"/>
                </a:cubicBezTo>
                <a:cubicBezTo>
                  <a:pt x="780054" y="-10189"/>
                  <a:pt x="876619" y="3022"/>
                  <a:pt x="942274" y="3022"/>
                </a:cubicBezTo>
                <a:cubicBezTo>
                  <a:pt x="1094494" y="3022"/>
                  <a:pt x="1217109" y="34445"/>
                  <a:pt x="1370118" y="35798"/>
                </a:cubicBezTo>
                <a:cubicBezTo>
                  <a:pt x="1461320" y="36626"/>
                  <a:pt x="1480828" y="45894"/>
                  <a:pt x="1491124" y="134229"/>
                </a:cubicBezTo>
                <a:cubicBezTo>
                  <a:pt x="1504707" y="251072"/>
                  <a:pt x="1447376" y="250662"/>
                  <a:pt x="1388483" y="320166"/>
                </a:cubicBezTo>
                <a:cubicBezTo>
                  <a:pt x="1341763" y="375621"/>
                  <a:pt x="1371833" y="446268"/>
                  <a:pt x="1296452" y="486121"/>
                </a:cubicBezTo>
                <a:cubicBezTo>
                  <a:pt x="1234283" y="519306"/>
                  <a:pt x="1158587" y="524306"/>
                  <a:pt x="1091998" y="543766"/>
                </a:cubicBezTo>
                <a:cubicBezTo>
                  <a:pt x="850082" y="614517"/>
                  <a:pt x="464539" y="724084"/>
                  <a:pt x="240311" y="564054"/>
                </a:cubicBezTo>
                <a:cubicBezTo>
                  <a:pt x="144899" y="495903"/>
                  <a:pt x="-123964" y="406939"/>
                  <a:pt x="66765" y="273761"/>
                </a:cubicBezTo>
                <a:cubicBezTo>
                  <a:pt x="131173" y="228812"/>
                  <a:pt x="172426" y="233289"/>
                  <a:pt x="254465" y="224231"/>
                </a:cubicBezTo>
                <a:cubicBezTo>
                  <a:pt x="335932" y="214972"/>
                  <a:pt x="354611" y="179806"/>
                  <a:pt x="418447" y="142344"/>
                </a:cubicBezTo>
                <a:lnTo>
                  <a:pt x="500267" y="117960"/>
                </a:lnTo>
                <a:close/>
              </a:path>
            </a:pathLst>
          </a:custGeom>
          <a:gradFill>
            <a:gsLst>
              <a:gs pos="7300">
                <a:srgbClr val="FDFDFE"/>
              </a:gs>
              <a:gs pos="94940">
                <a:srgbClr val="DDE3E9"/>
              </a:gs>
            </a:gsLst>
            <a:lin ang="5999946" scaled="1"/>
          </a:gradFill>
          <a:ln w="1429" cap="flat">
            <a:solidFill>
              <a:srgbClr val="B4C6D3">
                <a:alpha val="8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2238A00-6E8B-8E3F-692D-5AF3427C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69" y="3218878"/>
            <a:ext cx="873454" cy="6226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CBE3B15-A70B-78CD-A0EF-8B96CDB3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36" y="3526588"/>
            <a:ext cx="465726" cy="3320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79633E-6FAC-ED77-0153-53ADF03DA015}"/>
              </a:ext>
            </a:extLst>
          </p:cNvPr>
          <p:cNvSpPr/>
          <p:nvPr/>
        </p:nvSpPr>
        <p:spPr>
          <a:xfrm>
            <a:off x="0" y="1640543"/>
            <a:ext cx="9592234" cy="325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9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DA0D1-0CBF-BEE6-0323-FA3FF4BED208}"/>
              </a:ext>
            </a:extLst>
          </p:cNvPr>
          <p:cNvSpPr/>
          <p:nvPr/>
        </p:nvSpPr>
        <p:spPr>
          <a:xfrm>
            <a:off x="0" y="1640542"/>
            <a:ext cx="9592235" cy="322729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FA959977-519E-5E0E-379A-3BC47B2469EE}"/>
              </a:ext>
            </a:extLst>
          </p:cNvPr>
          <p:cNvSpPr/>
          <p:nvPr/>
        </p:nvSpPr>
        <p:spPr>
          <a:xfrm>
            <a:off x="0" y="3621739"/>
            <a:ext cx="9152965" cy="1354667"/>
          </a:xfrm>
          <a:custGeom>
            <a:avLst/>
            <a:gdLst>
              <a:gd name="connsiteX0" fmla="*/ 9755347 w 9894102"/>
              <a:gd name="connsiteY0" fmla="*/ 81171 h 738931"/>
              <a:gd name="connsiteX1" fmla="*/ 9379371 w 9894102"/>
              <a:gd name="connsiteY1" fmla="*/ 162956 h 738931"/>
              <a:gd name="connsiteX2" fmla="*/ 8901328 w 9894102"/>
              <a:gd name="connsiteY2" fmla="*/ 0 h 738931"/>
              <a:gd name="connsiteX3" fmla="*/ 8382521 w 9894102"/>
              <a:gd name="connsiteY3" fmla="*/ 162738 h 738931"/>
              <a:gd name="connsiteX4" fmla="*/ 7898778 w 9894102"/>
              <a:gd name="connsiteY4" fmla="*/ 0 h 738931"/>
              <a:gd name="connsiteX5" fmla="*/ 7374114 w 9894102"/>
              <a:gd name="connsiteY5" fmla="*/ 162738 h 738931"/>
              <a:gd name="connsiteX6" fmla="*/ 6898920 w 9894102"/>
              <a:gd name="connsiteY6" fmla="*/ 0 h 738931"/>
              <a:gd name="connsiteX7" fmla="*/ 6378174 w 9894102"/>
              <a:gd name="connsiteY7" fmla="*/ 162956 h 738931"/>
              <a:gd name="connsiteX8" fmla="*/ 5896153 w 9894102"/>
              <a:gd name="connsiteY8" fmla="*/ 0 h 738931"/>
              <a:gd name="connsiteX9" fmla="*/ 5368758 w 9894102"/>
              <a:gd name="connsiteY9" fmla="*/ 162738 h 738931"/>
              <a:gd name="connsiteX10" fmla="*/ 4893663 w 9894102"/>
              <a:gd name="connsiteY10" fmla="*/ 0 h 738931"/>
              <a:gd name="connsiteX11" fmla="*/ 4378912 w 9894102"/>
              <a:gd name="connsiteY11" fmla="*/ 162956 h 738931"/>
              <a:gd name="connsiteX12" fmla="*/ 3905341 w 9894102"/>
              <a:gd name="connsiteY12" fmla="*/ 0 h 738931"/>
              <a:gd name="connsiteX13" fmla="*/ 3390590 w 9894102"/>
              <a:gd name="connsiteY13" fmla="*/ 162738 h 738931"/>
              <a:gd name="connsiteX14" fmla="*/ 2902514 w 9894102"/>
              <a:gd name="connsiteY14" fmla="*/ 0 h 738931"/>
              <a:gd name="connsiteX15" fmla="*/ 2411866 w 9894102"/>
              <a:gd name="connsiteY15" fmla="*/ 162956 h 738931"/>
              <a:gd name="connsiteX16" fmla="*/ 1901231 w 9894102"/>
              <a:gd name="connsiteY16" fmla="*/ 0 h 738931"/>
              <a:gd name="connsiteX17" fmla="*/ 1389389 w 9894102"/>
              <a:gd name="connsiteY17" fmla="*/ 162956 h 738931"/>
              <a:gd name="connsiteX18" fmla="*/ 973857 w 9894102"/>
              <a:gd name="connsiteY18" fmla="*/ 0 h 738931"/>
              <a:gd name="connsiteX19" fmla="*/ 470761 w 9894102"/>
              <a:gd name="connsiteY19" fmla="*/ 162738 h 738931"/>
              <a:gd name="connsiteX20" fmla="*/ 136776 w 9894102"/>
              <a:gd name="connsiteY20" fmla="*/ 82655 h 738931"/>
              <a:gd name="connsiteX21" fmla="*/ 0 w 9894102"/>
              <a:gd name="connsiteY21" fmla="*/ 0 h 738931"/>
              <a:gd name="connsiteX22" fmla="*/ 0 w 9894102"/>
              <a:gd name="connsiteY22" fmla="*/ 738931 h 738931"/>
              <a:gd name="connsiteX23" fmla="*/ 9894102 w 9894102"/>
              <a:gd name="connsiteY23" fmla="*/ 738931 h 738931"/>
              <a:gd name="connsiteX24" fmla="*/ 9894102 w 9894102"/>
              <a:gd name="connsiteY24" fmla="*/ 0 h 738931"/>
              <a:gd name="connsiteX25" fmla="*/ 9755347 w 9894102"/>
              <a:gd name="connsiteY25" fmla="*/ 81171 h 73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894102" h="738931">
                <a:moveTo>
                  <a:pt x="9755347" y="81171"/>
                </a:moveTo>
                <a:cubicBezTo>
                  <a:pt x="9662818" y="124587"/>
                  <a:pt x="9530850" y="168200"/>
                  <a:pt x="9379371" y="162956"/>
                </a:cubicBezTo>
                <a:cubicBezTo>
                  <a:pt x="9106393" y="153260"/>
                  <a:pt x="8901328" y="0"/>
                  <a:pt x="8901328" y="0"/>
                </a:cubicBezTo>
                <a:cubicBezTo>
                  <a:pt x="8901328" y="0"/>
                  <a:pt x="8651937" y="160562"/>
                  <a:pt x="8382521" y="162738"/>
                </a:cubicBezTo>
                <a:cubicBezTo>
                  <a:pt x="8122069" y="164658"/>
                  <a:pt x="7898778" y="0"/>
                  <a:pt x="7898778" y="0"/>
                </a:cubicBezTo>
                <a:cubicBezTo>
                  <a:pt x="7898778" y="0"/>
                  <a:pt x="7636031" y="160562"/>
                  <a:pt x="7374114" y="162738"/>
                </a:cubicBezTo>
                <a:cubicBezTo>
                  <a:pt x="7137784" y="164658"/>
                  <a:pt x="6898920" y="0"/>
                  <a:pt x="6898920" y="0"/>
                </a:cubicBezTo>
                <a:cubicBezTo>
                  <a:pt x="6898920" y="0"/>
                  <a:pt x="6659443" y="165073"/>
                  <a:pt x="6378174" y="162956"/>
                </a:cubicBezTo>
                <a:cubicBezTo>
                  <a:pt x="6111152" y="160779"/>
                  <a:pt x="5896153" y="0"/>
                  <a:pt x="5896153" y="0"/>
                </a:cubicBezTo>
                <a:cubicBezTo>
                  <a:pt x="5896153" y="0"/>
                  <a:pt x="5590682" y="160562"/>
                  <a:pt x="5368758" y="162738"/>
                </a:cubicBezTo>
                <a:cubicBezTo>
                  <a:pt x="5169371" y="164658"/>
                  <a:pt x="4893663" y="0"/>
                  <a:pt x="4893663" y="0"/>
                </a:cubicBezTo>
                <a:cubicBezTo>
                  <a:pt x="4893663" y="0"/>
                  <a:pt x="4694316" y="183279"/>
                  <a:pt x="4378912" y="162956"/>
                </a:cubicBezTo>
                <a:cubicBezTo>
                  <a:pt x="4114522" y="145740"/>
                  <a:pt x="3905341" y="0"/>
                  <a:pt x="3905341" y="0"/>
                </a:cubicBezTo>
                <a:cubicBezTo>
                  <a:pt x="3905341" y="0"/>
                  <a:pt x="3627791" y="161017"/>
                  <a:pt x="3390590" y="162738"/>
                </a:cubicBezTo>
                <a:cubicBezTo>
                  <a:pt x="3116286" y="164658"/>
                  <a:pt x="2902514" y="0"/>
                  <a:pt x="2902514" y="0"/>
                </a:cubicBezTo>
                <a:cubicBezTo>
                  <a:pt x="2902514" y="0"/>
                  <a:pt x="2727211" y="143267"/>
                  <a:pt x="2411866" y="162956"/>
                </a:cubicBezTo>
                <a:cubicBezTo>
                  <a:pt x="2096402" y="177639"/>
                  <a:pt x="1901231" y="0"/>
                  <a:pt x="1901231" y="0"/>
                </a:cubicBezTo>
                <a:cubicBezTo>
                  <a:pt x="1901231" y="0"/>
                  <a:pt x="1676457" y="204432"/>
                  <a:pt x="1389389" y="162956"/>
                </a:cubicBezTo>
                <a:cubicBezTo>
                  <a:pt x="1102361" y="121223"/>
                  <a:pt x="973857" y="0"/>
                  <a:pt x="973857" y="0"/>
                </a:cubicBezTo>
                <a:cubicBezTo>
                  <a:pt x="973857" y="0"/>
                  <a:pt x="773501" y="177421"/>
                  <a:pt x="470761" y="162738"/>
                </a:cubicBezTo>
                <a:cubicBezTo>
                  <a:pt x="328346" y="155733"/>
                  <a:pt x="216127" y="119283"/>
                  <a:pt x="136776" y="82655"/>
                </a:cubicBezTo>
                <a:cubicBezTo>
                  <a:pt x="47551" y="41417"/>
                  <a:pt x="0" y="0"/>
                  <a:pt x="0" y="0"/>
                </a:cubicBezTo>
                <a:lnTo>
                  <a:pt x="0" y="738931"/>
                </a:lnTo>
                <a:lnTo>
                  <a:pt x="9894102" y="738931"/>
                </a:lnTo>
                <a:lnTo>
                  <a:pt x="9894102" y="0"/>
                </a:lnTo>
                <a:cubicBezTo>
                  <a:pt x="9894102" y="0"/>
                  <a:pt x="9842000" y="40487"/>
                  <a:pt x="9755347" y="81171"/>
                </a:cubicBezTo>
                <a:close/>
              </a:path>
            </a:pathLst>
          </a:custGeom>
          <a:solidFill>
            <a:srgbClr val="0070C0"/>
          </a:solidFill>
          <a:ln w="1977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069E213-5BC9-340C-3236-EF6E3E201439}"/>
              </a:ext>
            </a:extLst>
          </p:cNvPr>
          <p:cNvSpPr/>
          <p:nvPr/>
        </p:nvSpPr>
        <p:spPr>
          <a:xfrm>
            <a:off x="-15678" y="2951524"/>
            <a:ext cx="10012818" cy="2069707"/>
          </a:xfrm>
          <a:custGeom>
            <a:avLst/>
            <a:gdLst>
              <a:gd name="connsiteX0" fmla="*/ 9724454 w 10012818"/>
              <a:gd name="connsiteY0" fmla="*/ 159229 h 2069707"/>
              <a:gd name="connsiteX1" fmla="*/ 9482407 w 10012818"/>
              <a:gd name="connsiteY1" fmla="*/ 105441 h 2069707"/>
              <a:gd name="connsiteX2" fmla="*/ 8388713 w 10012818"/>
              <a:gd name="connsiteY2" fmla="*/ 33723 h 2069707"/>
              <a:gd name="connsiteX3" fmla="*/ 7626713 w 10012818"/>
              <a:gd name="connsiteY3" fmla="*/ 6829 h 2069707"/>
              <a:gd name="connsiteX4" fmla="*/ 7052972 w 10012818"/>
              <a:gd name="connsiteY4" fmla="*/ 15794 h 2069707"/>
              <a:gd name="connsiteX5" fmla="*/ 5914454 w 10012818"/>
              <a:gd name="connsiteY5" fmla="*/ 168194 h 2069707"/>
              <a:gd name="connsiteX6" fmla="*/ 5376572 w 10012818"/>
              <a:gd name="connsiteY6" fmla="*/ 320594 h 2069707"/>
              <a:gd name="connsiteX7" fmla="*/ 5080737 w 10012818"/>
              <a:gd name="connsiteY7" fmla="*/ 508852 h 2069707"/>
              <a:gd name="connsiteX8" fmla="*/ 4766972 w 10012818"/>
              <a:gd name="connsiteY8" fmla="*/ 526782 h 2069707"/>
              <a:gd name="connsiteX9" fmla="*/ 4515960 w 10012818"/>
              <a:gd name="connsiteY9" fmla="*/ 535747 h 2069707"/>
              <a:gd name="connsiteX10" fmla="*/ 4166337 w 10012818"/>
              <a:gd name="connsiteY10" fmla="*/ 616429 h 2069707"/>
              <a:gd name="connsiteX11" fmla="*/ 3736031 w 10012818"/>
              <a:gd name="connsiteY11" fmla="*/ 643323 h 2069707"/>
              <a:gd name="connsiteX12" fmla="*/ 3296760 w 10012818"/>
              <a:gd name="connsiteY12" fmla="*/ 741935 h 2069707"/>
              <a:gd name="connsiteX13" fmla="*/ 2982996 w 10012818"/>
              <a:gd name="connsiteY13" fmla="*/ 777794 h 2069707"/>
              <a:gd name="connsiteX14" fmla="*/ 2534760 w 10012818"/>
              <a:gd name="connsiteY14" fmla="*/ 813652 h 2069707"/>
              <a:gd name="connsiteX15" fmla="*/ 2301678 w 10012818"/>
              <a:gd name="connsiteY15" fmla="*/ 867441 h 2069707"/>
              <a:gd name="connsiteX16" fmla="*/ 1727937 w 10012818"/>
              <a:gd name="connsiteY16" fmla="*/ 1208100 h 2069707"/>
              <a:gd name="connsiteX17" fmla="*/ 1243843 w 10012818"/>
              <a:gd name="connsiteY17" fmla="*/ 1557723 h 2069707"/>
              <a:gd name="connsiteX18" fmla="*/ 661137 w 10012818"/>
              <a:gd name="connsiteY18" fmla="*/ 1656335 h 2069707"/>
              <a:gd name="connsiteX19" fmla="*/ 60502 w 10012818"/>
              <a:gd name="connsiteY19" fmla="*/ 1683229 h 2069707"/>
              <a:gd name="connsiteX20" fmla="*/ 15678 w 10012818"/>
              <a:gd name="connsiteY20" fmla="*/ 1683229 h 2069707"/>
              <a:gd name="connsiteX21" fmla="*/ 15678 w 10012818"/>
              <a:gd name="connsiteY21" fmla="*/ 1853558 h 2069707"/>
              <a:gd name="connsiteX22" fmla="*/ 6713 w 10012818"/>
              <a:gd name="connsiteY22" fmla="*/ 2041817 h 2069707"/>
              <a:gd name="connsiteX23" fmla="*/ 60502 w 10012818"/>
              <a:gd name="connsiteY23" fmla="*/ 2068711 h 2069707"/>
              <a:gd name="connsiteX24" fmla="*/ 9285184 w 10012818"/>
              <a:gd name="connsiteY24" fmla="*/ 2005958 h 2069707"/>
              <a:gd name="connsiteX25" fmla="*/ 9464478 w 10012818"/>
              <a:gd name="connsiteY25" fmla="*/ 2005958 h 2069707"/>
              <a:gd name="connsiteX26" fmla="*/ 9742384 w 10012818"/>
              <a:gd name="connsiteY26" fmla="*/ 2014923 h 2069707"/>
              <a:gd name="connsiteX27" fmla="*/ 9823066 w 10012818"/>
              <a:gd name="connsiteY27" fmla="*/ 1996994 h 2069707"/>
              <a:gd name="connsiteX28" fmla="*/ 9876854 w 10012818"/>
              <a:gd name="connsiteY28" fmla="*/ 1889417 h 2069707"/>
              <a:gd name="connsiteX29" fmla="*/ 9858925 w 10012818"/>
              <a:gd name="connsiteY29" fmla="*/ 1710123 h 2069707"/>
              <a:gd name="connsiteX30" fmla="*/ 9858925 w 10012818"/>
              <a:gd name="connsiteY30" fmla="*/ 1387394 h 2069707"/>
              <a:gd name="connsiteX31" fmla="*/ 9814102 w 10012818"/>
              <a:gd name="connsiteY31" fmla="*/ 1181205 h 2069707"/>
              <a:gd name="connsiteX32" fmla="*/ 9805137 w 10012818"/>
              <a:gd name="connsiteY32" fmla="*/ 983982 h 2069707"/>
              <a:gd name="connsiteX33" fmla="*/ 9778243 w 10012818"/>
              <a:gd name="connsiteY33" fmla="*/ 831582 h 2069707"/>
              <a:gd name="connsiteX34" fmla="*/ 9742384 w 10012818"/>
              <a:gd name="connsiteY34" fmla="*/ 652288 h 2069707"/>
              <a:gd name="connsiteX35" fmla="*/ 9715490 w 10012818"/>
              <a:gd name="connsiteY35" fmla="*/ 490923 h 2069707"/>
              <a:gd name="connsiteX36" fmla="*/ 9697560 w 10012818"/>
              <a:gd name="connsiteY36" fmla="*/ 356452 h 2069707"/>
              <a:gd name="connsiteX37" fmla="*/ 9715490 w 10012818"/>
              <a:gd name="connsiteY37" fmla="*/ 248876 h 2069707"/>
              <a:gd name="connsiteX38" fmla="*/ 9724454 w 10012818"/>
              <a:gd name="connsiteY38" fmla="*/ 159229 h 20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012818" h="2069707">
                <a:moveTo>
                  <a:pt x="9724454" y="159229"/>
                </a:moveTo>
                <a:cubicBezTo>
                  <a:pt x="9685607" y="135323"/>
                  <a:pt x="9705030" y="126359"/>
                  <a:pt x="9482407" y="105441"/>
                </a:cubicBezTo>
                <a:cubicBezTo>
                  <a:pt x="9259783" y="84523"/>
                  <a:pt x="8697995" y="50158"/>
                  <a:pt x="8388713" y="33723"/>
                </a:cubicBezTo>
                <a:cubicBezTo>
                  <a:pt x="8079431" y="17288"/>
                  <a:pt x="7849336" y="9817"/>
                  <a:pt x="7626713" y="6829"/>
                </a:cubicBezTo>
                <a:cubicBezTo>
                  <a:pt x="7404090" y="3841"/>
                  <a:pt x="7338348" y="-11100"/>
                  <a:pt x="7052972" y="15794"/>
                </a:cubicBezTo>
                <a:cubicBezTo>
                  <a:pt x="6767596" y="42688"/>
                  <a:pt x="6193854" y="117394"/>
                  <a:pt x="5914454" y="168194"/>
                </a:cubicBezTo>
                <a:cubicBezTo>
                  <a:pt x="5635054" y="218994"/>
                  <a:pt x="5515525" y="263818"/>
                  <a:pt x="5376572" y="320594"/>
                </a:cubicBezTo>
                <a:cubicBezTo>
                  <a:pt x="5237619" y="377370"/>
                  <a:pt x="5182337" y="474487"/>
                  <a:pt x="5080737" y="508852"/>
                </a:cubicBezTo>
                <a:cubicBezTo>
                  <a:pt x="4979137" y="543217"/>
                  <a:pt x="4861101" y="522300"/>
                  <a:pt x="4766972" y="526782"/>
                </a:cubicBezTo>
                <a:cubicBezTo>
                  <a:pt x="4672843" y="531264"/>
                  <a:pt x="4616066" y="520806"/>
                  <a:pt x="4515960" y="535747"/>
                </a:cubicBezTo>
                <a:cubicBezTo>
                  <a:pt x="4415854" y="550688"/>
                  <a:pt x="4296325" y="598500"/>
                  <a:pt x="4166337" y="616429"/>
                </a:cubicBezTo>
                <a:cubicBezTo>
                  <a:pt x="4036349" y="634358"/>
                  <a:pt x="3880960" y="622405"/>
                  <a:pt x="3736031" y="643323"/>
                </a:cubicBezTo>
                <a:cubicBezTo>
                  <a:pt x="3591101" y="664241"/>
                  <a:pt x="3422266" y="719523"/>
                  <a:pt x="3296760" y="741935"/>
                </a:cubicBezTo>
                <a:cubicBezTo>
                  <a:pt x="3171254" y="764347"/>
                  <a:pt x="3109996" y="765841"/>
                  <a:pt x="2982996" y="777794"/>
                </a:cubicBezTo>
                <a:cubicBezTo>
                  <a:pt x="2855996" y="789747"/>
                  <a:pt x="2648313" y="798711"/>
                  <a:pt x="2534760" y="813652"/>
                </a:cubicBezTo>
                <a:cubicBezTo>
                  <a:pt x="2421207" y="828593"/>
                  <a:pt x="2436148" y="801700"/>
                  <a:pt x="2301678" y="867441"/>
                </a:cubicBezTo>
                <a:cubicBezTo>
                  <a:pt x="2167208" y="933182"/>
                  <a:pt x="1904243" y="1093053"/>
                  <a:pt x="1727937" y="1208100"/>
                </a:cubicBezTo>
                <a:cubicBezTo>
                  <a:pt x="1551631" y="1323147"/>
                  <a:pt x="1421643" y="1483017"/>
                  <a:pt x="1243843" y="1557723"/>
                </a:cubicBezTo>
                <a:cubicBezTo>
                  <a:pt x="1066043" y="1632429"/>
                  <a:pt x="858360" y="1635417"/>
                  <a:pt x="661137" y="1656335"/>
                </a:cubicBezTo>
                <a:cubicBezTo>
                  <a:pt x="463914" y="1677253"/>
                  <a:pt x="168078" y="1678747"/>
                  <a:pt x="60502" y="1683229"/>
                </a:cubicBezTo>
                <a:cubicBezTo>
                  <a:pt x="-47074" y="1687711"/>
                  <a:pt x="23149" y="1654841"/>
                  <a:pt x="15678" y="1683229"/>
                </a:cubicBezTo>
                <a:cubicBezTo>
                  <a:pt x="8207" y="1711617"/>
                  <a:pt x="17172" y="1793793"/>
                  <a:pt x="15678" y="1853558"/>
                </a:cubicBezTo>
                <a:cubicBezTo>
                  <a:pt x="14184" y="1913323"/>
                  <a:pt x="-758" y="2005958"/>
                  <a:pt x="6713" y="2041817"/>
                </a:cubicBezTo>
                <a:cubicBezTo>
                  <a:pt x="14184" y="2077676"/>
                  <a:pt x="60502" y="2068711"/>
                  <a:pt x="60502" y="2068711"/>
                </a:cubicBezTo>
                <a:lnTo>
                  <a:pt x="9285184" y="2005958"/>
                </a:lnTo>
                <a:cubicBezTo>
                  <a:pt x="10852513" y="1995499"/>
                  <a:pt x="9388278" y="2004464"/>
                  <a:pt x="9464478" y="2005958"/>
                </a:cubicBezTo>
                <a:cubicBezTo>
                  <a:pt x="9540678" y="2007452"/>
                  <a:pt x="9682619" y="2016417"/>
                  <a:pt x="9742384" y="2014923"/>
                </a:cubicBezTo>
                <a:cubicBezTo>
                  <a:pt x="9802149" y="2013429"/>
                  <a:pt x="9800654" y="2017912"/>
                  <a:pt x="9823066" y="1996994"/>
                </a:cubicBezTo>
                <a:cubicBezTo>
                  <a:pt x="9845478" y="1976076"/>
                  <a:pt x="9870878" y="1937229"/>
                  <a:pt x="9876854" y="1889417"/>
                </a:cubicBezTo>
                <a:cubicBezTo>
                  <a:pt x="9882831" y="1841605"/>
                  <a:pt x="9861913" y="1793793"/>
                  <a:pt x="9858925" y="1710123"/>
                </a:cubicBezTo>
                <a:cubicBezTo>
                  <a:pt x="9855937" y="1626453"/>
                  <a:pt x="9866395" y="1475547"/>
                  <a:pt x="9858925" y="1387394"/>
                </a:cubicBezTo>
                <a:cubicBezTo>
                  <a:pt x="9851455" y="1299241"/>
                  <a:pt x="9823067" y="1248440"/>
                  <a:pt x="9814102" y="1181205"/>
                </a:cubicBezTo>
                <a:cubicBezTo>
                  <a:pt x="9805137" y="1113970"/>
                  <a:pt x="9811113" y="1042252"/>
                  <a:pt x="9805137" y="983982"/>
                </a:cubicBezTo>
                <a:cubicBezTo>
                  <a:pt x="9799161" y="925712"/>
                  <a:pt x="9788702" y="886864"/>
                  <a:pt x="9778243" y="831582"/>
                </a:cubicBezTo>
                <a:cubicBezTo>
                  <a:pt x="9767784" y="776300"/>
                  <a:pt x="9752843" y="709064"/>
                  <a:pt x="9742384" y="652288"/>
                </a:cubicBezTo>
                <a:cubicBezTo>
                  <a:pt x="9731925" y="595512"/>
                  <a:pt x="9722961" y="540229"/>
                  <a:pt x="9715490" y="490923"/>
                </a:cubicBezTo>
                <a:cubicBezTo>
                  <a:pt x="9708019" y="441617"/>
                  <a:pt x="9697560" y="396793"/>
                  <a:pt x="9697560" y="356452"/>
                </a:cubicBezTo>
                <a:cubicBezTo>
                  <a:pt x="9697560" y="316111"/>
                  <a:pt x="9713996" y="280252"/>
                  <a:pt x="9715490" y="248876"/>
                </a:cubicBezTo>
                <a:cubicBezTo>
                  <a:pt x="9716984" y="217500"/>
                  <a:pt x="9763301" y="183135"/>
                  <a:pt x="9724454" y="159229"/>
                </a:cubicBezTo>
                <a:close/>
              </a:path>
            </a:pathLst>
          </a:custGeom>
          <a:solidFill>
            <a:srgbClr val="F3E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643E0CD-7F6B-27B8-BD21-AA13FB578E9B}"/>
              </a:ext>
            </a:extLst>
          </p:cNvPr>
          <p:cNvSpPr/>
          <p:nvPr/>
        </p:nvSpPr>
        <p:spPr>
          <a:xfrm>
            <a:off x="2572871" y="2924629"/>
            <a:ext cx="7146542" cy="1526240"/>
          </a:xfrm>
          <a:custGeom>
            <a:avLst/>
            <a:gdLst>
              <a:gd name="connsiteX0" fmla="*/ 0 w 7146542"/>
              <a:gd name="connsiteY0" fmla="*/ 815992 h 1472656"/>
              <a:gd name="connsiteX1" fmla="*/ 1013011 w 7146542"/>
              <a:gd name="connsiteY1" fmla="*/ 735310 h 1472656"/>
              <a:gd name="connsiteX2" fmla="*/ 2106706 w 7146542"/>
              <a:gd name="connsiteY2" fmla="*/ 690486 h 1472656"/>
              <a:gd name="connsiteX3" fmla="*/ 2581835 w 7146542"/>
              <a:gd name="connsiteY3" fmla="*/ 600839 h 1472656"/>
              <a:gd name="connsiteX4" fmla="*/ 3352800 w 7146542"/>
              <a:gd name="connsiteY4" fmla="*/ 564980 h 1472656"/>
              <a:gd name="connsiteX5" fmla="*/ 3827929 w 7146542"/>
              <a:gd name="connsiteY5" fmla="*/ 475333 h 1472656"/>
              <a:gd name="connsiteX6" fmla="*/ 4213411 w 7146542"/>
              <a:gd name="connsiteY6" fmla="*/ 313969 h 1472656"/>
              <a:gd name="connsiteX7" fmla="*/ 4536141 w 7146542"/>
              <a:gd name="connsiteY7" fmla="*/ 296039 h 1472656"/>
              <a:gd name="connsiteX8" fmla="*/ 4912659 w 7146542"/>
              <a:gd name="connsiteY8" fmla="*/ 484298 h 1472656"/>
              <a:gd name="connsiteX9" fmla="*/ 5262282 w 7146542"/>
              <a:gd name="connsiteY9" fmla="*/ 1022180 h 1472656"/>
              <a:gd name="connsiteX10" fmla="*/ 5369859 w 7146542"/>
              <a:gd name="connsiteY10" fmla="*/ 1282157 h 1472656"/>
              <a:gd name="connsiteX11" fmla="*/ 5692588 w 7146542"/>
              <a:gd name="connsiteY11" fmla="*/ 1416627 h 1472656"/>
              <a:gd name="connsiteX12" fmla="*/ 6230470 w 7146542"/>
              <a:gd name="connsiteY12" fmla="*/ 1470416 h 1472656"/>
              <a:gd name="connsiteX13" fmla="*/ 6553200 w 7146542"/>
              <a:gd name="connsiteY13" fmla="*/ 1452486 h 1472656"/>
              <a:gd name="connsiteX14" fmla="*/ 6822141 w 7146542"/>
              <a:gd name="connsiteY14" fmla="*/ 1362839 h 1472656"/>
              <a:gd name="connsiteX15" fmla="*/ 6893859 w 7146542"/>
              <a:gd name="connsiteY15" fmla="*/ 1174580 h 1472656"/>
              <a:gd name="connsiteX16" fmla="*/ 6633882 w 7146542"/>
              <a:gd name="connsiteY16" fmla="*/ 914604 h 1472656"/>
              <a:gd name="connsiteX17" fmla="*/ 6113929 w 7146542"/>
              <a:gd name="connsiteY17" fmla="*/ 815992 h 1472656"/>
              <a:gd name="connsiteX18" fmla="*/ 5683623 w 7146542"/>
              <a:gd name="connsiteY18" fmla="*/ 708416 h 1472656"/>
              <a:gd name="connsiteX19" fmla="*/ 5414682 w 7146542"/>
              <a:gd name="connsiteY19" fmla="*/ 600839 h 1472656"/>
              <a:gd name="connsiteX20" fmla="*/ 5262282 w 7146542"/>
              <a:gd name="connsiteY20" fmla="*/ 466369 h 1472656"/>
              <a:gd name="connsiteX21" fmla="*/ 5029200 w 7146542"/>
              <a:gd name="connsiteY21" fmla="*/ 394651 h 1472656"/>
              <a:gd name="connsiteX22" fmla="*/ 4993341 w 7146542"/>
              <a:gd name="connsiteY22" fmla="*/ 367757 h 1472656"/>
              <a:gd name="connsiteX23" fmla="*/ 5047129 w 7146542"/>
              <a:gd name="connsiteY23" fmla="*/ 278110 h 1472656"/>
              <a:gd name="connsiteX24" fmla="*/ 5450541 w 7146542"/>
              <a:gd name="connsiteY24" fmla="*/ 296039 h 1472656"/>
              <a:gd name="connsiteX25" fmla="*/ 6033247 w 7146542"/>
              <a:gd name="connsiteY25" fmla="*/ 313969 h 1472656"/>
              <a:gd name="connsiteX26" fmla="*/ 6373906 w 7146542"/>
              <a:gd name="connsiteY26" fmla="*/ 349827 h 1472656"/>
              <a:gd name="connsiteX27" fmla="*/ 6615953 w 7146542"/>
              <a:gd name="connsiteY27" fmla="*/ 376721 h 1472656"/>
              <a:gd name="connsiteX28" fmla="*/ 6840070 w 7146542"/>
              <a:gd name="connsiteY28" fmla="*/ 385686 h 1472656"/>
              <a:gd name="connsiteX29" fmla="*/ 6983506 w 7146542"/>
              <a:gd name="connsiteY29" fmla="*/ 385686 h 1472656"/>
              <a:gd name="connsiteX30" fmla="*/ 7100047 w 7146542"/>
              <a:gd name="connsiteY30" fmla="*/ 376721 h 1472656"/>
              <a:gd name="connsiteX31" fmla="*/ 7100047 w 7146542"/>
              <a:gd name="connsiteY31" fmla="*/ 152604 h 1472656"/>
              <a:gd name="connsiteX32" fmla="*/ 6535270 w 7146542"/>
              <a:gd name="connsiteY32" fmla="*/ 125710 h 1472656"/>
              <a:gd name="connsiteX33" fmla="*/ 5522259 w 7146542"/>
              <a:gd name="connsiteY33" fmla="*/ 45027 h 1472656"/>
              <a:gd name="connsiteX34" fmla="*/ 4661647 w 7146542"/>
              <a:gd name="connsiteY34" fmla="*/ 9169 h 1472656"/>
              <a:gd name="connsiteX35" fmla="*/ 3209364 w 7146542"/>
              <a:gd name="connsiteY35" fmla="*/ 215357 h 1472656"/>
              <a:gd name="connsiteX36" fmla="*/ 2537011 w 7146542"/>
              <a:gd name="connsiteY36" fmla="*/ 475333 h 1472656"/>
              <a:gd name="connsiteX37" fmla="*/ 2384611 w 7146542"/>
              <a:gd name="connsiteY37" fmla="*/ 564980 h 1472656"/>
              <a:gd name="connsiteX38" fmla="*/ 1891553 w 7146542"/>
              <a:gd name="connsiteY38" fmla="*/ 556016 h 1472656"/>
              <a:gd name="connsiteX39" fmla="*/ 1595717 w 7146542"/>
              <a:gd name="connsiteY39" fmla="*/ 636698 h 1472656"/>
              <a:gd name="connsiteX40" fmla="*/ 1129553 w 7146542"/>
              <a:gd name="connsiteY40" fmla="*/ 645663 h 1472656"/>
              <a:gd name="connsiteX41" fmla="*/ 932329 w 7146542"/>
              <a:gd name="connsiteY41" fmla="*/ 717380 h 1472656"/>
              <a:gd name="connsiteX42" fmla="*/ 466164 w 7146542"/>
              <a:gd name="connsiteY42" fmla="*/ 780133 h 147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146542" h="1472656">
                <a:moveTo>
                  <a:pt x="0" y="815992"/>
                </a:moveTo>
                <a:cubicBezTo>
                  <a:pt x="330946" y="786110"/>
                  <a:pt x="661893" y="756228"/>
                  <a:pt x="1013011" y="735310"/>
                </a:cubicBezTo>
                <a:cubicBezTo>
                  <a:pt x="1364129" y="714392"/>
                  <a:pt x="1845235" y="712898"/>
                  <a:pt x="2106706" y="690486"/>
                </a:cubicBezTo>
                <a:cubicBezTo>
                  <a:pt x="2368177" y="668074"/>
                  <a:pt x="2374153" y="621757"/>
                  <a:pt x="2581835" y="600839"/>
                </a:cubicBezTo>
                <a:cubicBezTo>
                  <a:pt x="2789517" y="579921"/>
                  <a:pt x="3145118" y="585898"/>
                  <a:pt x="3352800" y="564980"/>
                </a:cubicBezTo>
                <a:cubicBezTo>
                  <a:pt x="3560482" y="544062"/>
                  <a:pt x="3684494" y="517168"/>
                  <a:pt x="3827929" y="475333"/>
                </a:cubicBezTo>
                <a:cubicBezTo>
                  <a:pt x="3971364" y="433498"/>
                  <a:pt x="4095376" y="343851"/>
                  <a:pt x="4213411" y="313969"/>
                </a:cubicBezTo>
                <a:cubicBezTo>
                  <a:pt x="4331446" y="284087"/>
                  <a:pt x="4419600" y="267651"/>
                  <a:pt x="4536141" y="296039"/>
                </a:cubicBezTo>
                <a:cubicBezTo>
                  <a:pt x="4652682" y="324427"/>
                  <a:pt x="4791636" y="363275"/>
                  <a:pt x="4912659" y="484298"/>
                </a:cubicBezTo>
                <a:cubicBezTo>
                  <a:pt x="5033682" y="605321"/>
                  <a:pt x="5186082" y="889204"/>
                  <a:pt x="5262282" y="1022180"/>
                </a:cubicBezTo>
                <a:cubicBezTo>
                  <a:pt x="5338482" y="1155156"/>
                  <a:pt x="5298141" y="1216416"/>
                  <a:pt x="5369859" y="1282157"/>
                </a:cubicBezTo>
                <a:cubicBezTo>
                  <a:pt x="5441577" y="1347898"/>
                  <a:pt x="5549153" y="1385251"/>
                  <a:pt x="5692588" y="1416627"/>
                </a:cubicBezTo>
                <a:cubicBezTo>
                  <a:pt x="5836023" y="1448003"/>
                  <a:pt x="6087035" y="1464440"/>
                  <a:pt x="6230470" y="1470416"/>
                </a:cubicBezTo>
                <a:cubicBezTo>
                  <a:pt x="6373905" y="1476392"/>
                  <a:pt x="6454588" y="1470416"/>
                  <a:pt x="6553200" y="1452486"/>
                </a:cubicBezTo>
                <a:cubicBezTo>
                  <a:pt x="6651812" y="1434556"/>
                  <a:pt x="6765365" y="1409157"/>
                  <a:pt x="6822141" y="1362839"/>
                </a:cubicBezTo>
                <a:cubicBezTo>
                  <a:pt x="6878918" y="1316521"/>
                  <a:pt x="6925236" y="1249286"/>
                  <a:pt x="6893859" y="1174580"/>
                </a:cubicBezTo>
                <a:cubicBezTo>
                  <a:pt x="6862483" y="1099874"/>
                  <a:pt x="6763870" y="974369"/>
                  <a:pt x="6633882" y="914604"/>
                </a:cubicBezTo>
                <a:cubicBezTo>
                  <a:pt x="6503894" y="854839"/>
                  <a:pt x="6272305" y="850357"/>
                  <a:pt x="6113929" y="815992"/>
                </a:cubicBezTo>
                <a:cubicBezTo>
                  <a:pt x="5955553" y="781627"/>
                  <a:pt x="5800164" y="744275"/>
                  <a:pt x="5683623" y="708416"/>
                </a:cubicBezTo>
                <a:cubicBezTo>
                  <a:pt x="5567082" y="672557"/>
                  <a:pt x="5484905" y="641180"/>
                  <a:pt x="5414682" y="600839"/>
                </a:cubicBezTo>
                <a:cubicBezTo>
                  <a:pt x="5344459" y="560498"/>
                  <a:pt x="5326529" y="500734"/>
                  <a:pt x="5262282" y="466369"/>
                </a:cubicBezTo>
                <a:cubicBezTo>
                  <a:pt x="5198035" y="432004"/>
                  <a:pt x="5074023" y="411086"/>
                  <a:pt x="5029200" y="394651"/>
                </a:cubicBezTo>
                <a:cubicBezTo>
                  <a:pt x="4984377" y="378216"/>
                  <a:pt x="4990353" y="387180"/>
                  <a:pt x="4993341" y="367757"/>
                </a:cubicBezTo>
                <a:cubicBezTo>
                  <a:pt x="4996329" y="348334"/>
                  <a:pt x="4970929" y="290063"/>
                  <a:pt x="5047129" y="278110"/>
                </a:cubicBezTo>
                <a:cubicBezTo>
                  <a:pt x="5123329" y="266157"/>
                  <a:pt x="5450541" y="296039"/>
                  <a:pt x="5450541" y="296039"/>
                </a:cubicBezTo>
                <a:lnTo>
                  <a:pt x="6033247" y="313969"/>
                </a:lnTo>
                <a:cubicBezTo>
                  <a:pt x="6187141" y="322934"/>
                  <a:pt x="6373906" y="349827"/>
                  <a:pt x="6373906" y="349827"/>
                </a:cubicBezTo>
                <a:cubicBezTo>
                  <a:pt x="6471024" y="360286"/>
                  <a:pt x="6538259" y="370745"/>
                  <a:pt x="6615953" y="376721"/>
                </a:cubicBezTo>
                <a:cubicBezTo>
                  <a:pt x="6693647" y="382697"/>
                  <a:pt x="6778811" y="384192"/>
                  <a:pt x="6840070" y="385686"/>
                </a:cubicBezTo>
                <a:cubicBezTo>
                  <a:pt x="6901329" y="387180"/>
                  <a:pt x="6940177" y="387180"/>
                  <a:pt x="6983506" y="385686"/>
                </a:cubicBezTo>
                <a:cubicBezTo>
                  <a:pt x="7026835" y="384192"/>
                  <a:pt x="7080624" y="415568"/>
                  <a:pt x="7100047" y="376721"/>
                </a:cubicBezTo>
                <a:cubicBezTo>
                  <a:pt x="7119470" y="337874"/>
                  <a:pt x="7194177" y="194439"/>
                  <a:pt x="7100047" y="152604"/>
                </a:cubicBezTo>
                <a:cubicBezTo>
                  <a:pt x="7005918" y="110769"/>
                  <a:pt x="6798235" y="143639"/>
                  <a:pt x="6535270" y="125710"/>
                </a:cubicBezTo>
                <a:cubicBezTo>
                  <a:pt x="6272305" y="107780"/>
                  <a:pt x="5834529" y="64450"/>
                  <a:pt x="5522259" y="45027"/>
                </a:cubicBezTo>
                <a:cubicBezTo>
                  <a:pt x="5209989" y="25604"/>
                  <a:pt x="5047130" y="-19219"/>
                  <a:pt x="4661647" y="9169"/>
                </a:cubicBezTo>
                <a:cubicBezTo>
                  <a:pt x="4276165" y="37557"/>
                  <a:pt x="3563470" y="137663"/>
                  <a:pt x="3209364" y="215357"/>
                </a:cubicBezTo>
                <a:cubicBezTo>
                  <a:pt x="2855258" y="293051"/>
                  <a:pt x="2674470" y="417063"/>
                  <a:pt x="2537011" y="475333"/>
                </a:cubicBezTo>
                <a:cubicBezTo>
                  <a:pt x="2399552" y="533603"/>
                  <a:pt x="2492187" y="551533"/>
                  <a:pt x="2384611" y="564980"/>
                </a:cubicBezTo>
                <a:cubicBezTo>
                  <a:pt x="2277035" y="578427"/>
                  <a:pt x="2023035" y="544063"/>
                  <a:pt x="1891553" y="556016"/>
                </a:cubicBezTo>
                <a:cubicBezTo>
                  <a:pt x="1760071" y="567969"/>
                  <a:pt x="1722717" y="621757"/>
                  <a:pt x="1595717" y="636698"/>
                </a:cubicBezTo>
                <a:cubicBezTo>
                  <a:pt x="1468717" y="651639"/>
                  <a:pt x="1240118" y="632216"/>
                  <a:pt x="1129553" y="645663"/>
                </a:cubicBezTo>
                <a:cubicBezTo>
                  <a:pt x="1018988" y="659110"/>
                  <a:pt x="1042894" y="694968"/>
                  <a:pt x="932329" y="717380"/>
                </a:cubicBezTo>
                <a:cubicBezTo>
                  <a:pt x="821764" y="739792"/>
                  <a:pt x="569258" y="763698"/>
                  <a:pt x="466164" y="780133"/>
                </a:cubicBezTo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787C88-A318-4121-2629-C0713FC6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69" y="3218878"/>
            <a:ext cx="873454" cy="622676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EE672D42-19F4-84EB-115D-148DF2DD94DF}"/>
              </a:ext>
            </a:extLst>
          </p:cNvPr>
          <p:cNvSpPr/>
          <p:nvPr/>
        </p:nvSpPr>
        <p:spPr>
          <a:xfrm>
            <a:off x="3703667" y="208268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66CA19-648D-1A30-BB18-C1C84B1E8BF4}"/>
              </a:ext>
            </a:extLst>
          </p:cNvPr>
          <p:cNvSpPr/>
          <p:nvPr/>
        </p:nvSpPr>
        <p:spPr>
          <a:xfrm>
            <a:off x="3577590" y="168553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13B8E3B-1319-3553-A915-03C11E5630C8}"/>
              </a:ext>
            </a:extLst>
          </p:cNvPr>
          <p:cNvSpPr/>
          <p:nvPr/>
        </p:nvSpPr>
        <p:spPr>
          <a:xfrm>
            <a:off x="2899410" y="2222216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B2CB632-49DD-EDC9-BB92-F180DE96014B}"/>
              </a:ext>
            </a:extLst>
          </p:cNvPr>
          <p:cNvSpPr/>
          <p:nvPr/>
        </p:nvSpPr>
        <p:spPr>
          <a:xfrm>
            <a:off x="2326005" y="219425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E8C63-C84E-325E-B405-1B84BEA2BBE2}"/>
              </a:ext>
            </a:extLst>
          </p:cNvPr>
          <p:cNvSpPr/>
          <p:nvPr/>
        </p:nvSpPr>
        <p:spPr>
          <a:xfrm>
            <a:off x="1752600" y="2599110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BF91DAB-2A44-A24A-48DE-CFDAD3A2C730}"/>
              </a:ext>
            </a:extLst>
          </p:cNvPr>
          <p:cNvSpPr/>
          <p:nvPr/>
        </p:nvSpPr>
        <p:spPr>
          <a:xfrm>
            <a:off x="1952522" y="2628988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694870B-AFA7-44F3-2557-41D3BF7D680C}"/>
              </a:ext>
            </a:extLst>
          </p:cNvPr>
          <p:cNvSpPr/>
          <p:nvPr/>
        </p:nvSpPr>
        <p:spPr>
          <a:xfrm>
            <a:off x="4649927" y="2636080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F6E502-E944-7282-0238-82D20FC8035C}"/>
              </a:ext>
            </a:extLst>
          </p:cNvPr>
          <p:cNvSpPr/>
          <p:nvPr/>
        </p:nvSpPr>
        <p:spPr>
          <a:xfrm>
            <a:off x="4417033" y="248917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8DB8E-2749-4F99-3F4B-2904587C658E}"/>
              </a:ext>
            </a:extLst>
          </p:cNvPr>
          <p:cNvSpPr/>
          <p:nvPr/>
        </p:nvSpPr>
        <p:spPr>
          <a:xfrm>
            <a:off x="4802327" y="3068896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25A6DE1-5FD3-4323-1333-4BA12EB1660B}"/>
              </a:ext>
            </a:extLst>
          </p:cNvPr>
          <p:cNvSpPr/>
          <p:nvPr/>
        </p:nvSpPr>
        <p:spPr>
          <a:xfrm>
            <a:off x="5002249" y="309877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9BF21CA-2A04-0050-F111-155DA806DC71}"/>
              </a:ext>
            </a:extLst>
          </p:cNvPr>
          <p:cNvSpPr/>
          <p:nvPr/>
        </p:nvSpPr>
        <p:spPr>
          <a:xfrm>
            <a:off x="4079823" y="2231449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849C10D-4BCA-D0D5-0400-19726A6B9EC1}"/>
              </a:ext>
            </a:extLst>
          </p:cNvPr>
          <p:cNvSpPr/>
          <p:nvPr/>
        </p:nvSpPr>
        <p:spPr>
          <a:xfrm>
            <a:off x="1591147" y="181383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D854666-452D-3802-3C49-8218A762B2FF}"/>
              </a:ext>
            </a:extLst>
          </p:cNvPr>
          <p:cNvSpPr/>
          <p:nvPr/>
        </p:nvSpPr>
        <p:spPr>
          <a:xfrm>
            <a:off x="1017742" y="1785874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D49884E-0E8F-10B7-B1B5-3577A9805454}"/>
              </a:ext>
            </a:extLst>
          </p:cNvPr>
          <p:cNvSpPr/>
          <p:nvPr/>
        </p:nvSpPr>
        <p:spPr>
          <a:xfrm>
            <a:off x="444337" y="2190729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2BA1F8C-0216-7BC6-6E58-33F82BDABC84}"/>
              </a:ext>
            </a:extLst>
          </p:cNvPr>
          <p:cNvSpPr/>
          <p:nvPr/>
        </p:nvSpPr>
        <p:spPr>
          <a:xfrm>
            <a:off x="644259" y="222060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152D9D-1A81-C930-D9CF-7A8D31985F28}"/>
              </a:ext>
            </a:extLst>
          </p:cNvPr>
          <p:cNvSpPr/>
          <p:nvPr/>
        </p:nvSpPr>
        <p:spPr>
          <a:xfrm>
            <a:off x="6970481" y="2074053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5E46B2C-1CCB-9674-3E61-7CC103D29D9D}"/>
              </a:ext>
            </a:extLst>
          </p:cNvPr>
          <p:cNvSpPr/>
          <p:nvPr/>
        </p:nvSpPr>
        <p:spPr>
          <a:xfrm>
            <a:off x="6397076" y="2046092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71837B-1812-1621-AE87-940A8267AD89}"/>
              </a:ext>
            </a:extLst>
          </p:cNvPr>
          <p:cNvSpPr/>
          <p:nvPr/>
        </p:nvSpPr>
        <p:spPr>
          <a:xfrm>
            <a:off x="5823671" y="2450947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56574D9-E331-3108-9BA1-2AE59B19BB4C}"/>
              </a:ext>
            </a:extLst>
          </p:cNvPr>
          <p:cNvSpPr/>
          <p:nvPr/>
        </p:nvSpPr>
        <p:spPr>
          <a:xfrm>
            <a:off x="6023593" y="248082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277A597-2CF6-8E25-E18A-9C4A237544E3}"/>
              </a:ext>
            </a:extLst>
          </p:cNvPr>
          <p:cNvSpPr/>
          <p:nvPr/>
        </p:nvSpPr>
        <p:spPr>
          <a:xfrm>
            <a:off x="8266810" y="2388946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9E69CC5-7A22-4609-9173-C718696CB151}"/>
              </a:ext>
            </a:extLst>
          </p:cNvPr>
          <p:cNvSpPr/>
          <p:nvPr/>
        </p:nvSpPr>
        <p:spPr>
          <a:xfrm rot="20876766">
            <a:off x="8423627" y="1814376"/>
            <a:ext cx="529343" cy="558133"/>
          </a:xfrm>
          <a:custGeom>
            <a:avLst/>
            <a:gdLst>
              <a:gd name="connsiteX0" fmla="*/ 153645 w 529343"/>
              <a:gd name="connsiteY0" fmla="*/ 7324 h 558133"/>
              <a:gd name="connsiteX1" fmla="*/ 129325 w 529343"/>
              <a:gd name="connsiteY1" fmla="*/ 0 h 558133"/>
              <a:gd name="connsiteX2" fmla="*/ 8533 w 529343"/>
              <a:gd name="connsiteY2" fmla="*/ 173277 h 558133"/>
              <a:gd name="connsiteX3" fmla="*/ 49955 w 529343"/>
              <a:gd name="connsiteY3" fmla="*/ 412595 h 558133"/>
              <a:gd name="connsiteX4" fmla="*/ 329113 w 529343"/>
              <a:gd name="connsiteY4" fmla="*/ 555083 h 558133"/>
              <a:gd name="connsiteX5" fmla="*/ 529343 w 529343"/>
              <a:gd name="connsiteY5" fmla="*/ 456323 h 558133"/>
              <a:gd name="connsiteX6" fmla="*/ 368919 w 529343"/>
              <a:gd name="connsiteY6" fmla="*/ 192258 h 558133"/>
              <a:gd name="connsiteX7" fmla="*/ 153645 w 529343"/>
              <a:gd name="connsiteY7" fmla="*/ 7324 h 55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343" h="558133">
                <a:moveTo>
                  <a:pt x="153645" y="7324"/>
                </a:moveTo>
                <a:cubicBezTo>
                  <a:pt x="142857" y="1912"/>
                  <a:pt x="129325" y="0"/>
                  <a:pt x="129325" y="0"/>
                </a:cubicBezTo>
                <a:cubicBezTo>
                  <a:pt x="129325" y="0"/>
                  <a:pt x="41782" y="30762"/>
                  <a:pt x="8533" y="173277"/>
                </a:cubicBezTo>
                <a:cubicBezTo>
                  <a:pt x="-24723" y="315796"/>
                  <a:pt x="49955" y="412595"/>
                  <a:pt x="49955" y="412595"/>
                </a:cubicBezTo>
                <a:cubicBezTo>
                  <a:pt x="49955" y="412595"/>
                  <a:pt x="153688" y="582795"/>
                  <a:pt x="329113" y="555083"/>
                </a:cubicBezTo>
                <a:cubicBezTo>
                  <a:pt x="501830" y="527798"/>
                  <a:pt x="529343" y="456323"/>
                  <a:pt x="529343" y="456323"/>
                </a:cubicBezTo>
                <a:cubicBezTo>
                  <a:pt x="529343" y="456323"/>
                  <a:pt x="477980" y="333937"/>
                  <a:pt x="368919" y="192258"/>
                </a:cubicBezTo>
                <a:cubicBezTo>
                  <a:pt x="290663" y="90600"/>
                  <a:pt x="194572" y="27857"/>
                  <a:pt x="153645" y="7324"/>
                </a:cubicBezTo>
                <a:close/>
              </a:path>
            </a:pathLst>
          </a:custGeom>
          <a:solidFill>
            <a:srgbClr val="FFFFFF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B00E867B-F9D2-2E62-94B1-5F31C417C949}"/>
              </a:ext>
            </a:extLst>
          </p:cNvPr>
          <p:cNvSpPr/>
          <p:nvPr/>
        </p:nvSpPr>
        <p:spPr>
          <a:xfrm rot="20876766">
            <a:off x="8507768" y="1981683"/>
            <a:ext cx="104632" cy="215338"/>
          </a:xfrm>
          <a:custGeom>
            <a:avLst/>
            <a:gdLst>
              <a:gd name="connsiteX0" fmla="*/ 38846 w 104632"/>
              <a:gd name="connsiteY0" fmla="*/ 108558 h 215338"/>
              <a:gd name="connsiteX1" fmla="*/ 14791 w 104632"/>
              <a:gd name="connsiteY1" fmla="*/ 87142 h 215338"/>
              <a:gd name="connsiteX2" fmla="*/ 18747 w 104632"/>
              <a:gd name="connsiteY2" fmla="*/ 52005 h 215338"/>
              <a:gd name="connsiteX3" fmla="*/ 57432 w 104632"/>
              <a:gd name="connsiteY3" fmla="*/ 4 h 215338"/>
              <a:gd name="connsiteX4" fmla="*/ 103116 w 104632"/>
              <a:gd name="connsiteY4" fmla="*/ 47413 h 215338"/>
              <a:gd name="connsiteX5" fmla="*/ 55411 w 104632"/>
              <a:gd name="connsiteY5" fmla="*/ 103658 h 215338"/>
              <a:gd name="connsiteX6" fmla="*/ 96642 w 104632"/>
              <a:gd name="connsiteY6" fmla="*/ 142180 h 215338"/>
              <a:gd name="connsiteX7" fmla="*/ 104373 w 104632"/>
              <a:gd name="connsiteY7" fmla="*/ 178324 h 215338"/>
              <a:gd name="connsiteX8" fmla="*/ 98195 w 104632"/>
              <a:gd name="connsiteY8" fmla="*/ 190436 h 215338"/>
              <a:gd name="connsiteX9" fmla="*/ 103062 w 104632"/>
              <a:gd name="connsiteY9" fmla="*/ 206541 h 215338"/>
              <a:gd name="connsiteX10" fmla="*/ 59202 w 104632"/>
              <a:gd name="connsiteY10" fmla="*/ 201771 h 215338"/>
              <a:gd name="connsiteX11" fmla="*/ 17556 w 104632"/>
              <a:gd name="connsiteY11" fmla="*/ 202609 h 215338"/>
              <a:gd name="connsiteX12" fmla="*/ 88 w 104632"/>
              <a:gd name="connsiteY12" fmla="*/ 154642 h 215338"/>
              <a:gd name="connsiteX13" fmla="*/ 34896 w 104632"/>
              <a:gd name="connsiteY13" fmla="*/ 115078 h 215338"/>
              <a:gd name="connsiteX14" fmla="*/ 38846 w 104632"/>
              <a:gd name="connsiteY14" fmla="*/ 108558 h 2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4632" h="215338">
                <a:moveTo>
                  <a:pt x="38846" y="108558"/>
                </a:moveTo>
                <a:cubicBezTo>
                  <a:pt x="25152" y="116042"/>
                  <a:pt x="18013" y="98211"/>
                  <a:pt x="14791" y="87142"/>
                </a:cubicBezTo>
                <a:cubicBezTo>
                  <a:pt x="10318" y="71780"/>
                  <a:pt x="13628" y="67498"/>
                  <a:pt x="18747" y="52005"/>
                </a:cubicBezTo>
                <a:cubicBezTo>
                  <a:pt x="24936" y="33274"/>
                  <a:pt x="32460" y="-429"/>
                  <a:pt x="57432" y="4"/>
                </a:cubicBezTo>
                <a:cubicBezTo>
                  <a:pt x="74650" y="310"/>
                  <a:pt x="105702" y="29976"/>
                  <a:pt x="103116" y="47413"/>
                </a:cubicBezTo>
                <a:cubicBezTo>
                  <a:pt x="100284" y="66517"/>
                  <a:pt x="67069" y="90401"/>
                  <a:pt x="55411" y="103658"/>
                </a:cubicBezTo>
                <a:cubicBezTo>
                  <a:pt x="77812" y="113103"/>
                  <a:pt x="85464" y="118340"/>
                  <a:pt x="96642" y="142180"/>
                </a:cubicBezTo>
                <a:cubicBezTo>
                  <a:pt x="103628" y="157080"/>
                  <a:pt x="105373" y="165192"/>
                  <a:pt x="104373" y="178324"/>
                </a:cubicBezTo>
                <a:cubicBezTo>
                  <a:pt x="104469" y="177018"/>
                  <a:pt x="98424" y="189716"/>
                  <a:pt x="98195" y="190436"/>
                </a:cubicBezTo>
                <a:cubicBezTo>
                  <a:pt x="97774" y="191803"/>
                  <a:pt x="102544" y="204183"/>
                  <a:pt x="103062" y="206541"/>
                </a:cubicBezTo>
                <a:cubicBezTo>
                  <a:pt x="87664" y="215697"/>
                  <a:pt x="78423" y="194027"/>
                  <a:pt x="59202" y="201771"/>
                </a:cubicBezTo>
                <a:cubicBezTo>
                  <a:pt x="41845" y="208779"/>
                  <a:pt x="32813" y="227975"/>
                  <a:pt x="17556" y="202609"/>
                </a:cubicBezTo>
                <a:cubicBezTo>
                  <a:pt x="14177" y="196977"/>
                  <a:pt x="-1304" y="160483"/>
                  <a:pt x="88" y="154642"/>
                </a:cubicBezTo>
                <a:cubicBezTo>
                  <a:pt x="4873" y="134541"/>
                  <a:pt x="39792" y="144594"/>
                  <a:pt x="34896" y="115078"/>
                </a:cubicBezTo>
                <a:lnTo>
                  <a:pt x="38846" y="108558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141F9B86-3F21-67F6-7FB0-414892DE9212}"/>
              </a:ext>
            </a:extLst>
          </p:cNvPr>
          <p:cNvSpPr/>
          <p:nvPr/>
        </p:nvSpPr>
        <p:spPr>
          <a:xfrm rot="20876766">
            <a:off x="8474629" y="2153117"/>
            <a:ext cx="40666" cy="53007"/>
          </a:xfrm>
          <a:custGeom>
            <a:avLst/>
            <a:gdLst>
              <a:gd name="connsiteX0" fmla="*/ 36847 w 40666"/>
              <a:gd name="connsiteY0" fmla="*/ 34729 h 53007"/>
              <a:gd name="connsiteX1" fmla="*/ 1502 w 40666"/>
              <a:gd name="connsiteY1" fmla="*/ 13074 h 53007"/>
              <a:gd name="connsiteX2" fmla="*/ 38240 w 40666"/>
              <a:gd name="connsiteY2" fmla="*/ 48688 h 53007"/>
              <a:gd name="connsiteX3" fmla="*/ 40493 w 40666"/>
              <a:gd name="connsiteY3" fmla="*/ 40583 h 53007"/>
              <a:gd name="connsiteX4" fmla="*/ 36847 w 40666"/>
              <a:gd name="connsiteY4" fmla="*/ 34729 h 5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6" h="53007">
                <a:moveTo>
                  <a:pt x="36847" y="34729"/>
                </a:moveTo>
                <a:cubicBezTo>
                  <a:pt x="31186" y="22653"/>
                  <a:pt x="13996" y="-21743"/>
                  <a:pt x="1502" y="13074"/>
                </a:cubicBezTo>
                <a:cubicBezTo>
                  <a:pt x="-6199" y="34544"/>
                  <a:pt x="17179" y="64205"/>
                  <a:pt x="38240" y="48688"/>
                </a:cubicBezTo>
                <a:cubicBezTo>
                  <a:pt x="38304" y="45657"/>
                  <a:pt x="41425" y="43375"/>
                  <a:pt x="40493" y="40583"/>
                </a:cubicBezTo>
                <a:lnTo>
                  <a:pt x="36847" y="34729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52E31AA6-ED8D-66D8-3637-1151A00CE606}"/>
              </a:ext>
            </a:extLst>
          </p:cNvPr>
          <p:cNvSpPr/>
          <p:nvPr/>
        </p:nvSpPr>
        <p:spPr>
          <a:xfrm rot="20876766">
            <a:off x="8544660" y="2203419"/>
            <a:ext cx="64180" cy="85651"/>
          </a:xfrm>
          <a:custGeom>
            <a:avLst/>
            <a:gdLst>
              <a:gd name="connsiteX0" fmla="*/ 64180 w 64180"/>
              <a:gd name="connsiteY0" fmla="*/ 83344 h 85651"/>
              <a:gd name="connsiteX1" fmla="*/ 59197 w 64180"/>
              <a:gd name="connsiteY1" fmla="*/ 17947 h 85651"/>
              <a:gd name="connsiteX2" fmla="*/ 7308 w 64180"/>
              <a:gd name="connsiteY2" fmla="*/ 780 h 85651"/>
              <a:gd name="connsiteX3" fmla="*/ 10879 w 64180"/>
              <a:gd name="connsiteY3" fmla="*/ 59290 h 85651"/>
              <a:gd name="connsiteX4" fmla="*/ 35953 w 64180"/>
              <a:gd name="connsiteY4" fmla="*/ 69067 h 85651"/>
              <a:gd name="connsiteX5" fmla="*/ 61308 w 64180"/>
              <a:gd name="connsiteY5" fmla="*/ 85308 h 85651"/>
              <a:gd name="connsiteX6" fmla="*/ 64180 w 64180"/>
              <a:gd name="connsiteY6" fmla="*/ 83344 h 8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80" h="85651">
                <a:moveTo>
                  <a:pt x="64180" y="83344"/>
                </a:moveTo>
                <a:cubicBezTo>
                  <a:pt x="53601" y="63997"/>
                  <a:pt x="69871" y="35130"/>
                  <a:pt x="59197" y="17947"/>
                </a:cubicBezTo>
                <a:cubicBezTo>
                  <a:pt x="55085" y="11315"/>
                  <a:pt x="14566" y="-3558"/>
                  <a:pt x="7308" y="780"/>
                </a:cubicBezTo>
                <a:cubicBezTo>
                  <a:pt x="-6981" y="9312"/>
                  <a:pt x="2695" y="49861"/>
                  <a:pt x="10879" y="59290"/>
                </a:cubicBezTo>
                <a:cubicBezTo>
                  <a:pt x="20038" y="69869"/>
                  <a:pt x="24583" y="64262"/>
                  <a:pt x="35953" y="69067"/>
                </a:cubicBezTo>
                <a:cubicBezTo>
                  <a:pt x="45647" y="73171"/>
                  <a:pt x="48908" y="88092"/>
                  <a:pt x="61308" y="85308"/>
                </a:cubicBezTo>
                <a:lnTo>
                  <a:pt x="64180" y="83344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634C5B8E-7C97-BA63-CAB8-CBDB6C4C580A}"/>
              </a:ext>
            </a:extLst>
          </p:cNvPr>
          <p:cNvSpPr/>
          <p:nvPr/>
        </p:nvSpPr>
        <p:spPr>
          <a:xfrm rot="20876766">
            <a:off x="8486702" y="1841794"/>
            <a:ext cx="294060" cy="249074"/>
          </a:xfrm>
          <a:custGeom>
            <a:avLst/>
            <a:gdLst>
              <a:gd name="connsiteX0" fmla="*/ 13030 w 294060"/>
              <a:gd name="connsiteY0" fmla="*/ 10794 h 249074"/>
              <a:gd name="connsiteX1" fmla="*/ 515 w 294060"/>
              <a:gd name="connsiteY1" fmla="*/ 37251 h 249074"/>
              <a:gd name="connsiteX2" fmla="*/ 18028 w 294060"/>
              <a:gd name="connsiteY2" fmla="*/ 63069 h 249074"/>
              <a:gd name="connsiteX3" fmla="*/ 65845 w 294060"/>
              <a:gd name="connsiteY3" fmla="*/ 55303 h 249074"/>
              <a:gd name="connsiteX4" fmla="*/ 89438 w 294060"/>
              <a:gd name="connsiteY4" fmla="*/ 65200 h 249074"/>
              <a:gd name="connsiteX5" fmla="*/ 80023 w 294060"/>
              <a:gd name="connsiteY5" fmla="*/ 107369 h 249074"/>
              <a:gd name="connsiteX6" fmla="*/ 102590 w 294060"/>
              <a:gd name="connsiteY6" fmla="*/ 109527 h 249074"/>
              <a:gd name="connsiteX7" fmla="*/ 109977 w 294060"/>
              <a:gd name="connsiteY7" fmla="*/ 127663 h 249074"/>
              <a:gd name="connsiteX8" fmla="*/ 136660 w 294060"/>
              <a:gd name="connsiteY8" fmla="*/ 158080 h 249074"/>
              <a:gd name="connsiteX9" fmla="*/ 138812 w 294060"/>
              <a:gd name="connsiteY9" fmla="*/ 197526 h 249074"/>
              <a:gd name="connsiteX10" fmla="*/ 170162 w 294060"/>
              <a:gd name="connsiteY10" fmla="*/ 165481 h 249074"/>
              <a:gd name="connsiteX11" fmla="*/ 209836 w 294060"/>
              <a:gd name="connsiteY11" fmla="*/ 184325 h 249074"/>
              <a:gd name="connsiteX12" fmla="*/ 254011 w 294060"/>
              <a:gd name="connsiteY12" fmla="*/ 248044 h 249074"/>
              <a:gd name="connsiteX13" fmla="*/ 294060 w 294060"/>
              <a:gd name="connsiteY13" fmla="*/ 235647 h 249074"/>
              <a:gd name="connsiteX14" fmla="*/ 246009 w 294060"/>
              <a:gd name="connsiteY14" fmla="*/ 157214 h 249074"/>
              <a:gd name="connsiteX15" fmla="*/ 180306 w 294060"/>
              <a:gd name="connsiteY15" fmla="*/ 73102 h 249074"/>
              <a:gd name="connsiteX16" fmla="*/ 15491 w 294060"/>
              <a:gd name="connsiteY16" fmla="*/ 7989 h 249074"/>
              <a:gd name="connsiteX17" fmla="*/ 13030 w 294060"/>
              <a:gd name="connsiteY17" fmla="*/ 10794 h 24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060" h="249074">
                <a:moveTo>
                  <a:pt x="13030" y="10794"/>
                </a:moveTo>
                <a:cubicBezTo>
                  <a:pt x="1192" y="18298"/>
                  <a:pt x="1620" y="24794"/>
                  <a:pt x="515" y="37251"/>
                </a:cubicBezTo>
                <a:cubicBezTo>
                  <a:pt x="-1343" y="58123"/>
                  <a:pt x="1245" y="59881"/>
                  <a:pt x="18028" y="63069"/>
                </a:cubicBezTo>
                <a:cubicBezTo>
                  <a:pt x="35579" y="66402"/>
                  <a:pt x="50067" y="61479"/>
                  <a:pt x="65845" y="55303"/>
                </a:cubicBezTo>
                <a:cubicBezTo>
                  <a:pt x="82006" y="48993"/>
                  <a:pt x="94201" y="43766"/>
                  <a:pt x="89438" y="65200"/>
                </a:cubicBezTo>
                <a:cubicBezTo>
                  <a:pt x="86426" y="78754"/>
                  <a:pt x="60262" y="92070"/>
                  <a:pt x="80023" y="107369"/>
                </a:cubicBezTo>
                <a:cubicBezTo>
                  <a:pt x="87685" y="113303"/>
                  <a:pt x="95096" y="104420"/>
                  <a:pt x="102590" y="109527"/>
                </a:cubicBezTo>
                <a:cubicBezTo>
                  <a:pt x="108139" y="113319"/>
                  <a:pt x="106247" y="122360"/>
                  <a:pt x="109977" y="127663"/>
                </a:cubicBezTo>
                <a:cubicBezTo>
                  <a:pt x="117415" y="138218"/>
                  <a:pt x="132650" y="145457"/>
                  <a:pt x="136660" y="158080"/>
                </a:cubicBezTo>
                <a:cubicBezTo>
                  <a:pt x="141149" y="172207"/>
                  <a:pt x="125698" y="185272"/>
                  <a:pt x="138812" y="197526"/>
                </a:cubicBezTo>
                <a:cubicBezTo>
                  <a:pt x="155106" y="187126"/>
                  <a:pt x="157818" y="176359"/>
                  <a:pt x="170162" y="165481"/>
                </a:cubicBezTo>
                <a:cubicBezTo>
                  <a:pt x="194808" y="143765"/>
                  <a:pt x="200730" y="162763"/>
                  <a:pt x="209836" y="184325"/>
                </a:cubicBezTo>
                <a:cubicBezTo>
                  <a:pt x="216555" y="200233"/>
                  <a:pt x="233898" y="241191"/>
                  <a:pt x="254011" y="248044"/>
                </a:cubicBezTo>
                <a:cubicBezTo>
                  <a:pt x="267032" y="252475"/>
                  <a:pt x="281674" y="241545"/>
                  <a:pt x="294060" y="235647"/>
                </a:cubicBezTo>
                <a:cubicBezTo>
                  <a:pt x="291044" y="209873"/>
                  <a:pt x="261147" y="178739"/>
                  <a:pt x="246009" y="157214"/>
                </a:cubicBezTo>
                <a:cubicBezTo>
                  <a:pt x="225755" y="128408"/>
                  <a:pt x="204598" y="98004"/>
                  <a:pt x="180306" y="73102"/>
                </a:cubicBezTo>
                <a:cubicBezTo>
                  <a:pt x="154082" y="46226"/>
                  <a:pt x="48747" y="-23450"/>
                  <a:pt x="15491" y="7989"/>
                </a:cubicBezTo>
                <a:lnTo>
                  <a:pt x="13030" y="10794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E5F91C27-0AA0-8EFC-C5F8-E40201E20773}"/>
              </a:ext>
            </a:extLst>
          </p:cNvPr>
          <p:cNvSpPr/>
          <p:nvPr/>
        </p:nvSpPr>
        <p:spPr>
          <a:xfrm rot="20876766">
            <a:off x="8699907" y="2186186"/>
            <a:ext cx="282843" cy="129688"/>
          </a:xfrm>
          <a:custGeom>
            <a:avLst/>
            <a:gdLst>
              <a:gd name="connsiteX0" fmla="*/ 277415 w 282843"/>
              <a:gd name="connsiteY0" fmla="*/ 30149 h 129688"/>
              <a:gd name="connsiteX1" fmla="*/ 216617 w 282843"/>
              <a:gd name="connsiteY1" fmla="*/ 9813 h 129688"/>
              <a:gd name="connsiteX2" fmla="*/ 148121 w 282843"/>
              <a:gd name="connsiteY2" fmla="*/ 57812 h 129688"/>
              <a:gd name="connsiteX3" fmla="*/ 126510 w 282843"/>
              <a:gd name="connsiteY3" fmla="*/ 85889 h 129688"/>
              <a:gd name="connsiteX4" fmla="*/ 105232 w 282843"/>
              <a:gd name="connsiteY4" fmla="*/ 67386 h 129688"/>
              <a:gd name="connsiteX5" fmla="*/ 85560 w 282843"/>
              <a:gd name="connsiteY5" fmla="*/ 68154 h 129688"/>
              <a:gd name="connsiteX6" fmla="*/ 84487 w 282843"/>
              <a:gd name="connsiteY6" fmla="*/ 97068 h 129688"/>
              <a:gd name="connsiteX7" fmla="*/ 46352 w 282843"/>
              <a:gd name="connsiteY7" fmla="*/ 95037 h 129688"/>
              <a:gd name="connsiteX8" fmla="*/ 0 w 282843"/>
              <a:gd name="connsiteY8" fmla="*/ 100217 h 129688"/>
              <a:gd name="connsiteX9" fmla="*/ 142466 w 282843"/>
              <a:gd name="connsiteY9" fmla="*/ 114032 h 129688"/>
              <a:gd name="connsiteX10" fmla="*/ 278334 w 282843"/>
              <a:gd name="connsiteY10" fmla="*/ 33510 h 129688"/>
              <a:gd name="connsiteX11" fmla="*/ 277415 w 282843"/>
              <a:gd name="connsiteY11" fmla="*/ 30149 h 12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843" h="129688">
                <a:moveTo>
                  <a:pt x="277415" y="30149"/>
                </a:moveTo>
                <a:cubicBezTo>
                  <a:pt x="256728" y="691"/>
                  <a:pt x="251644" y="-9360"/>
                  <a:pt x="216617" y="9813"/>
                </a:cubicBezTo>
                <a:cubicBezTo>
                  <a:pt x="192091" y="23245"/>
                  <a:pt x="167041" y="37055"/>
                  <a:pt x="148121" y="57812"/>
                </a:cubicBezTo>
                <a:cubicBezTo>
                  <a:pt x="141685" y="64866"/>
                  <a:pt x="136509" y="82602"/>
                  <a:pt x="126510" y="85889"/>
                </a:cubicBezTo>
                <a:cubicBezTo>
                  <a:pt x="110090" y="91292"/>
                  <a:pt x="113538" y="75785"/>
                  <a:pt x="105232" y="67386"/>
                </a:cubicBezTo>
                <a:cubicBezTo>
                  <a:pt x="94553" y="56593"/>
                  <a:pt x="88032" y="51965"/>
                  <a:pt x="85560" y="68154"/>
                </a:cubicBezTo>
                <a:cubicBezTo>
                  <a:pt x="83754" y="80060"/>
                  <a:pt x="100048" y="83967"/>
                  <a:pt x="84487" y="97068"/>
                </a:cubicBezTo>
                <a:cubicBezTo>
                  <a:pt x="69057" y="77945"/>
                  <a:pt x="65725" y="89478"/>
                  <a:pt x="46352" y="95037"/>
                </a:cubicBezTo>
                <a:cubicBezTo>
                  <a:pt x="31220" y="99387"/>
                  <a:pt x="12638" y="89162"/>
                  <a:pt x="0" y="100217"/>
                </a:cubicBezTo>
                <a:cubicBezTo>
                  <a:pt x="24806" y="148519"/>
                  <a:pt x="103097" y="125563"/>
                  <a:pt x="142466" y="114032"/>
                </a:cubicBezTo>
                <a:cubicBezTo>
                  <a:pt x="164632" y="107547"/>
                  <a:pt x="310075" y="71724"/>
                  <a:pt x="278334" y="33510"/>
                </a:cubicBezTo>
                <a:lnTo>
                  <a:pt x="277415" y="30149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07D261D8-6769-D95A-2125-23817094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36" y="3526588"/>
            <a:ext cx="465726" cy="33201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376E183-EDF3-5878-AD1C-D66A70CE81BA}"/>
              </a:ext>
            </a:extLst>
          </p:cNvPr>
          <p:cNvSpPr/>
          <p:nvPr/>
        </p:nvSpPr>
        <p:spPr>
          <a:xfrm>
            <a:off x="0" y="1640543"/>
            <a:ext cx="9592234" cy="3254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8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e libre : forme 72">
            <a:extLst>
              <a:ext uri="{FF2B5EF4-FFF2-40B4-BE49-F238E27FC236}">
                <a16:creationId xmlns:a16="http://schemas.microsoft.com/office/drawing/2014/main" id="{247F361B-C08D-CE2C-7B4B-C63CFF2F12E3}"/>
              </a:ext>
            </a:extLst>
          </p:cNvPr>
          <p:cNvSpPr/>
          <p:nvPr/>
        </p:nvSpPr>
        <p:spPr>
          <a:xfrm>
            <a:off x="-16042" y="737937"/>
            <a:ext cx="9922042" cy="6120063"/>
          </a:xfrm>
          <a:custGeom>
            <a:avLst/>
            <a:gdLst>
              <a:gd name="connsiteX0" fmla="*/ 0 w 9922042"/>
              <a:gd name="connsiteY0" fmla="*/ 1163052 h 6120063"/>
              <a:gd name="connsiteX1" fmla="*/ 9922042 w 9922042"/>
              <a:gd name="connsiteY1" fmla="*/ 0 h 6120063"/>
              <a:gd name="connsiteX2" fmla="*/ 9922042 w 9922042"/>
              <a:gd name="connsiteY2" fmla="*/ 6120063 h 6120063"/>
              <a:gd name="connsiteX3" fmla="*/ 32084 w 9922042"/>
              <a:gd name="connsiteY3" fmla="*/ 6120063 h 6120063"/>
              <a:gd name="connsiteX4" fmla="*/ 0 w 9922042"/>
              <a:gd name="connsiteY4" fmla="*/ 1163052 h 612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2042" h="6120063">
                <a:moveTo>
                  <a:pt x="0" y="1163052"/>
                </a:moveTo>
                <a:lnTo>
                  <a:pt x="9922042" y="0"/>
                </a:lnTo>
                <a:lnTo>
                  <a:pt x="9922042" y="6120063"/>
                </a:lnTo>
                <a:lnTo>
                  <a:pt x="32084" y="6120063"/>
                </a:lnTo>
                <a:cubicBezTo>
                  <a:pt x="26737" y="4470400"/>
                  <a:pt x="21389" y="2820737"/>
                  <a:pt x="0" y="1163052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B82F30E-E6A4-1544-C328-07B3A0BFE25D}"/>
              </a:ext>
            </a:extLst>
          </p:cNvPr>
          <p:cNvSpPr/>
          <p:nvPr/>
        </p:nvSpPr>
        <p:spPr>
          <a:xfrm>
            <a:off x="4093756" y="3806950"/>
            <a:ext cx="2468508" cy="742950"/>
          </a:xfrm>
          <a:prstGeom prst="cube">
            <a:avLst>
              <a:gd name="adj" fmla="val 3320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pic>
        <p:nvPicPr>
          <p:cNvPr id="3" name="Image 2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5CD967D5-8148-6C3D-4557-5CF3D18A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966" y1="49875" x2="23966" y2="49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3" y="3631209"/>
            <a:ext cx="701904" cy="48407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557E6294-1C52-047B-3895-30078FE16037}"/>
              </a:ext>
            </a:extLst>
          </p:cNvPr>
          <p:cNvGrpSpPr/>
          <p:nvPr/>
        </p:nvGrpSpPr>
        <p:grpSpPr>
          <a:xfrm>
            <a:off x="1534840" y="3552355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41EA182-4241-467A-5DAC-6740CFDACB5A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6" name="Image 5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7A3BC9B4-C69E-8818-71CA-F6557D3EA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203232-1EBE-5C49-BE3A-D23734EE83D8}"/>
                </a:ext>
              </a:extLst>
            </p:cNvPr>
            <p:cNvSpPr/>
            <p:nvPr/>
          </p:nvSpPr>
          <p:spPr>
            <a:xfrm>
              <a:off x="345905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" name="Organigramme : Disque magnétique 1">
              <a:extLst>
                <a:ext uri="{FF2B5EF4-FFF2-40B4-BE49-F238E27FC236}">
                  <a16:creationId xmlns:a16="http://schemas.microsoft.com/office/drawing/2014/main" id="{30471922-5A59-18A3-A0F4-9AFB3539031D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6A6E11A-3EF7-B027-68BE-215BFB9C8E84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E26E972-F513-AE0B-BDB3-ADF9A9C4D098}"/>
              </a:ext>
            </a:extLst>
          </p:cNvPr>
          <p:cNvGrpSpPr/>
          <p:nvPr/>
        </p:nvGrpSpPr>
        <p:grpSpPr>
          <a:xfrm>
            <a:off x="6710732" y="5343855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C3D660A-483C-DB67-B191-1B95C234FC47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46" name="Image 45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9344DD83-74D3-8636-3F50-A88B8904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77D179B-7B1C-B960-28CC-DB83B8720DDE}"/>
                </a:ext>
              </a:extLst>
            </p:cNvPr>
            <p:cNvSpPr/>
            <p:nvPr/>
          </p:nvSpPr>
          <p:spPr>
            <a:xfrm>
              <a:off x="255989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7" name="Organigramme : Disque magnétique 46">
              <a:extLst>
                <a:ext uri="{FF2B5EF4-FFF2-40B4-BE49-F238E27FC236}">
                  <a16:creationId xmlns:a16="http://schemas.microsoft.com/office/drawing/2014/main" id="{03FE5437-EDF4-6E4C-60C6-6AD66D109AF2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BB11CE-FBA9-3D19-5869-113CFBF4CBDC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DBCF9D-5AF7-A07D-4CB5-0988C1E312AE}"/>
              </a:ext>
            </a:extLst>
          </p:cNvPr>
          <p:cNvGrpSpPr/>
          <p:nvPr/>
        </p:nvGrpSpPr>
        <p:grpSpPr>
          <a:xfrm>
            <a:off x="2640541" y="2665922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8D8594B-8EBE-8D63-46EB-AD62BA7DC169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5E5F3C-ADBC-2C6B-B127-DBB6D30BBAEA}"/>
                </a:ext>
              </a:extLst>
            </p:cNvPr>
            <p:cNvSpPr/>
            <p:nvPr/>
          </p:nvSpPr>
          <p:spPr>
            <a:xfrm>
              <a:off x="345905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0" name="Organigramme : Disque magnétique 49">
              <a:extLst>
                <a:ext uri="{FF2B5EF4-FFF2-40B4-BE49-F238E27FC236}">
                  <a16:creationId xmlns:a16="http://schemas.microsoft.com/office/drawing/2014/main" id="{EBAAC816-E4B4-2BDB-595A-7690998A3670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31D8E06-3A27-356A-5C06-3DA2D87A3066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A6CAD92-CC47-D99F-CD12-97701B2EC4BA}"/>
              </a:ext>
            </a:extLst>
          </p:cNvPr>
          <p:cNvGrpSpPr/>
          <p:nvPr/>
        </p:nvGrpSpPr>
        <p:grpSpPr>
          <a:xfrm>
            <a:off x="7182930" y="2665922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09192EA-BA0F-CF7D-4C82-A4182D61462C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3D8ACCA7-409B-9B7B-EBB6-AC442430A8F6}"/>
                </a:ext>
              </a:extLst>
            </p:cNvPr>
            <p:cNvSpPr/>
            <p:nvPr/>
          </p:nvSpPr>
          <p:spPr>
            <a:xfrm>
              <a:off x="255989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6" name="Organigramme : Disque magnétique 55">
              <a:extLst>
                <a:ext uri="{FF2B5EF4-FFF2-40B4-BE49-F238E27FC236}">
                  <a16:creationId xmlns:a16="http://schemas.microsoft.com/office/drawing/2014/main" id="{1EEFBEEB-389E-E071-9B25-5B8167DFD086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A63C91D7-8484-46A4-D983-A68E46844DC1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039552A2-4756-4C54-84D0-4E2DCEA846C6}"/>
              </a:ext>
            </a:extLst>
          </p:cNvPr>
          <p:cNvSpPr/>
          <p:nvPr/>
        </p:nvSpPr>
        <p:spPr>
          <a:xfrm>
            <a:off x="3611880" y="3116580"/>
            <a:ext cx="853440" cy="655320"/>
          </a:xfrm>
          <a:custGeom>
            <a:avLst/>
            <a:gdLst>
              <a:gd name="connsiteX0" fmla="*/ 0 w 853440"/>
              <a:gd name="connsiteY0" fmla="*/ 0 h 655320"/>
              <a:gd name="connsiteX1" fmla="*/ 472440 w 853440"/>
              <a:gd name="connsiteY1" fmla="*/ 129540 h 655320"/>
              <a:gd name="connsiteX2" fmla="*/ 441960 w 853440"/>
              <a:gd name="connsiteY2" fmla="*/ 518160 h 655320"/>
              <a:gd name="connsiteX3" fmla="*/ 853440 w 853440"/>
              <a:gd name="connsiteY3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655320">
                <a:moveTo>
                  <a:pt x="0" y="0"/>
                </a:moveTo>
                <a:cubicBezTo>
                  <a:pt x="199390" y="21590"/>
                  <a:pt x="398780" y="43180"/>
                  <a:pt x="472440" y="129540"/>
                </a:cubicBezTo>
                <a:cubicBezTo>
                  <a:pt x="546100" y="215900"/>
                  <a:pt x="378460" y="430530"/>
                  <a:pt x="441960" y="518160"/>
                </a:cubicBezTo>
                <a:cubicBezTo>
                  <a:pt x="505460" y="605790"/>
                  <a:pt x="679450" y="630555"/>
                  <a:pt x="853440" y="655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760249BD-B2E4-2217-F8E9-B3B2DD8E23E6}"/>
              </a:ext>
            </a:extLst>
          </p:cNvPr>
          <p:cNvSpPr/>
          <p:nvPr/>
        </p:nvSpPr>
        <p:spPr>
          <a:xfrm>
            <a:off x="2499360" y="3706703"/>
            <a:ext cx="1912620" cy="301417"/>
          </a:xfrm>
          <a:custGeom>
            <a:avLst/>
            <a:gdLst>
              <a:gd name="connsiteX0" fmla="*/ 0 w 1912620"/>
              <a:gd name="connsiteY0" fmla="*/ 301417 h 301417"/>
              <a:gd name="connsiteX1" fmla="*/ 365760 w 1912620"/>
              <a:gd name="connsiteY1" fmla="*/ 278557 h 301417"/>
              <a:gd name="connsiteX2" fmla="*/ 617220 w 1912620"/>
              <a:gd name="connsiteY2" fmla="*/ 179497 h 301417"/>
              <a:gd name="connsiteX3" fmla="*/ 1097280 w 1912620"/>
              <a:gd name="connsiteY3" fmla="*/ 11857 h 301417"/>
              <a:gd name="connsiteX4" fmla="*/ 1493520 w 1912620"/>
              <a:gd name="connsiteY4" fmla="*/ 19477 h 301417"/>
              <a:gd name="connsiteX5" fmla="*/ 1805940 w 1912620"/>
              <a:gd name="connsiteY5" fmla="*/ 65197 h 301417"/>
              <a:gd name="connsiteX6" fmla="*/ 1912620 w 1912620"/>
              <a:gd name="connsiteY6" fmla="*/ 118537 h 3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620" h="301417">
                <a:moveTo>
                  <a:pt x="0" y="301417"/>
                </a:moveTo>
                <a:cubicBezTo>
                  <a:pt x="131445" y="300147"/>
                  <a:pt x="262890" y="298877"/>
                  <a:pt x="365760" y="278557"/>
                </a:cubicBezTo>
                <a:cubicBezTo>
                  <a:pt x="468630" y="258237"/>
                  <a:pt x="495300" y="223947"/>
                  <a:pt x="617220" y="179497"/>
                </a:cubicBezTo>
                <a:cubicBezTo>
                  <a:pt x="739140" y="135047"/>
                  <a:pt x="951230" y="38527"/>
                  <a:pt x="1097280" y="11857"/>
                </a:cubicBezTo>
                <a:cubicBezTo>
                  <a:pt x="1243330" y="-14813"/>
                  <a:pt x="1375410" y="10587"/>
                  <a:pt x="1493520" y="19477"/>
                </a:cubicBezTo>
                <a:cubicBezTo>
                  <a:pt x="1611630" y="28367"/>
                  <a:pt x="1736090" y="48687"/>
                  <a:pt x="1805940" y="65197"/>
                </a:cubicBezTo>
                <a:cubicBezTo>
                  <a:pt x="1875790" y="81707"/>
                  <a:pt x="1894205" y="100122"/>
                  <a:pt x="1912620" y="1185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5DD19986-A2E3-B263-DDD1-3525B34DF792}"/>
              </a:ext>
            </a:extLst>
          </p:cNvPr>
          <p:cNvSpPr/>
          <p:nvPr/>
        </p:nvSpPr>
        <p:spPr>
          <a:xfrm>
            <a:off x="2712720" y="3809340"/>
            <a:ext cx="1623060" cy="1349400"/>
          </a:xfrm>
          <a:custGeom>
            <a:avLst/>
            <a:gdLst>
              <a:gd name="connsiteX0" fmla="*/ 0 w 1623060"/>
              <a:gd name="connsiteY0" fmla="*/ 1349400 h 1349400"/>
              <a:gd name="connsiteX1" fmla="*/ 342900 w 1623060"/>
              <a:gd name="connsiteY1" fmla="*/ 1082700 h 1349400"/>
              <a:gd name="connsiteX2" fmla="*/ 571500 w 1623060"/>
              <a:gd name="connsiteY2" fmla="*/ 617880 h 1349400"/>
              <a:gd name="connsiteX3" fmla="*/ 1028700 w 1623060"/>
              <a:gd name="connsiteY3" fmla="*/ 244500 h 1349400"/>
              <a:gd name="connsiteX4" fmla="*/ 1264920 w 1623060"/>
              <a:gd name="connsiteY4" fmla="*/ 46380 h 1349400"/>
              <a:gd name="connsiteX5" fmla="*/ 1501140 w 1623060"/>
              <a:gd name="connsiteY5" fmla="*/ 660 h 1349400"/>
              <a:gd name="connsiteX6" fmla="*/ 1623060 w 1623060"/>
              <a:gd name="connsiteY6" fmla="*/ 23520 h 13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3060" h="1349400">
                <a:moveTo>
                  <a:pt x="0" y="1349400"/>
                </a:moveTo>
                <a:cubicBezTo>
                  <a:pt x="123825" y="1277010"/>
                  <a:pt x="247650" y="1204620"/>
                  <a:pt x="342900" y="1082700"/>
                </a:cubicBezTo>
                <a:cubicBezTo>
                  <a:pt x="438150" y="960780"/>
                  <a:pt x="457200" y="757580"/>
                  <a:pt x="571500" y="617880"/>
                </a:cubicBezTo>
                <a:cubicBezTo>
                  <a:pt x="685800" y="478180"/>
                  <a:pt x="913130" y="339750"/>
                  <a:pt x="1028700" y="244500"/>
                </a:cubicBezTo>
                <a:cubicBezTo>
                  <a:pt x="1144270" y="149250"/>
                  <a:pt x="1186180" y="87020"/>
                  <a:pt x="1264920" y="46380"/>
                </a:cubicBezTo>
                <a:cubicBezTo>
                  <a:pt x="1343660" y="5740"/>
                  <a:pt x="1441450" y="4470"/>
                  <a:pt x="1501140" y="660"/>
                </a:cubicBezTo>
                <a:cubicBezTo>
                  <a:pt x="1560830" y="-3150"/>
                  <a:pt x="1591945" y="10185"/>
                  <a:pt x="1623060" y="235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8774E6CD-1954-1798-E131-77380043DFFE}"/>
              </a:ext>
            </a:extLst>
          </p:cNvPr>
          <p:cNvSpPr/>
          <p:nvPr/>
        </p:nvSpPr>
        <p:spPr>
          <a:xfrm>
            <a:off x="3751164" y="3862108"/>
            <a:ext cx="523656" cy="1944332"/>
          </a:xfrm>
          <a:custGeom>
            <a:avLst/>
            <a:gdLst>
              <a:gd name="connsiteX0" fmla="*/ 241716 w 523656"/>
              <a:gd name="connsiteY0" fmla="*/ 1944332 h 1944332"/>
              <a:gd name="connsiteX1" fmla="*/ 432216 w 523656"/>
              <a:gd name="connsiteY1" fmla="*/ 1830032 h 1944332"/>
              <a:gd name="connsiteX2" fmla="*/ 455076 w 523656"/>
              <a:gd name="connsiteY2" fmla="*/ 1395692 h 1944332"/>
              <a:gd name="connsiteX3" fmla="*/ 13116 w 523656"/>
              <a:gd name="connsiteY3" fmla="*/ 831812 h 1944332"/>
              <a:gd name="connsiteX4" fmla="*/ 135036 w 523656"/>
              <a:gd name="connsiteY4" fmla="*/ 359372 h 1944332"/>
              <a:gd name="connsiteX5" fmla="*/ 325536 w 523656"/>
              <a:gd name="connsiteY5" fmla="*/ 39332 h 1944332"/>
              <a:gd name="connsiteX6" fmla="*/ 523656 w 523656"/>
              <a:gd name="connsiteY6" fmla="*/ 16472 h 194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656" h="1944332">
                <a:moveTo>
                  <a:pt x="241716" y="1944332"/>
                </a:moveTo>
                <a:cubicBezTo>
                  <a:pt x="319186" y="1932902"/>
                  <a:pt x="396656" y="1921472"/>
                  <a:pt x="432216" y="1830032"/>
                </a:cubicBezTo>
                <a:cubicBezTo>
                  <a:pt x="467776" y="1738592"/>
                  <a:pt x="524926" y="1562062"/>
                  <a:pt x="455076" y="1395692"/>
                </a:cubicBezTo>
                <a:cubicBezTo>
                  <a:pt x="385226" y="1229322"/>
                  <a:pt x="66456" y="1004532"/>
                  <a:pt x="13116" y="831812"/>
                </a:cubicBezTo>
                <a:cubicBezTo>
                  <a:pt x="-40224" y="659092"/>
                  <a:pt x="82966" y="491452"/>
                  <a:pt x="135036" y="359372"/>
                </a:cubicBezTo>
                <a:cubicBezTo>
                  <a:pt x="187106" y="227292"/>
                  <a:pt x="260766" y="96482"/>
                  <a:pt x="325536" y="39332"/>
                </a:cubicBezTo>
                <a:cubicBezTo>
                  <a:pt x="390306" y="-17818"/>
                  <a:pt x="456981" y="-673"/>
                  <a:pt x="523656" y="164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A6B339E-E6A4-6A28-2B84-7AEF01B11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966" y1="49875" x2="23966" y2="49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44" y="3625645"/>
            <a:ext cx="701904" cy="48407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F625292F-5FBF-EE66-BBE7-DAB1AEDA51C7}"/>
              </a:ext>
            </a:extLst>
          </p:cNvPr>
          <p:cNvSpPr/>
          <p:nvPr/>
        </p:nvSpPr>
        <p:spPr>
          <a:xfrm>
            <a:off x="6385560" y="3116580"/>
            <a:ext cx="861060" cy="888216"/>
          </a:xfrm>
          <a:custGeom>
            <a:avLst/>
            <a:gdLst>
              <a:gd name="connsiteX0" fmla="*/ 0 w 861060"/>
              <a:gd name="connsiteY0" fmla="*/ 762000 h 888216"/>
              <a:gd name="connsiteX1" fmla="*/ 198120 w 861060"/>
              <a:gd name="connsiteY1" fmla="*/ 883920 h 888216"/>
              <a:gd name="connsiteX2" fmla="*/ 434340 w 861060"/>
              <a:gd name="connsiteY2" fmla="*/ 624840 h 888216"/>
              <a:gd name="connsiteX3" fmla="*/ 556260 w 861060"/>
              <a:gd name="connsiteY3" fmla="*/ 144780 h 888216"/>
              <a:gd name="connsiteX4" fmla="*/ 861060 w 861060"/>
              <a:gd name="connsiteY4" fmla="*/ 0 h 8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060" h="888216">
                <a:moveTo>
                  <a:pt x="0" y="762000"/>
                </a:moveTo>
                <a:cubicBezTo>
                  <a:pt x="62865" y="834390"/>
                  <a:pt x="125730" y="906780"/>
                  <a:pt x="198120" y="883920"/>
                </a:cubicBezTo>
                <a:cubicBezTo>
                  <a:pt x="270510" y="861060"/>
                  <a:pt x="374650" y="748030"/>
                  <a:pt x="434340" y="624840"/>
                </a:cubicBezTo>
                <a:cubicBezTo>
                  <a:pt x="494030" y="501650"/>
                  <a:pt x="485140" y="248920"/>
                  <a:pt x="556260" y="144780"/>
                </a:cubicBezTo>
                <a:cubicBezTo>
                  <a:pt x="627380" y="40640"/>
                  <a:pt x="744220" y="20320"/>
                  <a:pt x="8610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86CDF6C0-6031-74ED-F340-1864284F983C}"/>
              </a:ext>
            </a:extLst>
          </p:cNvPr>
          <p:cNvSpPr/>
          <p:nvPr/>
        </p:nvSpPr>
        <p:spPr>
          <a:xfrm>
            <a:off x="6316980" y="3893820"/>
            <a:ext cx="2034540" cy="229667"/>
          </a:xfrm>
          <a:custGeom>
            <a:avLst/>
            <a:gdLst>
              <a:gd name="connsiteX0" fmla="*/ 0 w 2034540"/>
              <a:gd name="connsiteY0" fmla="*/ 0 h 229667"/>
              <a:gd name="connsiteX1" fmla="*/ 137160 w 2034540"/>
              <a:gd name="connsiteY1" fmla="*/ 182880 h 229667"/>
              <a:gd name="connsiteX2" fmla="*/ 487680 w 2034540"/>
              <a:gd name="connsiteY2" fmla="*/ 228600 h 229667"/>
              <a:gd name="connsiteX3" fmla="*/ 1188720 w 2034540"/>
              <a:gd name="connsiteY3" fmla="*/ 152400 h 229667"/>
              <a:gd name="connsiteX4" fmla="*/ 1607820 w 2034540"/>
              <a:gd name="connsiteY4" fmla="*/ 198120 h 229667"/>
              <a:gd name="connsiteX5" fmla="*/ 2034540 w 2034540"/>
              <a:gd name="connsiteY5" fmla="*/ 12192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4540" h="229667">
                <a:moveTo>
                  <a:pt x="0" y="0"/>
                </a:moveTo>
                <a:cubicBezTo>
                  <a:pt x="27940" y="72390"/>
                  <a:pt x="55880" y="144780"/>
                  <a:pt x="137160" y="182880"/>
                </a:cubicBezTo>
                <a:cubicBezTo>
                  <a:pt x="218440" y="220980"/>
                  <a:pt x="312420" y="233680"/>
                  <a:pt x="487680" y="228600"/>
                </a:cubicBezTo>
                <a:cubicBezTo>
                  <a:pt x="662940" y="223520"/>
                  <a:pt x="1002030" y="157480"/>
                  <a:pt x="1188720" y="152400"/>
                </a:cubicBezTo>
                <a:cubicBezTo>
                  <a:pt x="1375410" y="147320"/>
                  <a:pt x="1466850" y="203200"/>
                  <a:pt x="1607820" y="198120"/>
                </a:cubicBezTo>
                <a:cubicBezTo>
                  <a:pt x="1748790" y="193040"/>
                  <a:pt x="1891665" y="157480"/>
                  <a:pt x="2034540" y="1219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13F9C162-4286-9277-A442-5058644E7EEB}"/>
              </a:ext>
            </a:extLst>
          </p:cNvPr>
          <p:cNvSpPr/>
          <p:nvPr/>
        </p:nvSpPr>
        <p:spPr>
          <a:xfrm>
            <a:off x="6263640" y="3924300"/>
            <a:ext cx="1729740" cy="1242060"/>
          </a:xfrm>
          <a:custGeom>
            <a:avLst/>
            <a:gdLst>
              <a:gd name="connsiteX0" fmla="*/ 0 w 1729740"/>
              <a:gd name="connsiteY0" fmla="*/ 0 h 1242060"/>
              <a:gd name="connsiteX1" fmla="*/ 335280 w 1729740"/>
              <a:gd name="connsiteY1" fmla="*/ 457200 h 1242060"/>
              <a:gd name="connsiteX2" fmla="*/ 678180 w 1729740"/>
              <a:gd name="connsiteY2" fmla="*/ 754380 h 1242060"/>
              <a:gd name="connsiteX3" fmla="*/ 1097280 w 1729740"/>
              <a:gd name="connsiteY3" fmla="*/ 822960 h 1242060"/>
              <a:gd name="connsiteX4" fmla="*/ 1417320 w 1729740"/>
              <a:gd name="connsiteY4" fmla="*/ 1112520 h 1242060"/>
              <a:gd name="connsiteX5" fmla="*/ 1729740 w 1729740"/>
              <a:gd name="connsiteY5" fmla="*/ 1242060 h 124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740" h="1242060">
                <a:moveTo>
                  <a:pt x="0" y="0"/>
                </a:moveTo>
                <a:cubicBezTo>
                  <a:pt x="111125" y="165735"/>
                  <a:pt x="222250" y="331470"/>
                  <a:pt x="335280" y="457200"/>
                </a:cubicBezTo>
                <a:cubicBezTo>
                  <a:pt x="448310" y="582930"/>
                  <a:pt x="551180" y="693420"/>
                  <a:pt x="678180" y="754380"/>
                </a:cubicBezTo>
                <a:cubicBezTo>
                  <a:pt x="805180" y="815340"/>
                  <a:pt x="974090" y="763270"/>
                  <a:pt x="1097280" y="822960"/>
                </a:cubicBezTo>
                <a:cubicBezTo>
                  <a:pt x="1220470" y="882650"/>
                  <a:pt x="1311910" y="1042670"/>
                  <a:pt x="1417320" y="1112520"/>
                </a:cubicBezTo>
                <a:cubicBezTo>
                  <a:pt x="1522730" y="1182370"/>
                  <a:pt x="1626235" y="1212215"/>
                  <a:pt x="1729740" y="12420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 : forme 67">
            <a:extLst>
              <a:ext uri="{FF2B5EF4-FFF2-40B4-BE49-F238E27FC236}">
                <a16:creationId xmlns:a16="http://schemas.microsoft.com/office/drawing/2014/main" id="{5D53E443-BEA2-5F57-1D9C-665218656F54}"/>
              </a:ext>
            </a:extLst>
          </p:cNvPr>
          <p:cNvSpPr/>
          <p:nvPr/>
        </p:nvSpPr>
        <p:spPr>
          <a:xfrm>
            <a:off x="6210300" y="3939540"/>
            <a:ext cx="563880" cy="1851660"/>
          </a:xfrm>
          <a:custGeom>
            <a:avLst/>
            <a:gdLst>
              <a:gd name="connsiteX0" fmla="*/ 563880 w 563880"/>
              <a:gd name="connsiteY0" fmla="*/ 1851660 h 1851660"/>
              <a:gd name="connsiteX1" fmla="*/ 190500 w 563880"/>
              <a:gd name="connsiteY1" fmla="*/ 1729740 h 1851660"/>
              <a:gd name="connsiteX2" fmla="*/ 266700 w 563880"/>
              <a:gd name="connsiteY2" fmla="*/ 1120140 h 1851660"/>
              <a:gd name="connsiteX3" fmla="*/ 205740 w 563880"/>
              <a:gd name="connsiteY3" fmla="*/ 411480 h 1851660"/>
              <a:gd name="connsiteX4" fmla="*/ 0 w 563880"/>
              <a:gd name="connsiteY4" fmla="*/ 0 h 185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" h="1851660">
                <a:moveTo>
                  <a:pt x="563880" y="1851660"/>
                </a:moveTo>
                <a:cubicBezTo>
                  <a:pt x="401955" y="1851660"/>
                  <a:pt x="240030" y="1851660"/>
                  <a:pt x="190500" y="1729740"/>
                </a:cubicBezTo>
                <a:cubicBezTo>
                  <a:pt x="140970" y="1607820"/>
                  <a:pt x="264160" y="1339850"/>
                  <a:pt x="266700" y="1120140"/>
                </a:cubicBezTo>
                <a:cubicBezTo>
                  <a:pt x="269240" y="900430"/>
                  <a:pt x="250190" y="598170"/>
                  <a:pt x="205740" y="411480"/>
                </a:cubicBezTo>
                <a:cubicBezTo>
                  <a:pt x="161290" y="224790"/>
                  <a:pt x="80645" y="11239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D3A56663-8668-B179-4173-8614B2CCE6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167" b="68667" l="18197" r="84474">
                        <a14:foregroundMark x1="20868" y1="64167" x2="33723" y2="65000"/>
                        <a14:foregroundMark x1="33723" y1="65000" x2="69115" y2="64333"/>
                        <a14:foregroundMark x1="69115" y1="64333" x2="78798" y2="64833"/>
                        <a14:foregroundMark x1="82471" y1="67833" x2="35058" y2="71000"/>
                        <a14:foregroundMark x1="35058" y1="71000" x2="19533" y2="67667"/>
                        <a14:foregroundMark x1="19533" y1="67667" x2="18197" y2="64500"/>
                        <a14:foregroundMark x1="77796" y1="62167" x2="84474" y2="67833"/>
                        <a14:foregroundMark x1="22871" y1="22000" x2="69282" y2="23000"/>
                        <a14:foregroundMark x1="69282" y1="23000" x2="76461" y2="2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04" t="14119" r="11089" b="25041"/>
          <a:stretch/>
        </p:blipFill>
        <p:spPr>
          <a:xfrm>
            <a:off x="4641842" y="2989608"/>
            <a:ext cx="1354587" cy="10761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50503BC-A157-FC19-2ED1-2F2B4665D69C}"/>
              </a:ext>
            </a:extLst>
          </p:cNvPr>
          <p:cNvSpPr/>
          <p:nvPr/>
        </p:nvSpPr>
        <p:spPr>
          <a:xfrm>
            <a:off x="4830655" y="3158390"/>
            <a:ext cx="938297" cy="53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704461A-8205-7D17-1F3D-5A75F9DA24F9}"/>
              </a:ext>
            </a:extLst>
          </p:cNvPr>
          <p:cNvCxnSpPr/>
          <p:nvPr/>
        </p:nvCxnSpPr>
        <p:spPr>
          <a:xfrm flipV="1">
            <a:off x="4891608" y="3631209"/>
            <a:ext cx="8009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00CFCF6-8471-504A-CE0A-A465A14E5A55}"/>
              </a:ext>
            </a:extLst>
          </p:cNvPr>
          <p:cNvCxnSpPr>
            <a:cxnSpLocks/>
          </p:cNvCxnSpPr>
          <p:nvPr/>
        </p:nvCxnSpPr>
        <p:spPr>
          <a:xfrm flipV="1">
            <a:off x="4891608" y="3210040"/>
            <a:ext cx="0" cy="42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970118A-1A2B-6B6B-2299-3E7B218892F2}"/>
              </a:ext>
            </a:extLst>
          </p:cNvPr>
          <p:cNvCxnSpPr>
            <a:cxnSpLocks/>
          </p:cNvCxnSpPr>
          <p:nvPr/>
        </p:nvCxnSpPr>
        <p:spPr>
          <a:xfrm flipH="1" flipV="1">
            <a:off x="4891608" y="3277351"/>
            <a:ext cx="560502" cy="263205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AB9AA8D-C50D-1BE0-B375-A6E2A5BEB08C}"/>
              </a:ext>
            </a:extLst>
          </p:cNvPr>
          <p:cNvCxnSpPr>
            <a:cxnSpLocks/>
          </p:cNvCxnSpPr>
          <p:nvPr/>
        </p:nvCxnSpPr>
        <p:spPr>
          <a:xfrm flipH="1" flipV="1">
            <a:off x="4891608" y="3318513"/>
            <a:ext cx="560502" cy="263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252FCCE9-D1D3-A7AB-E3BF-F2C861083837}"/>
              </a:ext>
            </a:extLst>
          </p:cNvPr>
          <p:cNvSpPr txBox="1"/>
          <p:nvPr/>
        </p:nvSpPr>
        <p:spPr>
          <a:xfrm>
            <a:off x="4816814" y="3123411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/>
              <a:t>O</a:t>
            </a:r>
            <a:r>
              <a:rPr lang="fr-FR" sz="500" baseline="-25000" dirty="0"/>
              <a:t>2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74E9655F-5C16-FBB8-1127-DC1699997558}"/>
              </a:ext>
            </a:extLst>
          </p:cNvPr>
          <p:cNvSpPr txBox="1"/>
          <p:nvPr/>
        </p:nvSpPr>
        <p:spPr>
          <a:xfrm>
            <a:off x="5495031" y="3575894"/>
            <a:ext cx="303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/>
              <a:t>time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81FF97F-DBE1-CF7F-C494-2E8846C7146F}"/>
              </a:ext>
            </a:extLst>
          </p:cNvPr>
          <p:cNvGrpSpPr/>
          <p:nvPr/>
        </p:nvGrpSpPr>
        <p:grpSpPr>
          <a:xfrm>
            <a:off x="1743522" y="4696218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8DD1227-36B4-411D-9ED8-231A2691D079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76" name="Image 75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0FC3C7AB-68CA-E2EF-0A4B-990B86DC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343C2C7-E7C1-32FD-60B1-E91646889909}"/>
                </a:ext>
              </a:extLst>
            </p:cNvPr>
            <p:cNvSpPr/>
            <p:nvPr/>
          </p:nvSpPr>
          <p:spPr>
            <a:xfrm>
              <a:off x="345905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78" name="Organigramme : Disque magnétique 77">
              <a:extLst>
                <a:ext uri="{FF2B5EF4-FFF2-40B4-BE49-F238E27FC236}">
                  <a16:creationId xmlns:a16="http://schemas.microsoft.com/office/drawing/2014/main" id="{3EB3414F-1C71-5A1A-B600-FBDF6B19B36E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0F079B4-583F-B25E-F2DB-3CAC066130FC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35F0200-0196-F8DA-0025-8712D008A447}"/>
              </a:ext>
            </a:extLst>
          </p:cNvPr>
          <p:cNvGrpSpPr/>
          <p:nvPr/>
        </p:nvGrpSpPr>
        <p:grpSpPr>
          <a:xfrm>
            <a:off x="3022584" y="5352229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E0BD18B-AD5F-9B9C-6D98-6DA8AA1C5E60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82" name="Image 81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D799AE35-330E-ED86-ED89-55E7E96D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32E812F7-03CB-218C-8B77-1FB946E6A949}"/>
                </a:ext>
              </a:extLst>
            </p:cNvPr>
            <p:cNvSpPr/>
            <p:nvPr/>
          </p:nvSpPr>
          <p:spPr>
            <a:xfrm>
              <a:off x="345905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84" name="Organigramme : Disque magnétique 83">
              <a:extLst>
                <a:ext uri="{FF2B5EF4-FFF2-40B4-BE49-F238E27FC236}">
                  <a16:creationId xmlns:a16="http://schemas.microsoft.com/office/drawing/2014/main" id="{ABA7B0F1-D5F1-7862-F1B8-404D5129B5CE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468A655-C168-8546-F9AE-AF2534D9F53F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91427DA8-E89C-5142-A63D-269F096D6E51}"/>
              </a:ext>
            </a:extLst>
          </p:cNvPr>
          <p:cNvGrpSpPr/>
          <p:nvPr/>
        </p:nvGrpSpPr>
        <p:grpSpPr>
          <a:xfrm>
            <a:off x="7924606" y="4712220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59363BC-B272-3FD1-D793-348EC3290C61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88" name="Image 87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A35F85B8-A7FF-36D5-8451-62C31E6C2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119C6C4-C2D2-1F8A-9C65-5B2CFE9183DE}"/>
                </a:ext>
              </a:extLst>
            </p:cNvPr>
            <p:cNvSpPr/>
            <p:nvPr/>
          </p:nvSpPr>
          <p:spPr>
            <a:xfrm>
              <a:off x="255989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90" name="Organigramme : Disque magnétique 89">
              <a:extLst>
                <a:ext uri="{FF2B5EF4-FFF2-40B4-BE49-F238E27FC236}">
                  <a16:creationId xmlns:a16="http://schemas.microsoft.com/office/drawing/2014/main" id="{97C68256-EEC0-3774-6BB7-7613D1E35A49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413C7CB9-613D-F74B-D547-E41DFFCEE820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6C550E77-4E8A-03E7-EFDE-8A84EC3FB302}"/>
              </a:ext>
            </a:extLst>
          </p:cNvPr>
          <p:cNvGrpSpPr/>
          <p:nvPr/>
        </p:nvGrpSpPr>
        <p:grpSpPr>
          <a:xfrm>
            <a:off x="8273518" y="3567589"/>
            <a:ext cx="1025083" cy="818185"/>
            <a:chOff x="2506280" y="2610815"/>
            <a:chExt cx="1025083" cy="8181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70BFDB3-0DC9-D187-7759-9874D2C14C47}"/>
                </a:ext>
              </a:extLst>
            </p:cNvPr>
            <p:cNvSpPr/>
            <p:nvPr/>
          </p:nvSpPr>
          <p:spPr>
            <a:xfrm>
              <a:off x="2506280" y="3149218"/>
              <a:ext cx="1025083" cy="27978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94" name="Image 93" descr="Une image contenant arthropode, invertébré, crabe, intérieur&#10;&#10;Description générée automatiquement">
              <a:extLst>
                <a:ext uri="{FF2B5EF4-FFF2-40B4-BE49-F238E27FC236}">
                  <a16:creationId xmlns:a16="http://schemas.microsoft.com/office/drawing/2014/main" id="{41243612-A9B9-1427-1C1D-2BE3ECEBD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39" b="89739" l="6889" r="97556">
                          <a14:foregroundMark x1="5889" y1="80000" x2="6889" y2="68000"/>
                          <a14:foregroundMark x1="6889" y1="68000" x2="10222" y2="65217"/>
                          <a14:foregroundMark x1="90667" y1="68174" x2="97556" y2="77391"/>
                          <a14:backgroundMark x1="70889" y1="56000" x2="70889" y2="56000"/>
                          <a14:backgroundMark x1="70889" y1="56000" x2="71556" y2="55652"/>
                        </a14:backgroundRemoval>
                      </a14:imgEffect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812" y="2932987"/>
              <a:ext cx="710018" cy="453622"/>
            </a:xfrm>
            <a:prstGeom prst="rect">
              <a:avLst/>
            </a:prstGeom>
          </p:spPr>
        </p:pic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6DCEF40C-B5EB-AE11-4A5D-A47CC2635E5C}"/>
                </a:ext>
              </a:extLst>
            </p:cNvPr>
            <p:cNvSpPr/>
            <p:nvPr/>
          </p:nvSpPr>
          <p:spPr>
            <a:xfrm>
              <a:off x="2559891" y="3035142"/>
              <a:ext cx="29250" cy="58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96" name="Organigramme : Disque magnétique 95">
              <a:extLst>
                <a:ext uri="{FF2B5EF4-FFF2-40B4-BE49-F238E27FC236}">
                  <a16:creationId xmlns:a16="http://schemas.microsoft.com/office/drawing/2014/main" id="{F1762118-27D1-E61E-AF6E-AB4A376CEDBA}"/>
                </a:ext>
              </a:extLst>
            </p:cNvPr>
            <p:cNvSpPr/>
            <p:nvPr/>
          </p:nvSpPr>
          <p:spPr>
            <a:xfrm>
              <a:off x="2506280" y="2610815"/>
              <a:ext cx="1025083" cy="81818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6565EC8-B725-B5EE-6C7C-43EEC796FD90}"/>
                </a:ext>
              </a:extLst>
            </p:cNvPr>
            <p:cNvSpPr/>
            <p:nvPr/>
          </p:nvSpPr>
          <p:spPr>
            <a:xfrm>
              <a:off x="2506280" y="2610815"/>
              <a:ext cx="1025083" cy="279781"/>
            </a:xfrm>
            <a:prstGeom prst="ellipse">
              <a:avLst/>
            </a:prstGeom>
            <a:gradFill>
              <a:gsLst>
                <a:gs pos="100000">
                  <a:srgbClr val="0070C0">
                    <a:alpha val="34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19C6E679-27F7-A056-B918-6B18F306906C}"/>
              </a:ext>
            </a:extLst>
          </p:cNvPr>
          <p:cNvSpPr/>
          <p:nvPr/>
        </p:nvSpPr>
        <p:spPr>
          <a:xfrm>
            <a:off x="-15240" y="0"/>
            <a:ext cx="9928860" cy="2004060"/>
          </a:xfrm>
          <a:custGeom>
            <a:avLst/>
            <a:gdLst>
              <a:gd name="connsiteX0" fmla="*/ 9928860 w 9928860"/>
              <a:gd name="connsiteY0" fmla="*/ 845820 h 2004060"/>
              <a:gd name="connsiteX1" fmla="*/ 9921240 w 9928860"/>
              <a:gd name="connsiteY1" fmla="*/ 0 h 2004060"/>
              <a:gd name="connsiteX2" fmla="*/ 7620 w 9928860"/>
              <a:gd name="connsiteY2" fmla="*/ 0 h 2004060"/>
              <a:gd name="connsiteX3" fmla="*/ 0 w 9928860"/>
              <a:gd name="connsiteY3" fmla="*/ 2004060 h 2004060"/>
              <a:gd name="connsiteX4" fmla="*/ 9928860 w 9928860"/>
              <a:gd name="connsiteY4" fmla="*/ 84582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860" h="2004060">
                <a:moveTo>
                  <a:pt x="9928860" y="845820"/>
                </a:moveTo>
                <a:lnTo>
                  <a:pt x="9921240" y="0"/>
                </a:lnTo>
                <a:lnTo>
                  <a:pt x="7620" y="0"/>
                </a:lnTo>
                <a:lnTo>
                  <a:pt x="0" y="2004060"/>
                </a:lnTo>
                <a:lnTo>
                  <a:pt x="9928860" y="845820"/>
                </a:lnTo>
                <a:close/>
              </a:path>
            </a:pathLst>
          </a:cu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746E568C-AD48-E60A-42D1-B22B57D2A056}"/>
              </a:ext>
            </a:extLst>
          </p:cNvPr>
          <p:cNvSpPr/>
          <p:nvPr/>
        </p:nvSpPr>
        <p:spPr>
          <a:xfrm>
            <a:off x="-144379" y="711439"/>
            <a:ext cx="10154653" cy="1770668"/>
          </a:xfrm>
          <a:custGeom>
            <a:avLst/>
            <a:gdLst>
              <a:gd name="connsiteX0" fmla="*/ 40378 w 9967553"/>
              <a:gd name="connsiteY0" fmla="*/ 1562413 h 1770668"/>
              <a:gd name="connsiteX1" fmla="*/ 619498 w 9967553"/>
              <a:gd name="connsiteY1" fmla="*/ 1768153 h 1770668"/>
              <a:gd name="connsiteX2" fmla="*/ 1907278 w 9967553"/>
              <a:gd name="connsiteY2" fmla="*/ 1410013 h 1770668"/>
              <a:gd name="connsiteX3" fmla="*/ 3156958 w 9967553"/>
              <a:gd name="connsiteY3" fmla="*/ 1440493 h 1770668"/>
              <a:gd name="connsiteX4" fmla="*/ 3766558 w 9967553"/>
              <a:gd name="connsiteY4" fmla="*/ 1349053 h 1770668"/>
              <a:gd name="connsiteX5" fmla="*/ 4475218 w 9967553"/>
              <a:gd name="connsiteY5" fmla="*/ 1097593 h 1770668"/>
              <a:gd name="connsiteX6" fmla="*/ 5770618 w 9967553"/>
              <a:gd name="connsiteY6" fmla="*/ 1097593 h 1770668"/>
              <a:gd name="connsiteX7" fmla="*/ 6540238 w 9967553"/>
              <a:gd name="connsiteY7" fmla="*/ 853753 h 1770668"/>
              <a:gd name="connsiteX8" fmla="*/ 7607038 w 9967553"/>
              <a:gd name="connsiteY8" fmla="*/ 823273 h 1770668"/>
              <a:gd name="connsiteX9" fmla="*/ 8376658 w 9967553"/>
              <a:gd name="connsiteY9" fmla="*/ 1013773 h 1770668"/>
              <a:gd name="connsiteX10" fmla="*/ 8902438 w 9967553"/>
              <a:gd name="connsiteY10" fmla="*/ 1150933 h 1770668"/>
              <a:gd name="connsiteX11" fmla="*/ 9420598 w 9967553"/>
              <a:gd name="connsiteY11" fmla="*/ 686113 h 1770668"/>
              <a:gd name="connsiteX12" fmla="*/ 9702538 w 9967553"/>
              <a:gd name="connsiteY12" fmla="*/ 495613 h 1770668"/>
              <a:gd name="connsiteX13" fmla="*/ 9938758 w 9967553"/>
              <a:gd name="connsiteY13" fmla="*/ 388933 h 1770668"/>
              <a:gd name="connsiteX14" fmla="*/ 9893038 w 9967553"/>
              <a:gd name="connsiteY14" fmla="*/ 190813 h 1770668"/>
              <a:gd name="connsiteX15" fmla="*/ 9306298 w 9967553"/>
              <a:gd name="connsiteY15" fmla="*/ 313 h 1770668"/>
              <a:gd name="connsiteX16" fmla="*/ 5671558 w 9967553"/>
              <a:gd name="connsiteY16" fmla="*/ 236533 h 1770668"/>
              <a:gd name="connsiteX17" fmla="*/ 893818 w 9967553"/>
              <a:gd name="connsiteY17" fmla="*/ 1067113 h 1770668"/>
              <a:gd name="connsiteX18" fmla="*/ 352798 w 9967553"/>
              <a:gd name="connsiteY18" fmla="*/ 1204273 h 1770668"/>
              <a:gd name="connsiteX19" fmla="*/ 78478 w 9967553"/>
              <a:gd name="connsiteY19" fmla="*/ 1425253 h 1770668"/>
              <a:gd name="connsiteX20" fmla="*/ 40378 w 9967553"/>
              <a:gd name="connsiteY20" fmla="*/ 1562413 h 177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967553" h="1770668">
                <a:moveTo>
                  <a:pt x="40378" y="1562413"/>
                </a:moveTo>
                <a:cubicBezTo>
                  <a:pt x="130548" y="1619563"/>
                  <a:pt x="308348" y="1793553"/>
                  <a:pt x="619498" y="1768153"/>
                </a:cubicBezTo>
                <a:cubicBezTo>
                  <a:pt x="930648" y="1742753"/>
                  <a:pt x="1484368" y="1464623"/>
                  <a:pt x="1907278" y="1410013"/>
                </a:cubicBezTo>
                <a:cubicBezTo>
                  <a:pt x="2330188" y="1355403"/>
                  <a:pt x="2847078" y="1450653"/>
                  <a:pt x="3156958" y="1440493"/>
                </a:cubicBezTo>
                <a:cubicBezTo>
                  <a:pt x="3466838" y="1430333"/>
                  <a:pt x="3546848" y="1406203"/>
                  <a:pt x="3766558" y="1349053"/>
                </a:cubicBezTo>
                <a:cubicBezTo>
                  <a:pt x="3986268" y="1291903"/>
                  <a:pt x="4141208" y="1139503"/>
                  <a:pt x="4475218" y="1097593"/>
                </a:cubicBezTo>
                <a:cubicBezTo>
                  <a:pt x="4809228" y="1055683"/>
                  <a:pt x="5426448" y="1138233"/>
                  <a:pt x="5770618" y="1097593"/>
                </a:cubicBezTo>
                <a:cubicBezTo>
                  <a:pt x="6114788" y="1056953"/>
                  <a:pt x="6234168" y="899473"/>
                  <a:pt x="6540238" y="853753"/>
                </a:cubicBezTo>
                <a:cubicBezTo>
                  <a:pt x="6846308" y="808033"/>
                  <a:pt x="7300968" y="796603"/>
                  <a:pt x="7607038" y="823273"/>
                </a:cubicBezTo>
                <a:cubicBezTo>
                  <a:pt x="7913108" y="849943"/>
                  <a:pt x="8376658" y="1013773"/>
                  <a:pt x="8376658" y="1013773"/>
                </a:cubicBezTo>
                <a:cubicBezTo>
                  <a:pt x="8592558" y="1068383"/>
                  <a:pt x="8728448" y="1205543"/>
                  <a:pt x="8902438" y="1150933"/>
                </a:cubicBezTo>
                <a:cubicBezTo>
                  <a:pt x="9076428" y="1096323"/>
                  <a:pt x="9287248" y="795333"/>
                  <a:pt x="9420598" y="686113"/>
                </a:cubicBezTo>
                <a:cubicBezTo>
                  <a:pt x="9553948" y="576893"/>
                  <a:pt x="9616178" y="545143"/>
                  <a:pt x="9702538" y="495613"/>
                </a:cubicBezTo>
                <a:cubicBezTo>
                  <a:pt x="9788898" y="446083"/>
                  <a:pt x="9907008" y="439733"/>
                  <a:pt x="9938758" y="388933"/>
                </a:cubicBezTo>
                <a:cubicBezTo>
                  <a:pt x="9970508" y="338133"/>
                  <a:pt x="9998448" y="255583"/>
                  <a:pt x="9893038" y="190813"/>
                </a:cubicBezTo>
                <a:cubicBezTo>
                  <a:pt x="9787628" y="126043"/>
                  <a:pt x="10009878" y="-7307"/>
                  <a:pt x="9306298" y="313"/>
                </a:cubicBezTo>
                <a:cubicBezTo>
                  <a:pt x="8602718" y="7933"/>
                  <a:pt x="7073638" y="58733"/>
                  <a:pt x="5671558" y="236533"/>
                </a:cubicBezTo>
                <a:cubicBezTo>
                  <a:pt x="4269478" y="414333"/>
                  <a:pt x="1780278" y="905823"/>
                  <a:pt x="893818" y="1067113"/>
                </a:cubicBezTo>
                <a:cubicBezTo>
                  <a:pt x="7358" y="1228403"/>
                  <a:pt x="488688" y="1144583"/>
                  <a:pt x="352798" y="1204273"/>
                </a:cubicBezTo>
                <a:cubicBezTo>
                  <a:pt x="216908" y="1263963"/>
                  <a:pt x="124198" y="1365563"/>
                  <a:pt x="78478" y="1425253"/>
                </a:cubicBezTo>
                <a:cubicBezTo>
                  <a:pt x="32758" y="1484943"/>
                  <a:pt x="-49792" y="1505263"/>
                  <a:pt x="40378" y="1562413"/>
                </a:cubicBezTo>
                <a:close/>
              </a:path>
            </a:pathLst>
          </a:custGeom>
          <a:solidFill>
            <a:srgbClr val="D1C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0CB646A4-BDC9-422A-B3C5-319348BD3F73}"/>
              </a:ext>
            </a:extLst>
          </p:cNvPr>
          <p:cNvSpPr/>
          <p:nvPr/>
        </p:nvSpPr>
        <p:spPr>
          <a:xfrm>
            <a:off x="-38798" y="529908"/>
            <a:ext cx="9967553" cy="1770668"/>
          </a:xfrm>
          <a:custGeom>
            <a:avLst/>
            <a:gdLst>
              <a:gd name="connsiteX0" fmla="*/ 40378 w 9967553"/>
              <a:gd name="connsiteY0" fmla="*/ 1562413 h 1770668"/>
              <a:gd name="connsiteX1" fmla="*/ 619498 w 9967553"/>
              <a:gd name="connsiteY1" fmla="*/ 1768153 h 1770668"/>
              <a:gd name="connsiteX2" fmla="*/ 1907278 w 9967553"/>
              <a:gd name="connsiteY2" fmla="*/ 1410013 h 1770668"/>
              <a:gd name="connsiteX3" fmla="*/ 3156958 w 9967553"/>
              <a:gd name="connsiteY3" fmla="*/ 1440493 h 1770668"/>
              <a:gd name="connsiteX4" fmla="*/ 3766558 w 9967553"/>
              <a:gd name="connsiteY4" fmla="*/ 1349053 h 1770668"/>
              <a:gd name="connsiteX5" fmla="*/ 4475218 w 9967553"/>
              <a:gd name="connsiteY5" fmla="*/ 1097593 h 1770668"/>
              <a:gd name="connsiteX6" fmla="*/ 5770618 w 9967553"/>
              <a:gd name="connsiteY6" fmla="*/ 1097593 h 1770668"/>
              <a:gd name="connsiteX7" fmla="*/ 6540238 w 9967553"/>
              <a:gd name="connsiteY7" fmla="*/ 853753 h 1770668"/>
              <a:gd name="connsiteX8" fmla="*/ 7607038 w 9967553"/>
              <a:gd name="connsiteY8" fmla="*/ 823273 h 1770668"/>
              <a:gd name="connsiteX9" fmla="*/ 8376658 w 9967553"/>
              <a:gd name="connsiteY9" fmla="*/ 1013773 h 1770668"/>
              <a:gd name="connsiteX10" fmla="*/ 8902438 w 9967553"/>
              <a:gd name="connsiteY10" fmla="*/ 1150933 h 1770668"/>
              <a:gd name="connsiteX11" fmla="*/ 9420598 w 9967553"/>
              <a:gd name="connsiteY11" fmla="*/ 686113 h 1770668"/>
              <a:gd name="connsiteX12" fmla="*/ 9702538 w 9967553"/>
              <a:gd name="connsiteY12" fmla="*/ 495613 h 1770668"/>
              <a:gd name="connsiteX13" fmla="*/ 9938758 w 9967553"/>
              <a:gd name="connsiteY13" fmla="*/ 388933 h 1770668"/>
              <a:gd name="connsiteX14" fmla="*/ 9893038 w 9967553"/>
              <a:gd name="connsiteY14" fmla="*/ 190813 h 1770668"/>
              <a:gd name="connsiteX15" fmla="*/ 9306298 w 9967553"/>
              <a:gd name="connsiteY15" fmla="*/ 313 h 1770668"/>
              <a:gd name="connsiteX16" fmla="*/ 5671558 w 9967553"/>
              <a:gd name="connsiteY16" fmla="*/ 236533 h 1770668"/>
              <a:gd name="connsiteX17" fmla="*/ 893818 w 9967553"/>
              <a:gd name="connsiteY17" fmla="*/ 1067113 h 1770668"/>
              <a:gd name="connsiteX18" fmla="*/ 352798 w 9967553"/>
              <a:gd name="connsiteY18" fmla="*/ 1204273 h 1770668"/>
              <a:gd name="connsiteX19" fmla="*/ 78478 w 9967553"/>
              <a:gd name="connsiteY19" fmla="*/ 1425253 h 1770668"/>
              <a:gd name="connsiteX20" fmla="*/ 40378 w 9967553"/>
              <a:gd name="connsiteY20" fmla="*/ 1562413 h 177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967553" h="1770668">
                <a:moveTo>
                  <a:pt x="40378" y="1562413"/>
                </a:moveTo>
                <a:cubicBezTo>
                  <a:pt x="130548" y="1619563"/>
                  <a:pt x="308348" y="1793553"/>
                  <a:pt x="619498" y="1768153"/>
                </a:cubicBezTo>
                <a:cubicBezTo>
                  <a:pt x="930648" y="1742753"/>
                  <a:pt x="1484368" y="1464623"/>
                  <a:pt x="1907278" y="1410013"/>
                </a:cubicBezTo>
                <a:cubicBezTo>
                  <a:pt x="2330188" y="1355403"/>
                  <a:pt x="2847078" y="1450653"/>
                  <a:pt x="3156958" y="1440493"/>
                </a:cubicBezTo>
                <a:cubicBezTo>
                  <a:pt x="3466838" y="1430333"/>
                  <a:pt x="3546848" y="1406203"/>
                  <a:pt x="3766558" y="1349053"/>
                </a:cubicBezTo>
                <a:cubicBezTo>
                  <a:pt x="3986268" y="1291903"/>
                  <a:pt x="4141208" y="1139503"/>
                  <a:pt x="4475218" y="1097593"/>
                </a:cubicBezTo>
                <a:cubicBezTo>
                  <a:pt x="4809228" y="1055683"/>
                  <a:pt x="5426448" y="1138233"/>
                  <a:pt x="5770618" y="1097593"/>
                </a:cubicBezTo>
                <a:cubicBezTo>
                  <a:pt x="6114788" y="1056953"/>
                  <a:pt x="6234168" y="899473"/>
                  <a:pt x="6540238" y="853753"/>
                </a:cubicBezTo>
                <a:cubicBezTo>
                  <a:pt x="6846308" y="808033"/>
                  <a:pt x="7300968" y="796603"/>
                  <a:pt x="7607038" y="823273"/>
                </a:cubicBezTo>
                <a:cubicBezTo>
                  <a:pt x="7913108" y="849943"/>
                  <a:pt x="8376658" y="1013773"/>
                  <a:pt x="8376658" y="1013773"/>
                </a:cubicBezTo>
                <a:cubicBezTo>
                  <a:pt x="8592558" y="1068383"/>
                  <a:pt x="8728448" y="1205543"/>
                  <a:pt x="8902438" y="1150933"/>
                </a:cubicBezTo>
                <a:cubicBezTo>
                  <a:pt x="9076428" y="1096323"/>
                  <a:pt x="9287248" y="795333"/>
                  <a:pt x="9420598" y="686113"/>
                </a:cubicBezTo>
                <a:cubicBezTo>
                  <a:pt x="9553948" y="576893"/>
                  <a:pt x="9616178" y="545143"/>
                  <a:pt x="9702538" y="495613"/>
                </a:cubicBezTo>
                <a:cubicBezTo>
                  <a:pt x="9788898" y="446083"/>
                  <a:pt x="9907008" y="439733"/>
                  <a:pt x="9938758" y="388933"/>
                </a:cubicBezTo>
                <a:cubicBezTo>
                  <a:pt x="9970508" y="338133"/>
                  <a:pt x="9998448" y="255583"/>
                  <a:pt x="9893038" y="190813"/>
                </a:cubicBezTo>
                <a:cubicBezTo>
                  <a:pt x="9787628" y="126043"/>
                  <a:pt x="10009878" y="-7307"/>
                  <a:pt x="9306298" y="313"/>
                </a:cubicBezTo>
                <a:cubicBezTo>
                  <a:pt x="8602718" y="7933"/>
                  <a:pt x="7073638" y="58733"/>
                  <a:pt x="5671558" y="236533"/>
                </a:cubicBezTo>
                <a:cubicBezTo>
                  <a:pt x="4269478" y="414333"/>
                  <a:pt x="1780278" y="905823"/>
                  <a:pt x="893818" y="1067113"/>
                </a:cubicBezTo>
                <a:cubicBezTo>
                  <a:pt x="7358" y="1228403"/>
                  <a:pt x="488688" y="1144583"/>
                  <a:pt x="352798" y="1204273"/>
                </a:cubicBezTo>
                <a:cubicBezTo>
                  <a:pt x="216908" y="1263963"/>
                  <a:pt x="124198" y="1365563"/>
                  <a:pt x="78478" y="1425253"/>
                </a:cubicBezTo>
                <a:cubicBezTo>
                  <a:pt x="32758" y="1484943"/>
                  <a:pt x="-49792" y="1505263"/>
                  <a:pt x="40378" y="1562413"/>
                </a:cubicBezTo>
                <a:close/>
              </a:path>
            </a:pathLst>
          </a:cu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orme libre : forme 102">
            <a:extLst>
              <a:ext uri="{FF2B5EF4-FFF2-40B4-BE49-F238E27FC236}">
                <a16:creationId xmlns:a16="http://schemas.microsoft.com/office/drawing/2014/main" id="{10519603-330A-D97D-72CD-C194A2BD237E}"/>
              </a:ext>
            </a:extLst>
          </p:cNvPr>
          <p:cNvSpPr/>
          <p:nvPr/>
        </p:nvSpPr>
        <p:spPr>
          <a:xfrm>
            <a:off x="111679" y="1592416"/>
            <a:ext cx="1770470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orme libre : forme 103">
            <a:extLst>
              <a:ext uri="{FF2B5EF4-FFF2-40B4-BE49-F238E27FC236}">
                <a16:creationId xmlns:a16="http://schemas.microsoft.com/office/drawing/2014/main" id="{A0BB359F-FEC1-4352-EF8D-3C9F605130B5}"/>
              </a:ext>
            </a:extLst>
          </p:cNvPr>
          <p:cNvSpPr/>
          <p:nvPr/>
        </p:nvSpPr>
        <p:spPr>
          <a:xfrm>
            <a:off x="2865929" y="1334721"/>
            <a:ext cx="1770470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 : forme 104">
            <a:extLst>
              <a:ext uri="{FF2B5EF4-FFF2-40B4-BE49-F238E27FC236}">
                <a16:creationId xmlns:a16="http://schemas.microsoft.com/office/drawing/2014/main" id="{ADA44287-9E90-FA33-226A-DA3B1FF303F2}"/>
              </a:ext>
            </a:extLst>
          </p:cNvPr>
          <p:cNvSpPr/>
          <p:nvPr/>
        </p:nvSpPr>
        <p:spPr>
          <a:xfrm>
            <a:off x="5171859" y="969251"/>
            <a:ext cx="1770470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orme libre : forme 105">
            <a:extLst>
              <a:ext uri="{FF2B5EF4-FFF2-40B4-BE49-F238E27FC236}">
                <a16:creationId xmlns:a16="http://schemas.microsoft.com/office/drawing/2014/main" id="{267C214D-54C4-6C2B-5ED3-B4F1DC5E1233}"/>
              </a:ext>
            </a:extLst>
          </p:cNvPr>
          <p:cNvSpPr/>
          <p:nvPr/>
        </p:nvSpPr>
        <p:spPr>
          <a:xfrm>
            <a:off x="8334956" y="969251"/>
            <a:ext cx="1149738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256510-8EA6-92BF-F56F-595BBF99A7E1}"/>
              </a:ext>
            </a:extLst>
          </p:cNvPr>
          <p:cNvSpPr/>
          <p:nvPr/>
        </p:nvSpPr>
        <p:spPr>
          <a:xfrm>
            <a:off x="996914" y="1369986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4215BD-F8F4-F1FA-1CB3-6F05E2386F86}"/>
              </a:ext>
            </a:extLst>
          </p:cNvPr>
          <p:cNvSpPr/>
          <p:nvPr/>
        </p:nvSpPr>
        <p:spPr>
          <a:xfrm>
            <a:off x="3740239" y="1142371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78C9DC-4118-D29B-094E-EDD1171ECB39}"/>
              </a:ext>
            </a:extLst>
          </p:cNvPr>
          <p:cNvSpPr/>
          <p:nvPr/>
        </p:nvSpPr>
        <p:spPr>
          <a:xfrm>
            <a:off x="6220564" y="753349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1F58B5-22F2-4F25-3187-3821E960FB39}"/>
              </a:ext>
            </a:extLst>
          </p:cNvPr>
          <p:cNvSpPr/>
          <p:nvPr/>
        </p:nvSpPr>
        <p:spPr>
          <a:xfrm>
            <a:off x="8617778" y="705129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756C898D-AE8D-0025-BC3F-07A46EE29A00}"/>
              </a:ext>
            </a:extLst>
          </p:cNvPr>
          <p:cNvSpPr/>
          <p:nvPr/>
        </p:nvSpPr>
        <p:spPr>
          <a:xfrm>
            <a:off x="1614125" y="198324"/>
            <a:ext cx="1770470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60FDCB0-A638-D3D0-866E-699B75E1F205}"/>
              </a:ext>
            </a:extLst>
          </p:cNvPr>
          <p:cNvSpPr/>
          <p:nvPr/>
        </p:nvSpPr>
        <p:spPr>
          <a:xfrm>
            <a:off x="2488435" y="38058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Forme libre : forme 112">
            <a:extLst>
              <a:ext uri="{FF2B5EF4-FFF2-40B4-BE49-F238E27FC236}">
                <a16:creationId xmlns:a16="http://schemas.microsoft.com/office/drawing/2014/main" id="{D339189B-CF13-5963-C801-F44E594D35E8}"/>
              </a:ext>
            </a:extLst>
          </p:cNvPr>
          <p:cNvSpPr/>
          <p:nvPr/>
        </p:nvSpPr>
        <p:spPr>
          <a:xfrm>
            <a:off x="6832173" y="239250"/>
            <a:ext cx="1770470" cy="544634"/>
          </a:xfrm>
          <a:custGeom>
            <a:avLst/>
            <a:gdLst>
              <a:gd name="connsiteX0" fmla="*/ 10241 w 1770470"/>
              <a:gd name="connsiteY0" fmla="*/ 304964 h 544634"/>
              <a:gd name="connsiteX1" fmla="*/ 299801 w 1770470"/>
              <a:gd name="connsiteY1" fmla="*/ 541184 h 544634"/>
              <a:gd name="connsiteX2" fmla="*/ 863681 w 1770470"/>
              <a:gd name="connsiteY2" fmla="*/ 434504 h 544634"/>
              <a:gd name="connsiteX3" fmla="*/ 1221821 w 1770470"/>
              <a:gd name="connsiteY3" fmla="*/ 282104 h 544634"/>
              <a:gd name="connsiteX4" fmla="*/ 1557101 w 1770470"/>
              <a:gd name="connsiteY4" fmla="*/ 190664 h 544634"/>
              <a:gd name="connsiteX5" fmla="*/ 1770461 w 1770470"/>
              <a:gd name="connsiteY5" fmla="*/ 91604 h 544634"/>
              <a:gd name="connsiteX6" fmla="*/ 1549481 w 1770470"/>
              <a:gd name="connsiteY6" fmla="*/ 164 h 544634"/>
              <a:gd name="connsiteX7" fmla="*/ 1092281 w 1770470"/>
              <a:gd name="connsiteY7" fmla="*/ 114464 h 544634"/>
              <a:gd name="connsiteX8" fmla="*/ 734141 w 1770470"/>
              <a:gd name="connsiteY8" fmla="*/ 228764 h 544634"/>
              <a:gd name="connsiteX9" fmla="*/ 307421 w 1770470"/>
              <a:gd name="connsiteY9" fmla="*/ 114464 h 544634"/>
              <a:gd name="connsiteX10" fmla="*/ 86441 w 1770470"/>
              <a:gd name="connsiteY10" fmla="*/ 160184 h 544634"/>
              <a:gd name="connsiteX11" fmla="*/ 10241 w 1770470"/>
              <a:gd name="connsiteY11" fmla="*/ 304964 h 5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470" h="544634">
                <a:moveTo>
                  <a:pt x="10241" y="304964"/>
                </a:moveTo>
                <a:cubicBezTo>
                  <a:pt x="45801" y="368464"/>
                  <a:pt x="157561" y="519594"/>
                  <a:pt x="299801" y="541184"/>
                </a:cubicBezTo>
                <a:cubicBezTo>
                  <a:pt x="442041" y="562774"/>
                  <a:pt x="710011" y="477684"/>
                  <a:pt x="863681" y="434504"/>
                </a:cubicBezTo>
                <a:cubicBezTo>
                  <a:pt x="1017351" y="391324"/>
                  <a:pt x="1106251" y="322744"/>
                  <a:pt x="1221821" y="282104"/>
                </a:cubicBezTo>
                <a:cubicBezTo>
                  <a:pt x="1337391" y="241464"/>
                  <a:pt x="1465661" y="222414"/>
                  <a:pt x="1557101" y="190664"/>
                </a:cubicBezTo>
                <a:cubicBezTo>
                  <a:pt x="1648541" y="158914"/>
                  <a:pt x="1771731" y="123354"/>
                  <a:pt x="1770461" y="91604"/>
                </a:cubicBezTo>
                <a:cubicBezTo>
                  <a:pt x="1769191" y="59854"/>
                  <a:pt x="1662511" y="-3646"/>
                  <a:pt x="1549481" y="164"/>
                </a:cubicBezTo>
                <a:cubicBezTo>
                  <a:pt x="1436451" y="3974"/>
                  <a:pt x="1228171" y="76364"/>
                  <a:pt x="1092281" y="114464"/>
                </a:cubicBezTo>
                <a:cubicBezTo>
                  <a:pt x="956391" y="152564"/>
                  <a:pt x="864951" y="228764"/>
                  <a:pt x="734141" y="228764"/>
                </a:cubicBezTo>
                <a:cubicBezTo>
                  <a:pt x="603331" y="228764"/>
                  <a:pt x="415371" y="125894"/>
                  <a:pt x="307421" y="114464"/>
                </a:cubicBezTo>
                <a:cubicBezTo>
                  <a:pt x="199471" y="103034"/>
                  <a:pt x="133431" y="134784"/>
                  <a:pt x="86441" y="160184"/>
                </a:cubicBezTo>
                <a:cubicBezTo>
                  <a:pt x="39451" y="185584"/>
                  <a:pt x="-25319" y="241464"/>
                  <a:pt x="10241" y="30496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9000">
                <a:srgbClr val="69C8E7">
                  <a:alpha val="0"/>
                </a:srgbClr>
              </a:gs>
              <a:gs pos="33000">
                <a:srgbClr val="8FD6ED">
                  <a:alpha val="0"/>
                </a:srgbClr>
              </a:gs>
              <a:gs pos="0">
                <a:srgbClr val="46BB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363BB8-0393-C953-F595-62E900BEF256}"/>
              </a:ext>
            </a:extLst>
          </p:cNvPr>
          <p:cNvSpPr/>
          <p:nvPr/>
        </p:nvSpPr>
        <p:spPr>
          <a:xfrm>
            <a:off x="7706483" y="46900"/>
            <a:ext cx="899970" cy="390234"/>
          </a:xfrm>
          <a:prstGeom prst="rect">
            <a:avLst/>
          </a:prstGeom>
          <a:solidFill>
            <a:srgbClr val="4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7E73114-9ADA-ADFA-F8BD-F7C22B1E76E0}"/>
              </a:ext>
            </a:extLst>
          </p:cNvPr>
          <p:cNvSpPr/>
          <p:nvPr/>
        </p:nvSpPr>
        <p:spPr>
          <a:xfrm>
            <a:off x="4953000" y="3980492"/>
            <a:ext cx="379095" cy="58500"/>
          </a:xfrm>
          <a:prstGeom prst="rect">
            <a:avLst/>
          </a:prstGeom>
          <a:solidFill>
            <a:srgbClr val="B9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6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53ED5302-3BAA-EDB6-E927-810915702DEA}"/>
              </a:ext>
            </a:extLst>
          </p:cNvPr>
          <p:cNvGrpSpPr/>
          <p:nvPr/>
        </p:nvGrpSpPr>
        <p:grpSpPr>
          <a:xfrm>
            <a:off x="1852272" y="1429657"/>
            <a:ext cx="3996065" cy="3999303"/>
            <a:chOff x="4710881" y="1159369"/>
            <a:chExt cx="914479" cy="91522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214F77-E68C-44AF-0145-04C0B25EA21B}"/>
                </a:ext>
              </a:extLst>
            </p:cNvPr>
            <p:cNvSpPr/>
            <p:nvPr/>
          </p:nvSpPr>
          <p:spPr>
            <a:xfrm>
              <a:off x="4710960" y="1159369"/>
              <a:ext cx="914400" cy="9144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E32B9B8-1091-B2A0-8C18-160AC2AA5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879"/>
            <a:stretch/>
          </p:blipFill>
          <p:spPr>
            <a:xfrm>
              <a:off x="4710881" y="1579661"/>
              <a:ext cx="914479" cy="494928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DE785C4-6E07-48D2-ACA1-00233142F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62" y="2032286"/>
            <a:ext cx="2384983" cy="170023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DDBE204A-E31F-45A3-6008-689D7A04C686}"/>
              </a:ext>
            </a:extLst>
          </p:cNvPr>
          <p:cNvSpPr/>
          <p:nvPr/>
        </p:nvSpPr>
        <p:spPr>
          <a:xfrm>
            <a:off x="4149998" y="2034380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672644-4F29-DFCE-2228-81E9F3216D0C}"/>
              </a:ext>
            </a:extLst>
          </p:cNvPr>
          <p:cNvSpPr/>
          <p:nvPr/>
        </p:nvSpPr>
        <p:spPr>
          <a:xfrm>
            <a:off x="4023921" y="1637230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6FC00CD-DC21-E81F-69E5-F02D0F4BBAFD}"/>
              </a:ext>
            </a:extLst>
          </p:cNvPr>
          <p:cNvSpPr/>
          <p:nvPr/>
        </p:nvSpPr>
        <p:spPr>
          <a:xfrm>
            <a:off x="3345741" y="2173911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7799B24-2B0B-30FE-DD26-44FA4A29013F}"/>
              </a:ext>
            </a:extLst>
          </p:cNvPr>
          <p:cNvSpPr/>
          <p:nvPr/>
        </p:nvSpPr>
        <p:spPr>
          <a:xfrm>
            <a:off x="2772336" y="2145950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B1E81C0-E388-140E-594A-E8BEF24C6F91}"/>
              </a:ext>
            </a:extLst>
          </p:cNvPr>
          <p:cNvSpPr/>
          <p:nvPr/>
        </p:nvSpPr>
        <p:spPr>
          <a:xfrm>
            <a:off x="2198931" y="255080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6BCFD44-B1FE-45FC-6935-140D836DD595}"/>
              </a:ext>
            </a:extLst>
          </p:cNvPr>
          <p:cNvSpPr/>
          <p:nvPr/>
        </p:nvSpPr>
        <p:spPr>
          <a:xfrm>
            <a:off x="2398853" y="258068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9CA2FEC-120A-AB27-83C3-58D677038314}"/>
              </a:ext>
            </a:extLst>
          </p:cNvPr>
          <p:cNvSpPr/>
          <p:nvPr/>
        </p:nvSpPr>
        <p:spPr>
          <a:xfrm>
            <a:off x="5096258" y="2587775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4E31C9A-4630-31C6-6154-F511F7BD22E2}"/>
              </a:ext>
            </a:extLst>
          </p:cNvPr>
          <p:cNvSpPr/>
          <p:nvPr/>
        </p:nvSpPr>
        <p:spPr>
          <a:xfrm>
            <a:off x="4863364" y="244086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2391E31-55D4-DF62-7B4D-5209E7F900B7}"/>
              </a:ext>
            </a:extLst>
          </p:cNvPr>
          <p:cNvSpPr/>
          <p:nvPr/>
        </p:nvSpPr>
        <p:spPr>
          <a:xfrm>
            <a:off x="5248658" y="3020591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8011B51-F58D-14CA-BEE9-BB07062E9D1C}"/>
              </a:ext>
            </a:extLst>
          </p:cNvPr>
          <p:cNvSpPr/>
          <p:nvPr/>
        </p:nvSpPr>
        <p:spPr>
          <a:xfrm>
            <a:off x="5448580" y="305046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AFAF39B-A30D-0703-6F7F-FA3FEB6B894D}"/>
              </a:ext>
            </a:extLst>
          </p:cNvPr>
          <p:cNvSpPr/>
          <p:nvPr/>
        </p:nvSpPr>
        <p:spPr>
          <a:xfrm>
            <a:off x="4526154" y="2183144"/>
            <a:ext cx="64770" cy="647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01D48E8-F87D-0836-BCBE-71121562048D}"/>
              </a:ext>
            </a:extLst>
          </p:cNvPr>
          <p:cNvSpPr/>
          <p:nvPr/>
        </p:nvSpPr>
        <p:spPr>
          <a:xfrm>
            <a:off x="4545412" y="248678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2A198CB1-2F04-1787-4D84-28907DCDCAC3}"/>
              </a:ext>
            </a:extLst>
          </p:cNvPr>
          <p:cNvSpPr/>
          <p:nvPr/>
        </p:nvSpPr>
        <p:spPr>
          <a:xfrm rot="20876766">
            <a:off x="4682971" y="1608574"/>
            <a:ext cx="529343" cy="558133"/>
          </a:xfrm>
          <a:custGeom>
            <a:avLst/>
            <a:gdLst>
              <a:gd name="connsiteX0" fmla="*/ 153645 w 529343"/>
              <a:gd name="connsiteY0" fmla="*/ 7324 h 558133"/>
              <a:gd name="connsiteX1" fmla="*/ 129325 w 529343"/>
              <a:gd name="connsiteY1" fmla="*/ 0 h 558133"/>
              <a:gd name="connsiteX2" fmla="*/ 8533 w 529343"/>
              <a:gd name="connsiteY2" fmla="*/ 173277 h 558133"/>
              <a:gd name="connsiteX3" fmla="*/ 49955 w 529343"/>
              <a:gd name="connsiteY3" fmla="*/ 412595 h 558133"/>
              <a:gd name="connsiteX4" fmla="*/ 329113 w 529343"/>
              <a:gd name="connsiteY4" fmla="*/ 555083 h 558133"/>
              <a:gd name="connsiteX5" fmla="*/ 529343 w 529343"/>
              <a:gd name="connsiteY5" fmla="*/ 456323 h 558133"/>
              <a:gd name="connsiteX6" fmla="*/ 368919 w 529343"/>
              <a:gd name="connsiteY6" fmla="*/ 192258 h 558133"/>
              <a:gd name="connsiteX7" fmla="*/ 153645 w 529343"/>
              <a:gd name="connsiteY7" fmla="*/ 7324 h 55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343" h="558133">
                <a:moveTo>
                  <a:pt x="153645" y="7324"/>
                </a:moveTo>
                <a:cubicBezTo>
                  <a:pt x="142857" y="1912"/>
                  <a:pt x="129325" y="0"/>
                  <a:pt x="129325" y="0"/>
                </a:cubicBezTo>
                <a:cubicBezTo>
                  <a:pt x="129325" y="0"/>
                  <a:pt x="41782" y="30762"/>
                  <a:pt x="8533" y="173277"/>
                </a:cubicBezTo>
                <a:cubicBezTo>
                  <a:pt x="-24723" y="315796"/>
                  <a:pt x="49955" y="412595"/>
                  <a:pt x="49955" y="412595"/>
                </a:cubicBezTo>
                <a:cubicBezTo>
                  <a:pt x="49955" y="412595"/>
                  <a:pt x="153688" y="582795"/>
                  <a:pt x="329113" y="555083"/>
                </a:cubicBezTo>
                <a:cubicBezTo>
                  <a:pt x="501830" y="527798"/>
                  <a:pt x="529343" y="456323"/>
                  <a:pt x="529343" y="456323"/>
                </a:cubicBezTo>
                <a:cubicBezTo>
                  <a:pt x="529343" y="456323"/>
                  <a:pt x="477980" y="333937"/>
                  <a:pt x="368919" y="192258"/>
                </a:cubicBezTo>
                <a:cubicBezTo>
                  <a:pt x="290663" y="90600"/>
                  <a:pt x="194572" y="27857"/>
                  <a:pt x="153645" y="7324"/>
                </a:cubicBezTo>
                <a:close/>
              </a:path>
            </a:pathLst>
          </a:custGeom>
          <a:solidFill>
            <a:srgbClr val="FFFFFF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C9E9912-FEF1-5DFC-264E-C0E14A5C0BAE}"/>
              </a:ext>
            </a:extLst>
          </p:cNvPr>
          <p:cNvSpPr/>
          <p:nvPr/>
        </p:nvSpPr>
        <p:spPr>
          <a:xfrm rot="20876766">
            <a:off x="4767112" y="1775881"/>
            <a:ext cx="104632" cy="215338"/>
          </a:xfrm>
          <a:custGeom>
            <a:avLst/>
            <a:gdLst>
              <a:gd name="connsiteX0" fmla="*/ 38846 w 104632"/>
              <a:gd name="connsiteY0" fmla="*/ 108558 h 215338"/>
              <a:gd name="connsiteX1" fmla="*/ 14791 w 104632"/>
              <a:gd name="connsiteY1" fmla="*/ 87142 h 215338"/>
              <a:gd name="connsiteX2" fmla="*/ 18747 w 104632"/>
              <a:gd name="connsiteY2" fmla="*/ 52005 h 215338"/>
              <a:gd name="connsiteX3" fmla="*/ 57432 w 104632"/>
              <a:gd name="connsiteY3" fmla="*/ 4 h 215338"/>
              <a:gd name="connsiteX4" fmla="*/ 103116 w 104632"/>
              <a:gd name="connsiteY4" fmla="*/ 47413 h 215338"/>
              <a:gd name="connsiteX5" fmla="*/ 55411 w 104632"/>
              <a:gd name="connsiteY5" fmla="*/ 103658 h 215338"/>
              <a:gd name="connsiteX6" fmla="*/ 96642 w 104632"/>
              <a:gd name="connsiteY6" fmla="*/ 142180 h 215338"/>
              <a:gd name="connsiteX7" fmla="*/ 104373 w 104632"/>
              <a:gd name="connsiteY7" fmla="*/ 178324 h 215338"/>
              <a:gd name="connsiteX8" fmla="*/ 98195 w 104632"/>
              <a:gd name="connsiteY8" fmla="*/ 190436 h 215338"/>
              <a:gd name="connsiteX9" fmla="*/ 103062 w 104632"/>
              <a:gd name="connsiteY9" fmla="*/ 206541 h 215338"/>
              <a:gd name="connsiteX10" fmla="*/ 59202 w 104632"/>
              <a:gd name="connsiteY10" fmla="*/ 201771 h 215338"/>
              <a:gd name="connsiteX11" fmla="*/ 17556 w 104632"/>
              <a:gd name="connsiteY11" fmla="*/ 202609 h 215338"/>
              <a:gd name="connsiteX12" fmla="*/ 88 w 104632"/>
              <a:gd name="connsiteY12" fmla="*/ 154642 h 215338"/>
              <a:gd name="connsiteX13" fmla="*/ 34896 w 104632"/>
              <a:gd name="connsiteY13" fmla="*/ 115078 h 215338"/>
              <a:gd name="connsiteX14" fmla="*/ 38846 w 104632"/>
              <a:gd name="connsiteY14" fmla="*/ 108558 h 21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4632" h="215338">
                <a:moveTo>
                  <a:pt x="38846" y="108558"/>
                </a:moveTo>
                <a:cubicBezTo>
                  <a:pt x="25152" y="116042"/>
                  <a:pt x="18013" y="98211"/>
                  <a:pt x="14791" y="87142"/>
                </a:cubicBezTo>
                <a:cubicBezTo>
                  <a:pt x="10318" y="71780"/>
                  <a:pt x="13628" y="67498"/>
                  <a:pt x="18747" y="52005"/>
                </a:cubicBezTo>
                <a:cubicBezTo>
                  <a:pt x="24936" y="33274"/>
                  <a:pt x="32460" y="-429"/>
                  <a:pt x="57432" y="4"/>
                </a:cubicBezTo>
                <a:cubicBezTo>
                  <a:pt x="74650" y="310"/>
                  <a:pt x="105702" y="29976"/>
                  <a:pt x="103116" y="47413"/>
                </a:cubicBezTo>
                <a:cubicBezTo>
                  <a:pt x="100284" y="66517"/>
                  <a:pt x="67069" y="90401"/>
                  <a:pt x="55411" y="103658"/>
                </a:cubicBezTo>
                <a:cubicBezTo>
                  <a:pt x="77812" y="113103"/>
                  <a:pt x="85464" y="118340"/>
                  <a:pt x="96642" y="142180"/>
                </a:cubicBezTo>
                <a:cubicBezTo>
                  <a:pt x="103628" y="157080"/>
                  <a:pt x="105373" y="165192"/>
                  <a:pt x="104373" y="178324"/>
                </a:cubicBezTo>
                <a:cubicBezTo>
                  <a:pt x="104469" y="177018"/>
                  <a:pt x="98424" y="189716"/>
                  <a:pt x="98195" y="190436"/>
                </a:cubicBezTo>
                <a:cubicBezTo>
                  <a:pt x="97774" y="191803"/>
                  <a:pt x="102544" y="204183"/>
                  <a:pt x="103062" y="206541"/>
                </a:cubicBezTo>
                <a:cubicBezTo>
                  <a:pt x="87664" y="215697"/>
                  <a:pt x="78423" y="194027"/>
                  <a:pt x="59202" y="201771"/>
                </a:cubicBezTo>
                <a:cubicBezTo>
                  <a:pt x="41845" y="208779"/>
                  <a:pt x="32813" y="227975"/>
                  <a:pt x="17556" y="202609"/>
                </a:cubicBezTo>
                <a:cubicBezTo>
                  <a:pt x="14177" y="196977"/>
                  <a:pt x="-1304" y="160483"/>
                  <a:pt x="88" y="154642"/>
                </a:cubicBezTo>
                <a:cubicBezTo>
                  <a:pt x="4873" y="134541"/>
                  <a:pt x="39792" y="144594"/>
                  <a:pt x="34896" y="115078"/>
                </a:cubicBezTo>
                <a:lnTo>
                  <a:pt x="38846" y="108558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BB9E0DB-4ACA-B30C-C0AA-08745772C870}"/>
              </a:ext>
            </a:extLst>
          </p:cNvPr>
          <p:cNvSpPr/>
          <p:nvPr/>
        </p:nvSpPr>
        <p:spPr>
          <a:xfrm rot="20876766">
            <a:off x="4733973" y="1947315"/>
            <a:ext cx="40666" cy="53007"/>
          </a:xfrm>
          <a:custGeom>
            <a:avLst/>
            <a:gdLst>
              <a:gd name="connsiteX0" fmla="*/ 36847 w 40666"/>
              <a:gd name="connsiteY0" fmla="*/ 34729 h 53007"/>
              <a:gd name="connsiteX1" fmla="*/ 1502 w 40666"/>
              <a:gd name="connsiteY1" fmla="*/ 13074 h 53007"/>
              <a:gd name="connsiteX2" fmla="*/ 38240 w 40666"/>
              <a:gd name="connsiteY2" fmla="*/ 48688 h 53007"/>
              <a:gd name="connsiteX3" fmla="*/ 40493 w 40666"/>
              <a:gd name="connsiteY3" fmla="*/ 40583 h 53007"/>
              <a:gd name="connsiteX4" fmla="*/ 36847 w 40666"/>
              <a:gd name="connsiteY4" fmla="*/ 34729 h 5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6" h="53007">
                <a:moveTo>
                  <a:pt x="36847" y="34729"/>
                </a:moveTo>
                <a:cubicBezTo>
                  <a:pt x="31186" y="22653"/>
                  <a:pt x="13996" y="-21743"/>
                  <a:pt x="1502" y="13074"/>
                </a:cubicBezTo>
                <a:cubicBezTo>
                  <a:pt x="-6199" y="34544"/>
                  <a:pt x="17179" y="64205"/>
                  <a:pt x="38240" y="48688"/>
                </a:cubicBezTo>
                <a:cubicBezTo>
                  <a:pt x="38304" y="45657"/>
                  <a:pt x="41425" y="43375"/>
                  <a:pt x="40493" y="40583"/>
                </a:cubicBezTo>
                <a:lnTo>
                  <a:pt x="36847" y="34729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2CFE1BC2-B593-26CF-3391-23CAB29F8B06}"/>
              </a:ext>
            </a:extLst>
          </p:cNvPr>
          <p:cNvSpPr/>
          <p:nvPr/>
        </p:nvSpPr>
        <p:spPr>
          <a:xfrm rot="20876766">
            <a:off x="4804004" y="1997617"/>
            <a:ext cx="64180" cy="85651"/>
          </a:xfrm>
          <a:custGeom>
            <a:avLst/>
            <a:gdLst>
              <a:gd name="connsiteX0" fmla="*/ 64180 w 64180"/>
              <a:gd name="connsiteY0" fmla="*/ 83344 h 85651"/>
              <a:gd name="connsiteX1" fmla="*/ 59197 w 64180"/>
              <a:gd name="connsiteY1" fmla="*/ 17947 h 85651"/>
              <a:gd name="connsiteX2" fmla="*/ 7308 w 64180"/>
              <a:gd name="connsiteY2" fmla="*/ 780 h 85651"/>
              <a:gd name="connsiteX3" fmla="*/ 10879 w 64180"/>
              <a:gd name="connsiteY3" fmla="*/ 59290 h 85651"/>
              <a:gd name="connsiteX4" fmla="*/ 35953 w 64180"/>
              <a:gd name="connsiteY4" fmla="*/ 69067 h 85651"/>
              <a:gd name="connsiteX5" fmla="*/ 61308 w 64180"/>
              <a:gd name="connsiteY5" fmla="*/ 85308 h 85651"/>
              <a:gd name="connsiteX6" fmla="*/ 64180 w 64180"/>
              <a:gd name="connsiteY6" fmla="*/ 83344 h 8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80" h="85651">
                <a:moveTo>
                  <a:pt x="64180" y="83344"/>
                </a:moveTo>
                <a:cubicBezTo>
                  <a:pt x="53601" y="63997"/>
                  <a:pt x="69871" y="35130"/>
                  <a:pt x="59197" y="17947"/>
                </a:cubicBezTo>
                <a:cubicBezTo>
                  <a:pt x="55085" y="11315"/>
                  <a:pt x="14566" y="-3558"/>
                  <a:pt x="7308" y="780"/>
                </a:cubicBezTo>
                <a:cubicBezTo>
                  <a:pt x="-6981" y="9312"/>
                  <a:pt x="2695" y="49861"/>
                  <a:pt x="10879" y="59290"/>
                </a:cubicBezTo>
                <a:cubicBezTo>
                  <a:pt x="20038" y="69869"/>
                  <a:pt x="24583" y="64262"/>
                  <a:pt x="35953" y="69067"/>
                </a:cubicBezTo>
                <a:cubicBezTo>
                  <a:pt x="45647" y="73171"/>
                  <a:pt x="48908" y="88092"/>
                  <a:pt x="61308" y="85308"/>
                </a:cubicBezTo>
                <a:lnTo>
                  <a:pt x="64180" y="83344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0AC2BBC4-13E5-13B1-CBD3-5670C3124A16}"/>
              </a:ext>
            </a:extLst>
          </p:cNvPr>
          <p:cNvSpPr/>
          <p:nvPr/>
        </p:nvSpPr>
        <p:spPr>
          <a:xfrm rot="20876766">
            <a:off x="4746046" y="1635992"/>
            <a:ext cx="294060" cy="249074"/>
          </a:xfrm>
          <a:custGeom>
            <a:avLst/>
            <a:gdLst>
              <a:gd name="connsiteX0" fmla="*/ 13030 w 294060"/>
              <a:gd name="connsiteY0" fmla="*/ 10794 h 249074"/>
              <a:gd name="connsiteX1" fmla="*/ 515 w 294060"/>
              <a:gd name="connsiteY1" fmla="*/ 37251 h 249074"/>
              <a:gd name="connsiteX2" fmla="*/ 18028 w 294060"/>
              <a:gd name="connsiteY2" fmla="*/ 63069 h 249074"/>
              <a:gd name="connsiteX3" fmla="*/ 65845 w 294060"/>
              <a:gd name="connsiteY3" fmla="*/ 55303 h 249074"/>
              <a:gd name="connsiteX4" fmla="*/ 89438 w 294060"/>
              <a:gd name="connsiteY4" fmla="*/ 65200 h 249074"/>
              <a:gd name="connsiteX5" fmla="*/ 80023 w 294060"/>
              <a:gd name="connsiteY5" fmla="*/ 107369 h 249074"/>
              <a:gd name="connsiteX6" fmla="*/ 102590 w 294060"/>
              <a:gd name="connsiteY6" fmla="*/ 109527 h 249074"/>
              <a:gd name="connsiteX7" fmla="*/ 109977 w 294060"/>
              <a:gd name="connsiteY7" fmla="*/ 127663 h 249074"/>
              <a:gd name="connsiteX8" fmla="*/ 136660 w 294060"/>
              <a:gd name="connsiteY8" fmla="*/ 158080 h 249074"/>
              <a:gd name="connsiteX9" fmla="*/ 138812 w 294060"/>
              <a:gd name="connsiteY9" fmla="*/ 197526 h 249074"/>
              <a:gd name="connsiteX10" fmla="*/ 170162 w 294060"/>
              <a:gd name="connsiteY10" fmla="*/ 165481 h 249074"/>
              <a:gd name="connsiteX11" fmla="*/ 209836 w 294060"/>
              <a:gd name="connsiteY11" fmla="*/ 184325 h 249074"/>
              <a:gd name="connsiteX12" fmla="*/ 254011 w 294060"/>
              <a:gd name="connsiteY12" fmla="*/ 248044 h 249074"/>
              <a:gd name="connsiteX13" fmla="*/ 294060 w 294060"/>
              <a:gd name="connsiteY13" fmla="*/ 235647 h 249074"/>
              <a:gd name="connsiteX14" fmla="*/ 246009 w 294060"/>
              <a:gd name="connsiteY14" fmla="*/ 157214 h 249074"/>
              <a:gd name="connsiteX15" fmla="*/ 180306 w 294060"/>
              <a:gd name="connsiteY15" fmla="*/ 73102 h 249074"/>
              <a:gd name="connsiteX16" fmla="*/ 15491 w 294060"/>
              <a:gd name="connsiteY16" fmla="*/ 7989 h 249074"/>
              <a:gd name="connsiteX17" fmla="*/ 13030 w 294060"/>
              <a:gd name="connsiteY17" fmla="*/ 10794 h 24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060" h="249074">
                <a:moveTo>
                  <a:pt x="13030" y="10794"/>
                </a:moveTo>
                <a:cubicBezTo>
                  <a:pt x="1192" y="18298"/>
                  <a:pt x="1620" y="24794"/>
                  <a:pt x="515" y="37251"/>
                </a:cubicBezTo>
                <a:cubicBezTo>
                  <a:pt x="-1343" y="58123"/>
                  <a:pt x="1245" y="59881"/>
                  <a:pt x="18028" y="63069"/>
                </a:cubicBezTo>
                <a:cubicBezTo>
                  <a:pt x="35579" y="66402"/>
                  <a:pt x="50067" y="61479"/>
                  <a:pt x="65845" y="55303"/>
                </a:cubicBezTo>
                <a:cubicBezTo>
                  <a:pt x="82006" y="48993"/>
                  <a:pt x="94201" y="43766"/>
                  <a:pt x="89438" y="65200"/>
                </a:cubicBezTo>
                <a:cubicBezTo>
                  <a:pt x="86426" y="78754"/>
                  <a:pt x="60262" y="92070"/>
                  <a:pt x="80023" y="107369"/>
                </a:cubicBezTo>
                <a:cubicBezTo>
                  <a:pt x="87685" y="113303"/>
                  <a:pt x="95096" y="104420"/>
                  <a:pt x="102590" y="109527"/>
                </a:cubicBezTo>
                <a:cubicBezTo>
                  <a:pt x="108139" y="113319"/>
                  <a:pt x="106247" y="122360"/>
                  <a:pt x="109977" y="127663"/>
                </a:cubicBezTo>
                <a:cubicBezTo>
                  <a:pt x="117415" y="138218"/>
                  <a:pt x="132650" y="145457"/>
                  <a:pt x="136660" y="158080"/>
                </a:cubicBezTo>
                <a:cubicBezTo>
                  <a:pt x="141149" y="172207"/>
                  <a:pt x="125698" y="185272"/>
                  <a:pt x="138812" y="197526"/>
                </a:cubicBezTo>
                <a:cubicBezTo>
                  <a:pt x="155106" y="187126"/>
                  <a:pt x="157818" y="176359"/>
                  <a:pt x="170162" y="165481"/>
                </a:cubicBezTo>
                <a:cubicBezTo>
                  <a:pt x="194808" y="143765"/>
                  <a:pt x="200730" y="162763"/>
                  <a:pt x="209836" y="184325"/>
                </a:cubicBezTo>
                <a:cubicBezTo>
                  <a:pt x="216555" y="200233"/>
                  <a:pt x="233898" y="241191"/>
                  <a:pt x="254011" y="248044"/>
                </a:cubicBezTo>
                <a:cubicBezTo>
                  <a:pt x="267032" y="252475"/>
                  <a:pt x="281674" y="241545"/>
                  <a:pt x="294060" y="235647"/>
                </a:cubicBezTo>
                <a:cubicBezTo>
                  <a:pt x="291044" y="209873"/>
                  <a:pt x="261147" y="178739"/>
                  <a:pt x="246009" y="157214"/>
                </a:cubicBezTo>
                <a:cubicBezTo>
                  <a:pt x="225755" y="128408"/>
                  <a:pt x="204598" y="98004"/>
                  <a:pt x="180306" y="73102"/>
                </a:cubicBezTo>
                <a:cubicBezTo>
                  <a:pt x="154082" y="46226"/>
                  <a:pt x="48747" y="-23450"/>
                  <a:pt x="15491" y="7989"/>
                </a:cubicBezTo>
                <a:lnTo>
                  <a:pt x="13030" y="10794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A715C3C2-3B48-7F46-52B4-C84DDB589306}"/>
              </a:ext>
            </a:extLst>
          </p:cNvPr>
          <p:cNvSpPr/>
          <p:nvPr/>
        </p:nvSpPr>
        <p:spPr>
          <a:xfrm rot="20876766">
            <a:off x="4959251" y="1980384"/>
            <a:ext cx="282843" cy="129688"/>
          </a:xfrm>
          <a:custGeom>
            <a:avLst/>
            <a:gdLst>
              <a:gd name="connsiteX0" fmla="*/ 277415 w 282843"/>
              <a:gd name="connsiteY0" fmla="*/ 30149 h 129688"/>
              <a:gd name="connsiteX1" fmla="*/ 216617 w 282843"/>
              <a:gd name="connsiteY1" fmla="*/ 9813 h 129688"/>
              <a:gd name="connsiteX2" fmla="*/ 148121 w 282843"/>
              <a:gd name="connsiteY2" fmla="*/ 57812 h 129688"/>
              <a:gd name="connsiteX3" fmla="*/ 126510 w 282843"/>
              <a:gd name="connsiteY3" fmla="*/ 85889 h 129688"/>
              <a:gd name="connsiteX4" fmla="*/ 105232 w 282843"/>
              <a:gd name="connsiteY4" fmla="*/ 67386 h 129688"/>
              <a:gd name="connsiteX5" fmla="*/ 85560 w 282843"/>
              <a:gd name="connsiteY5" fmla="*/ 68154 h 129688"/>
              <a:gd name="connsiteX6" fmla="*/ 84487 w 282843"/>
              <a:gd name="connsiteY6" fmla="*/ 97068 h 129688"/>
              <a:gd name="connsiteX7" fmla="*/ 46352 w 282843"/>
              <a:gd name="connsiteY7" fmla="*/ 95037 h 129688"/>
              <a:gd name="connsiteX8" fmla="*/ 0 w 282843"/>
              <a:gd name="connsiteY8" fmla="*/ 100217 h 129688"/>
              <a:gd name="connsiteX9" fmla="*/ 142466 w 282843"/>
              <a:gd name="connsiteY9" fmla="*/ 114032 h 129688"/>
              <a:gd name="connsiteX10" fmla="*/ 278334 w 282843"/>
              <a:gd name="connsiteY10" fmla="*/ 33510 h 129688"/>
              <a:gd name="connsiteX11" fmla="*/ 277415 w 282843"/>
              <a:gd name="connsiteY11" fmla="*/ 30149 h 12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843" h="129688">
                <a:moveTo>
                  <a:pt x="277415" y="30149"/>
                </a:moveTo>
                <a:cubicBezTo>
                  <a:pt x="256728" y="691"/>
                  <a:pt x="251644" y="-9360"/>
                  <a:pt x="216617" y="9813"/>
                </a:cubicBezTo>
                <a:cubicBezTo>
                  <a:pt x="192091" y="23245"/>
                  <a:pt x="167041" y="37055"/>
                  <a:pt x="148121" y="57812"/>
                </a:cubicBezTo>
                <a:cubicBezTo>
                  <a:pt x="141685" y="64866"/>
                  <a:pt x="136509" y="82602"/>
                  <a:pt x="126510" y="85889"/>
                </a:cubicBezTo>
                <a:cubicBezTo>
                  <a:pt x="110090" y="91292"/>
                  <a:pt x="113538" y="75785"/>
                  <a:pt x="105232" y="67386"/>
                </a:cubicBezTo>
                <a:cubicBezTo>
                  <a:pt x="94553" y="56593"/>
                  <a:pt x="88032" y="51965"/>
                  <a:pt x="85560" y="68154"/>
                </a:cubicBezTo>
                <a:cubicBezTo>
                  <a:pt x="83754" y="80060"/>
                  <a:pt x="100048" y="83967"/>
                  <a:pt x="84487" y="97068"/>
                </a:cubicBezTo>
                <a:cubicBezTo>
                  <a:pt x="69057" y="77945"/>
                  <a:pt x="65725" y="89478"/>
                  <a:pt x="46352" y="95037"/>
                </a:cubicBezTo>
                <a:cubicBezTo>
                  <a:pt x="31220" y="99387"/>
                  <a:pt x="12638" y="89162"/>
                  <a:pt x="0" y="100217"/>
                </a:cubicBezTo>
                <a:cubicBezTo>
                  <a:pt x="24806" y="148519"/>
                  <a:pt x="103097" y="125563"/>
                  <a:pt x="142466" y="114032"/>
                </a:cubicBezTo>
                <a:cubicBezTo>
                  <a:pt x="164632" y="107547"/>
                  <a:pt x="310075" y="71724"/>
                  <a:pt x="278334" y="33510"/>
                </a:cubicBezTo>
                <a:lnTo>
                  <a:pt x="277415" y="30149"/>
                </a:lnTo>
                <a:close/>
              </a:path>
            </a:pathLst>
          </a:custGeom>
          <a:solidFill>
            <a:srgbClr val="CDCBCA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822A90C-BC3A-A93F-E6EF-A0D322E92DE3}"/>
              </a:ext>
            </a:extLst>
          </p:cNvPr>
          <p:cNvSpPr/>
          <p:nvPr/>
        </p:nvSpPr>
        <p:spPr>
          <a:xfrm>
            <a:off x="1864809" y="1429040"/>
            <a:ext cx="3995720" cy="3995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094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</Words>
  <Application>Microsoft Office PowerPoint</Application>
  <PresentationFormat>Format A4 (210 x 297 mm)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Marchessaux</dc:creator>
  <cp:lastModifiedBy>Guillaume Marchessaux</cp:lastModifiedBy>
  <cp:revision>49</cp:revision>
  <dcterms:created xsi:type="dcterms:W3CDTF">2023-03-12T12:20:58Z</dcterms:created>
  <dcterms:modified xsi:type="dcterms:W3CDTF">2024-02-19T10:49:25Z</dcterms:modified>
</cp:coreProperties>
</file>