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909"/>
    <a:srgbClr val="FA7F82"/>
    <a:srgbClr val="B90577"/>
    <a:srgbClr val="DB7FBC"/>
    <a:srgbClr val="0432FF"/>
    <a:srgbClr val="8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 autoAdjust="0"/>
    <p:restoredTop sz="94660"/>
  </p:normalViewPr>
  <p:slideViewPr>
    <p:cSldViewPr snapToGrid="0">
      <p:cViewPr>
        <p:scale>
          <a:sx n="19" d="100"/>
          <a:sy n="19" d="100"/>
        </p:scale>
        <p:origin x="4808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09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4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0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8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5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8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8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4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881-30C7-4BA2-B8FA-177D761FC1FA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6461-B129-4870-B1C7-61F12C02692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1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Rectangle 731">
            <a:extLst>
              <a:ext uri="{FF2B5EF4-FFF2-40B4-BE49-F238E27FC236}">
                <a16:creationId xmlns:a16="http://schemas.microsoft.com/office/drawing/2014/main" id="{14699FFE-BB1C-567C-DD64-3AC1938E842E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ECF720F-9F24-FB03-8D15-4B4C3A4599BE}"/>
              </a:ext>
            </a:extLst>
          </p:cNvPr>
          <p:cNvGrpSpPr/>
          <p:nvPr/>
        </p:nvGrpSpPr>
        <p:grpSpPr>
          <a:xfrm>
            <a:off x="4286278" y="585602"/>
            <a:ext cx="2408445" cy="1156073"/>
            <a:chOff x="2172683" y="468740"/>
            <a:chExt cx="1987467" cy="954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31C1463-6CE0-E500-D7B1-3852EB5BC5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72683" y="468740"/>
              <a:ext cx="1987467" cy="954000"/>
              <a:chOff x="2845130" y="-1804644"/>
              <a:chExt cx="3871079" cy="1858149"/>
            </a:xfrm>
          </p:grpSpPr>
          <p:grpSp>
            <p:nvGrpSpPr>
              <p:cNvPr id="5" name="Graphique 25">
                <a:extLst>
                  <a:ext uri="{FF2B5EF4-FFF2-40B4-BE49-F238E27FC236}">
                    <a16:creationId xmlns:a16="http://schemas.microsoft.com/office/drawing/2014/main" id="{408B8362-3111-DDCE-C3D1-9D804630B80A}"/>
                  </a:ext>
                </a:extLst>
              </p:cNvPr>
              <p:cNvGrpSpPr/>
              <p:nvPr/>
            </p:nvGrpSpPr>
            <p:grpSpPr>
              <a:xfrm>
                <a:off x="2845130" y="-1804644"/>
                <a:ext cx="3871079" cy="1858149"/>
                <a:chOff x="6096000" y="579120"/>
                <a:chExt cx="4764405" cy="2286952"/>
              </a:xfrm>
            </p:grpSpPr>
            <p:grpSp>
              <p:nvGrpSpPr>
                <p:cNvPr id="91" name="Graphique 25">
                  <a:extLst>
                    <a:ext uri="{FF2B5EF4-FFF2-40B4-BE49-F238E27FC236}">
                      <a16:creationId xmlns:a16="http://schemas.microsoft.com/office/drawing/2014/main" id="{C86C6312-ADAD-E95C-5954-921E8BDF9653}"/>
                    </a:ext>
                  </a:extLst>
                </p:cNvPr>
                <p:cNvGrpSpPr/>
                <p:nvPr/>
              </p:nvGrpSpPr>
              <p:grpSpPr>
                <a:xfrm>
                  <a:off x="6096000" y="579120"/>
                  <a:ext cx="1267777" cy="2286952"/>
                  <a:chOff x="6096000" y="579120"/>
                  <a:chExt cx="1267777" cy="2286952"/>
                </a:xfrm>
              </p:grpSpPr>
              <p:sp>
                <p:nvSpPr>
                  <p:cNvPr id="104" name="Forme libre : forme 103">
                    <a:extLst>
                      <a:ext uri="{FF2B5EF4-FFF2-40B4-BE49-F238E27FC236}">
                        <a16:creationId xmlns:a16="http://schemas.microsoft.com/office/drawing/2014/main" id="{B5AEE3A9-CAD4-EA2F-E961-2DA1DF7A66AE}"/>
                      </a:ext>
                    </a:extLst>
                  </p:cNvPr>
                  <p:cNvSpPr/>
                  <p:nvPr/>
                </p:nvSpPr>
                <p:spPr>
                  <a:xfrm>
                    <a:off x="6096000" y="579120"/>
                    <a:ext cx="1267777" cy="2286952"/>
                  </a:xfrm>
                  <a:custGeom>
                    <a:avLst/>
                    <a:gdLst>
                      <a:gd name="connsiteX0" fmla="*/ 1267778 w 1267777"/>
                      <a:gd name="connsiteY0" fmla="*/ 1974533 h 2286952"/>
                      <a:gd name="connsiteX1" fmla="*/ 0 w 1267777"/>
                      <a:gd name="connsiteY1" fmla="*/ 2286953 h 2286952"/>
                      <a:gd name="connsiteX2" fmla="*/ 0 w 1267777"/>
                      <a:gd name="connsiteY2" fmla="*/ 312420 h 2286952"/>
                      <a:gd name="connsiteX3" fmla="*/ 1267778 w 1267777"/>
                      <a:gd name="connsiteY3" fmla="*/ 0 h 228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7777" h="2286952">
                        <a:moveTo>
                          <a:pt x="1267778" y="1974533"/>
                        </a:moveTo>
                        <a:lnTo>
                          <a:pt x="0" y="2286953"/>
                        </a:lnTo>
                        <a:lnTo>
                          <a:pt x="0" y="312420"/>
                        </a:lnTo>
                        <a:lnTo>
                          <a:pt x="126777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105" name="Forme libre : forme 104">
                    <a:extLst>
                      <a:ext uri="{FF2B5EF4-FFF2-40B4-BE49-F238E27FC236}">
                        <a16:creationId xmlns:a16="http://schemas.microsoft.com/office/drawing/2014/main" id="{94B0F699-11B6-DEAC-A131-E5A91E55974B}"/>
                      </a:ext>
                    </a:extLst>
                  </p:cNvPr>
                  <p:cNvSpPr/>
                  <p:nvPr/>
                </p:nvSpPr>
                <p:spPr>
                  <a:xfrm>
                    <a:off x="6096000" y="579120"/>
                    <a:ext cx="1267777" cy="2286952"/>
                  </a:xfrm>
                  <a:custGeom>
                    <a:avLst/>
                    <a:gdLst>
                      <a:gd name="connsiteX0" fmla="*/ 0 w 1267777"/>
                      <a:gd name="connsiteY0" fmla="*/ 2286953 h 2286952"/>
                      <a:gd name="connsiteX1" fmla="*/ 0 w 1267777"/>
                      <a:gd name="connsiteY1" fmla="*/ 312420 h 2286952"/>
                      <a:gd name="connsiteX2" fmla="*/ 0 w 1267777"/>
                      <a:gd name="connsiteY2" fmla="*/ 312420 h 2286952"/>
                      <a:gd name="connsiteX3" fmla="*/ 1267778 w 1267777"/>
                      <a:gd name="connsiteY3" fmla="*/ 0 h 2286952"/>
                      <a:gd name="connsiteX4" fmla="*/ 1267778 w 1267777"/>
                      <a:gd name="connsiteY4" fmla="*/ 1975485 h 2286952"/>
                      <a:gd name="connsiteX5" fmla="*/ 1267778 w 1267777"/>
                      <a:gd name="connsiteY5" fmla="*/ 1975485 h 2286952"/>
                      <a:gd name="connsiteX6" fmla="*/ 0 w 1267777"/>
                      <a:gd name="connsiteY6" fmla="*/ 2286953 h 2286952"/>
                      <a:gd name="connsiteX7" fmla="*/ 953 w 1267777"/>
                      <a:gd name="connsiteY7" fmla="*/ 312420 h 2286952"/>
                      <a:gd name="connsiteX8" fmla="*/ 953 w 1267777"/>
                      <a:gd name="connsiteY8" fmla="*/ 2286000 h 2286952"/>
                      <a:gd name="connsiteX9" fmla="*/ 1267778 w 1267777"/>
                      <a:gd name="connsiteY9" fmla="*/ 1974533 h 2286952"/>
                      <a:gd name="connsiteX10" fmla="*/ 1267778 w 1267777"/>
                      <a:gd name="connsiteY10" fmla="*/ 953 h 2286952"/>
                      <a:gd name="connsiteX11" fmla="*/ 953 w 1267777"/>
                      <a:gd name="connsiteY11" fmla="*/ 312420 h 228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67777" h="2286952">
                        <a:moveTo>
                          <a:pt x="0" y="2286953"/>
                        </a:moveTo>
                        <a:lnTo>
                          <a:pt x="0" y="312420"/>
                        </a:lnTo>
                        <a:lnTo>
                          <a:pt x="0" y="312420"/>
                        </a:lnTo>
                        <a:lnTo>
                          <a:pt x="1267778" y="0"/>
                        </a:lnTo>
                        <a:lnTo>
                          <a:pt x="1267778" y="1975485"/>
                        </a:lnTo>
                        <a:lnTo>
                          <a:pt x="1267778" y="1975485"/>
                        </a:lnTo>
                        <a:lnTo>
                          <a:pt x="0" y="2286953"/>
                        </a:lnTo>
                        <a:close/>
                        <a:moveTo>
                          <a:pt x="953" y="312420"/>
                        </a:moveTo>
                        <a:lnTo>
                          <a:pt x="953" y="2286000"/>
                        </a:lnTo>
                        <a:lnTo>
                          <a:pt x="1267778" y="1974533"/>
                        </a:lnTo>
                        <a:lnTo>
                          <a:pt x="1267778" y="953"/>
                        </a:lnTo>
                        <a:lnTo>
                          <a:pt x="953" y="31242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grpSp>
              <p:nvGrpSpPr>
                <p:cNvPr id="92" name="Graphique 25">
                  <a:extLst>
                    <a:ext uri="{FF2B5EF4-FFF2-40B4-BE49-F238E27FC236}">
                      <a16:creationId xmlns:a16="http://schemas.microsoft.com/office/drawing/2014/main" id="{93E8743D-8100-A9E8-23AA-1BE63B5BDBD3}"/>
                    </a:ext>
                  </a:extLst>
                </p:cNvPr>
                <p:cNvGrpSpPr/>
                <p:nvPr/>
              </p:nvGrpSpPr>
              <p:grpSpPr>
                <a:xfrm>
                  <a:off x="7363777" y="579120"/>
                  <a:ext cx="3492817" cy="1975484"/>
                  <a:chOff x="7363777" y="579120"/>
                  <a:chExt cx="3492817" cy="1975484"/>
                </a:xfrm>
              </p:grpSpPr>
              <p:sp>
                <p:nvSpPr>
                  <p:cNvPr id="102" name="Forme libre : forme 101">
                    <a:extLst>
                      <a:ext uri="{FF2B5EF4-FFF2-40B4-BE49-F238E27FC236}">
                        <a16:creationId xmlns:a16="http://schemas.microsoft.com/office/drawing/2014/main" id="{32C8BBB2-9B18-14D5-5335-F314FBBA7B35}"/>
                      </a:ext>
                    </a:extLst>
                  </p:cNvPr>
                  <p:cNvSpPr/>
                  <p:nvPr/>
                </p:nvSpPr>
                <p:spPr>
                  <a:xfrm>
                    <a:off x="7363777" y="579120"/>
                    <a:ext cx="3491865" cy="1974532"/>
                  </a:xfrm>
                  <a:custGeom>
                    <a:avLst/>
                    <a:gdLst>
                      <a:gd name="connsiteX0" fmla="*/ 0 w 3491865"/>
                      <a:gd name="connsiteY0" fmla="*/ 0 h 1974532"/>
                      <a:gd name="connsiteX1" fmla="*/ 3491865 w 3491865"/>
                      <a:gd name="connsiteY1" fmla="*/ 0 h 1974532"/>
                      <a:gd name="connsiteX2" fmla="*/ 3491865 w 3491865"/>
                      <a:gd name="connsiteY2" fmla="*/ 1974533 h 1974532"/>
                      <a:gd name="connsiteX3" fmla="*/ 0 w 3491865"/>
                      <a:gd name="connsiteY3" fmla="*/ 1974533 h 1974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1865" h="1974532">
                        <a:moveTo>
                          <a:pt x="0" y="0"/>
                        </a:moveTo>
                        <a:lnTo>
                          <a:pt x="3491865" y="0"/>
                        </a:lnTo>
                        <a:lnTo>
                          <a:pt x="3491865" y="1974533"/>
                        </a:lnTo>
                        <a:lnTo>
                          <a:pt x="0" y="19745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103" name="Forme libre : forme 102">
                    <a:extLst>
                      <a:ext uri="{FF2B5EF4-FFF2-40B4-BE49-F238E27FC236}">
                        <a16:creationId xmlns:a16="http://schemas.microsoft.com/office/drawing/2014/main" id="{CCDEA584-182D-9165-B3BE-08B3BCF224C7}"/>
                      </a:ext>
                    </a:extLst>
                  </p:cNvPr>
                  <p:cNvSpPr/>
                  <p:nvPr/>
                </p:nvSpPr>
                <p:spPr>
                  <a:xfrm>
                    <a:off x="7363777" y="579120"/>
                    <a:ext cx="3492817" cy="1975484"/>
                  </a:xfrm>
                  <a:custGeom>
                    <a:avLst/>
                    <a:gdLst>
                      <a:gd name="connsiteX0" fmla="*/ 3492817 w 3492817"/>
                      <a:gd name="connsiteY0" fmla="*/ 1975485 h 1975484"/>
                      <a:gd name="connsiteX1" fmla="*/ 0 w 3492817"/>
                      <a:gd name="connsiteY1" fmla="*/ 1975485 h 1975484"/>
                      <a:gd name="connsiteX2" fmla="*/ 0 w 3492817"/>
                      <a:gd name="connsiteY2" fmla="*/ 0 h 1975484"/>
                      <a:gd name="connsiteX3" fmla="*/ 3492817 w 3492817"/>
                      <a:gd name="connsiteY3" fmla="*/ 0 h 1975484"/>
                      <a:gd name="connsiteX4" fmla="*/ 3492817 w 3492817"/>
                      <a:gd name="connsiteY4" fmla="*/ 1975485 h 1975484"/>
                      <a:gd name="connsiteX5" fmla="*/ 0 w 3492817"/>
                      <a:gd name="connsiteY5" fmla="*/ 1974533 h 1975484"/>
                      <a:gd name="connsiteX6" fmla="*/ 3491865 w 3492817"/>
                      <a:gd name="connsiteY6" fmla="*/ 1974533 h 1975484"/>
                      <a:gd name="connsiteX7" fmla="*/ 3491865 w 3492817"/>
                      <a:gd name="connsiteY7" fmla="*/ 953 h 1975484"/>
                      <a:gd name="connsiteX8" fmla="*/ 0 w 3492817"/>
                      <a:gd name="connsiteY8" fmla="*/ 953 h 1975484"/>
                      <a:gd name="connsiteX9" fmla="*/ 0 w 3492817"/>
                      <a:gd name="connsiteY9" fmla="*/ 1974533 h 197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92817" h="1975484">
                        <a:moveTo>
                          <a:pt x="3492817" y="1975485"/>
                        </a:moveTo>
                        <a:lnTo>
                          <a:pt x="0" y="1975485"/>
                        </a:lnTo>
                        <a:lnTo>
                          <a:pt x="0" y="0"/>
                        </a:lnTo>
                        <a:lnTo>
                          <a:pt x="3492817" y="0"/>
                        </a:lnTo>
                        <a:lnTo>
                          <a:pt x="3492817" y="1975485"/>
                        </a:lnTo>
                        <a:close/>
                        <a:moveTo>
                          <a:pt x="0" y="1974533"/>
                        </a:moveTo>
                        <a:lnTo>
                          <a:pt x="3491865" y="1974533"/>
                        </a:lnTo>
                        <a:lnTo>
                          <a:pt x="3491865" y="953"/>
                        </a:lnTo>
                        <a:lnTo>
                          <a:pt x="0" y="953"/>
                        </a:lnTo>
                        <a:lnTo>
                          <a:pt x="0" y="1974533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sp>
              <p:nvSpPr>
                <p:cNvPr id="93" name="Forme libre : forme 92">
                  <a:extLst>
                    <a:ext uri="{FF2B5EF4-FFF2-40B4-BE49-F238E27FC236}">
                      <a16:creationId xmlns:a16="http://schemas.microsoft.com/office/drawing/2014/main" id="{81E30EDA-B733-64E6-4004-8AD89E414B55}"/>
                    </a:ext>
                  </a:extLst>
                </p:cNvPr>
                <p:cNvSpPr/>
                <p:nvPr/>
              </p:nvSpPr>
              <p:spPr>
                <a:xfrm>
                  <a:off x="6096000" y="787717"/>
                  <a:ext cx="4764405" cy="397192"/>
                </a:xfrm>
                <a:custGeom>
                  <a:avLst/>
                  <a:gdLst>
                    <a:gd name="connsiteX0" fmla="*/ 4723448 w 4764405"/>
                    <a:gd name="connsiteY0" fmla="*/ 65723 h 397192"/>
                    <a:gd name="connsiteX1" fmla="*/ 3492818 w 4764405"/>
                    <a:gd name="connsiteY1" fmla="*/ 394335 h 397192"/>
                    <a:gd name="connsiteX2" fmla="*/ 151448 w 4764405"/>
                    <a:gd name="connsiteY2" fmla="*/ 397193 h 397192"/>
                    <a:gd name="connsiteX3" fmla="*/ 0 w 4764405"/>
                    <a:gd name="connsiteY3" fmla="*/ 311468 h 397192"/>
                    <a:gd name="connsiteX4" fmla="*/ 173355 w 4764405"/>
                    <a:gd name="connsiteY4" fmla="*/ 288608 h 397192"/>
                    <a:gd name="connsiteX5" fmla="*/ 306705 w 4764405"/>
                    <a:gd name="connsiteY5" fmla="*/ 234315 h 397192"/>
                    <a:gd name="connsiteX6" fmla="*/ 437198 w 4764405"/>
                    <a:gd name="connsiteY6" fmla="*/ 222885 h 397192"/>
                    <a:gd name="connsiteX7" fmla="*/ 556260 w 4764405"/>
                    <a:gd name="connsiteY7" fmla="*/ 172403 h 397192"/>
                    <a:gd name="connsiteX8" fmla="*/ 652463 w 4764405"/>
                    <a:gd name="connsiteY8" fmla="*/ 169545 h 397192"/>
                    <a:gd name="connsiteX9" fmla="*/ 755333 w 4764405"/>
                    <a:gd name="connsiteY9" fmla="*/ 122873 h 397192"/>
                    <a:gd name="connsiteX10" fmla="*/ 874395 w 4764405"/>
                    <a:gd name="connsiteY10" fmla="*/ 114300 h 397192"/>
                    <a:gd name="connsiteX11" fmla="*/ 998220 w 4764405"/>
                    <a:gd name="connsiteY11" fmla="*/ 62865 h 397192"/>
                    <a:gd name="connsiteX12" fmla="*/ 1107758 w 4764405"/>
                    <a:gd name="connsiteY12" fmla="*/ 56197 h 397192"/>
                    <a:gd name="connsiteX13" fmla="*/ 1247775 w 4764405"/>
                    <a:gd name="connsiteY13" fmla="*/ 0 h 397192"/>
                    <a:gd name="connsiteX14" fmla="*/ 1400175 w 4764405"/>
                    <a:gd name="connsiteY14" fmla="*/ 20955 h 397192"/>
                    <a:gd name="connsiteX15" fmla="*/ 1539240 w 4764405"/>
                    <a:gd name="connsiteY15" fmla="*/ 0 h 397192"/>
                    <a:gd name="connsiteX16" fmla="*/ 1691640 w 4764405"/>
                    <a:gd name="connsiteY16" fmla="*/ 20955 h 397192"/>
                    <a:gd name="connsiteX17" fmla="*/ 1830705 w 4764405"/>
                    <a:gd name="connsiteY17" fmla="*/ 0 h 397192"/>
                    <a:gd name="connsiteX18" fmla="*/ 1969770 w 4764405"/>
                    <a:gd name="connsiteY18" fmla="*/ 20955 h 397192"/>
                    <a:gd name="connsiteX19" fmla="*/ 2094548 w 4764405"/>
                    <a:gd name="connsiteY19" fmla="*/ 0 h 397192"/>
                    <a:gd name="connsiteX20" fmla="*/ 2225993 w 4764405"/>
                    <a:gd name="connsiteY20" fmla="*/ 20955 h 397192"/>
                    <a:gd name="connsiteX21" fmla="*/ 2357438 w 4764405"/>
                    <a:gd name="connsiteY21" fmla="*/ 0 h 397192"/>
                    <a:gd name="connsiteX22" fmla="*/ 2475548 w 4764405"/>
                    <a:gd name="connsiteY22" fmla="*/ 20955 h 397192"/>
                    <a:gd name="connsiteX23" fmla="*/ 2614613 w 4764405"/>
                    <a:gd name="connsiteY23" fmla="*/ 0 h 397192"/>
                    <a:gd name="connsiteX24" fmla="*/ 2760345 w 4764405"/>
                    <a:gd name="connsiteY24" fmla="*/ 20955 h 397192"/>
                    <a:gd name="connsiteX25" fmla="*/ 2906078 w 4764405"/>
                    <a:gd name="connsiteY25" fmla="*/ 0 h 397192"/>
                    <a:gd name="connsiteX26" fmla="*/ 3024188 w 4764405"/>
                    <a:gd name="connsiteY26" fmla="*/ 20955 h 397192"/>
                    <a:gd name="connsiteX27" fmla="*/ 3135630 w 4764405"/>
                    <a:gd name="connsiteY27" fmla="*/ 0 h 397192"/>
                    <a:gd name="connsiteX28" fmla="*/ 3246120 w 4764405"/>
                    <a:gd name="connsiteY28" fmla="*/ 20955 h 397192"/>
                    <a:gd name="connsiteX29" fmla="*/ 3364230 w 4764405"/>
                    <a:gd name="connsiteY29" fmla="*/ 0 h 397192"/>
                    <a:gd name="connsiteX30" fmla="*/ 3461385 w 4764405"/>
                    <a:gd name="connsiteY30" fmla="*/ 20955 h 397192"/>
                    <a:gd name="connsiteX31" fmla="*/ 3565208 w 4764405"/>
                    <a:gd name="connsiteY31" fmla="*/ 0 h 397192"/>
                    <a:gd name="connsiteX32" fmla="*/ 3662363 w 4764405"/>
                    <a:gd name="connsiteY32" fmla="*/ 20955 h 397192"/>
                    <a:gd name="connsiteX33" fmla="*/ 3759518 w 4764405"/>
                    <a:gd name="connsiteY33" fmla="*/ 0 h 397192"/>
                    <a:gd name="connsiteX34" fmla="*/ 3863340 w 4764405"/>
                    <a:gd name="connsiteY34" fmla="*/ 20955 h 397192"/>
                    <a:gd name="connsiteX35" fmla="*/ 3967163 w 4764405"/>
                    <a:gd name="connsiteY35" fmla="*/ 0 h 397192"/>
                    <a:gd name="connsiteX36" fmla="*/ 4078605 w 4764405"/>
                    <a:gd name="connsiteY36" fmla="*/ 20955 h 397192"/>
                    <a:gd name="connsiteX37" fmla="*/ 4182428 w 4764405"/>
                    <a:gd name="connsiteY37" fmla="*/ 0 h 397192"/>
                    <a:gd name="connsiteX38" fmla="*/ 4286250 w 4764405"/>
                    <a:gd name="connsiteY38" fmla="*/ 20955 h 397192"/>
                    <a:gd name="connsiteX39" fmla="*/ 4404360 w 4764405"/>
                    <a:gd name="connsiteY39" fmla="*/ 0 h 397192"/>
                    <a:gd name="connsiteX40" fmla="*/ 4487228 w 4764405"/>
                    <a:gd name="connsiteY40" fmla="*/ 20955 h 397192"/>
                    <a:gd name="connsiteX41" fmla="*/ 4577715 w 4764405"/>
                    <a:gd name="connsiteY41" fmla="*/ 0 h 397192"/>
                    <a:gd name="connsiteX42" fmla="*/ 4639628 w 4764405"/>
                    <a:gd name="connsiteY42" fmla="*/ 20955 h 397192"/>
                    <a:gd name="connsiteX43" fmla="*/ 4764405 w 4764405"/>
                    <a:gd name="connsiteY43" fmla="*/ 0 h 397192"/>
                    <a:gd name="connsiteX44" fmla="*/ 4723448 w 4764405"/>
                    <a:gd name="connsiteY44" fmla="*/ 65723 h 397192"/>
                    <a:gd name="connsiteX45" fmla="*/ 4723448 w 4764405"/>
                    <a:gd name="connsiteY45" fmla="*/ 65723 h 397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4764405" h="397192">
                      <a:moveTo>
                        <a:pt x="4723448" y="65723"/>
                      </a:moveTo>
                      <a:lnTo>
                        <a:pt x="3492818" y="394335"/>
                      </a:lnTo>
                      <a:lnTo>
                        <a:pt x="151448" y="397193"/>
                      </a:lnTo>
                      <a:lnTo>
                        <a:pt x="0" y="311468"/>
                      </a:lnTo>
                      <a:cubicBezTo>
                        <a:pt x="0" y="311468"/>
                        <a:pt x="123825" y="300990"/>
                        <a:pt x="173355" y="288608"/>
                      </a:cubicBezTo>
                      <a:cubicBezTo>
                        <a:pt x="221933" y="276225"/>
                        <a:pt x="306705" y="234315"/>
                        <a:pt x="306705" y="234315"/>
                      </a:cubicBezTo>
                      <a:cubicBezTo>
                        <a:pt x="306705" y="234315"/>
                        <a:pt x="381953" y="231458"/>
                        <a:pt x="437198" y="222885"/>
                      </a:cubicBezTo>
                      <a:cubicBezTo>
                        <a:pt x="492443" y="214313"/>
                        <a:pt x="556260" y="172403"/>
                        <a:pt x="556260" y="172403"/>
                      </a:cubicBezTo>
                      <a:cubicBezTo>
                        <a:pt x="556260" y="172403"/>
                        <a:pt x="611505" y="179070"/>
                        <a:pt x="652463" y="169545"/>
                      </a:cubicBezTo>
                      <a:cubicBezTo>
                        <a:pt x="693420" y="159067"/>
                        <a:pt x="755333" y="122873"/>
                        <a:pt x="755333" y="122873"/>
                      </a:cubicBezTo>
                      <a:cubicBezTo>
                        <a:pt x="755333" y="122873"/>
                        <a:pt x="820103" y="131445"/>
                        <a:pt x="874395" y="114300"/>
                      </a:cubicBezTo>
                      <a:cubicBezTo>
                        <a:pt x="928688" y="97155"/>
                        <a:pt x="998220" y="62865"/>
                        <a:pt x="998220" y="62865"/>
                      </a:cubicBezTo>
                      <a:cubicBezTo>
                        <a:pt x="998220" y="62865"/>
                        <a:pt x="1057275" y="70485"/>
                        <a:pt x="1107758" y="56197"/>
                      </a:cubicBezTo>
                      <a:cubicBezTo>
                        <a:pt x="1157288" y="41910"/>
                        <a:pt x="1247775" y="0"/>
                        <a:pt x="1247775" y="0"/>
                      </a:cubicBezTo>
                      <a:cubicBezTo>
                        <a:pt x="1247775" y="0"/>
                        <a:pt x="1365885" y="20955"/>
                        <a:pt x="1400175" y="20955"/>
                      </a:cubicBezTo>
                      <a:cubicBezTo>
                        <a:pt x="1434465" y="20955"/>
                        <a:pt x="1539240" y="0"/>
                        <a:pt x="1539240" y="0"/>
                      </a:cubicBezTo>
                      <a:cubicBezTo>
                        <a:pt x="1539240" y="0"/>
                        <a:pt x="1643063" y="20955"/>
                        <a:pt x="1691640" y="20955"/>
                      </a:cubicBezTo>
                      <a:cubicBezTo>
                        <a:pt x="1740218" y="20955"/>
                        <a:pt x="1830705" y="0"/>
                        <a:pt x="1830705" y="0"/>
                      </a:cubicBezTo>
                      <a:cubicBezTo>
                        <a:pt x="1830705" y="0"/>
                        <a:pt x="1921193" y="20955"/>
                        <a:pt x="1969770" y="20955"/>
                      </a:cubicBezTo>
                      <a:cubicBezTo>
                        <a:pt x="2018348" y="20955"/>
                        <a:pt x="2094548" y="0"/>
                        <a:pt x="2094548" y="0"/>
                      </a:cubicBezTo>
                      <a:cubicBezTo>
                        <a:pt x="2094548" y="0"/>
                        <a:pt x="2170748" y="14288"/>
                        <a:pt x="2225993" y="20955"/>
                      </a:cubicBezTo>
                      <a:cubicBezTo>
                        <a:pt x="2281238" y="27622"/>
                        <a:pt x="2357438" y="0"/>
                        <a:pt x="2357438" y="0"/>
                      </a:cubicBezTo>
                      <a:cubicBezTo>
                        <a:pt x="2357438" y="0"/>
                        <a:pt x="2426970" y="14288"/>
                        <a:pt x="2475548" y="20955"/>
                      </a:cubicBezTo>
                      <a:cubicBezTo>
                        <a:pt x="2524125" y="27622"/>
                        <a:pt x="2614613" y="0"/>
                        <a:pt x="2614613" y="0"/>
                      </a:cubicBezTo>
                      <a:cubicBezTo>
                        <a:pt x="2614613" y="0"/>
                        <a:pt x="2718435" y="20955"/>
                        <a:pt x="2760345" y="20955"/>
                      </a:cubicBezTo>
                      <a:cubicBezTo>
                        <a:pt x="2802255" y="20955"/>
                        <a:pt x="2906078" y="0"/>
                        <a:pt x="2906078" y="0"/>
                      </a:cubicBezTo>
                      <a:cubicBezTo>
                        <a:pt x="2906078" y="0"/>
                        <a:pt x="2967990" y="20955"/>
                        <a:pt x="3024188" y="20955"/>
                      </a:cubicBezTo>
                      <a:cubicBezTo>
                        <a:pt x="3079433" y="20955"/>
                        <a:pt x="3135630" y="0"/>
                        <a:pt x="3135630" y="0"/>
                      </a:cubicBezTo>
                      <a:cubicBezTo>
                        <a:pt x="3135630" y="0"/>
                        <a:pt x="3190875" y="20955"/>
                        <a:pt x="3246120" y="20955"/>
                      </a:cubicBezTo>
                      <a:cubicBezTo>
                        <a:pt x="3301365" y="20955"/>
                        <a:pt x="3364230" y="0"/>
                        <a:pt x="3364230" y="0"/>
                      </a:cubicBezTo>
                      <a:cubicBezTo>
                        <a:pt x="3364230" y="0"/>
                        <a:pt x="3406140" y="27622"/>
                        <a:pt x="3461385" y="20955"/>
                      </a:cubicBezTo>
                      <a:cubicBezTo>
                        <a:pt x="3516630" y="14288"/>
                        <a:pt x="3565208" y="0"/>
                        <a:pt x="3565208" y="0"/>
                      </a:cubicBezTo>
                      <a:cubicBezTo>
                        <a:pt x="3565208" y="0"/>
                        <a:pt x="3600450" y="6668"/>
                        <a:pt x="3662363" y="20955"/>
                      </a:cubicBezTo>
                      <a:cubicBezTo>
                        <a:pt x="3724275" y="35243"/>
                        <a:pt x="3759518" y="0"/>
                        <a:pt x="3759518" y="0"/>
                      </a:cubicBezTo>
                      <a:cubicBezTo>
                        <a:pt x="3759518" y="0"/>
                        <a:pt x="3814763" y="20955"/>
                        <a:pt x="3863340" y="20955"/>
                      </a:cubicBezTo>
                      <a:cubicBezTo>
                        <a:pt x="3911918" y="20955"/>
                        <a:pt x="3967163" y="0"/>
                        <a:pt x="3967163" y="0"/>
                      </a:cubicBezTo>
                      <a:cubicBezTo>
                        <a:pt x="3967163" y="0"/>
                        <a:pt x="4030028" y="20955"/>
                        <a:pt x="4078605" y="20955"/>
                      </a:cubicBezTo>
                      <a:cubicBezTo>
                        <a:pt x="4127183" y="20955"/>
                        <a:pt x="4182428" y="0"/>
                        <a:pt x="4182428" y="0"/>
                      </a:cubicBezTo>
                      <a:cubicBezTo>
                        <a:pt x="4182428" y="0"/>
                        <a:pt x="4231005" y="27622"/>
                        <a:pt x="4286250" y="20955"/>
                      </a:cubicBezTo>
                      <a:cubicBezTo>
                        <a:pt x="4341495" y="14288"/>
                        <a:pt x="4404360" y="0"/>
                        <a:pt x="4404360" y="0"/>
                      </a:cubicBezTo>
                      <a:cubicBezTo>
                        <a:pt x="4404360" y="0"/>
                        <a:pt x="4438650" y="14288"/>
                        <a:pt x="4487228" y="20955"/>
                      </a:cubicBezTo>
                      <a:cubicBezTo>
                        <a:pt x="4535805" y="27622"/>
                        <a:pt x="4577715" y="0"/>
                        <a:pt x="4577715" y="0"/>
                      </a:cubicBezTo>
                      <a:cubicBezTo>
                        <a:pt x="4577715" y="0"/>
                        <a:pt x="4598670" y="14288"/>
                        <a:pt x="4639628" y="20955"/>
                      </a:cubicBezTo>
                      <a:cubicBezTo>
                        <a:pt x="4681538" y="27622"/>
                        <a:pt x="4764405" y="0"/>
                        <a:pt x="4764405" y="0"/>
                      </a:cubicBezTo>
                      <a:lnTo>
                        <a:pt x="4723448" y="65723"/>
                      </a:lnTo>
                      <a:lnTo>
                        <a:pt x="4723448" y="65723"/>
                      </a:lnTo>
                      <a:close/>
                    </a:path>
                  </a:pathLst>
                </a:custGeom>
                <a:solidFill>
                  <a:srgbClr val="96BF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grpSp>
              <p:nvGrpSpPr>
                <p:cNvPr id="94" name="Graphique 25">
                  <a:extLst>
                    <a:ext uri="{FF2B5EF4-FFF2-40B4-BE49-F238E27FC236}">
                      <a16:creationId xmlns:a16="http://schemas.microsoft.com/office/drawing/2014/main" id="{779B2DF0-B3B0-54BE-3CDC-7D9EBDFA8ED5}"/>
                    </a:ext>
                  </a:extLst>
                </p:cNvPr>
                <p:cNvGrpSpPr/>
                <p:nvPr/>
              </p:nvGrpSpPr>
              <p:grpSpPr>
                <a:xfrm>
                  <a:off x="6096000" y="1099184"/>
                  <a:ext cx="3493769" cy="1766887"/>
                  <a:chOff x="6096000" y="1099184"/>
                  <a:chExt cx="3493769" cy="1766887"/>
                </a:xfrm>
              </p:grpSpPr>
              <p:sp>
                <p:nvSpPr>
                  <p:cNvPr id="100" name="Forme libre : forme 99">
                    <a:extLst>
                      <a:ext uri="{FF2B5EF4-FFF2-40B4-BE49-F238E27FC236}">
                        <a16:creationId xmlns:a16="http://schemas.microsoft.com/office/drawing/2014/main" id="{CDF9C567-252B-6EF8-607D-8B3A743896CA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99184"/>
                    <a:ext cx="3492817" cy="1766887"/>
                  </a:xfrm>
                  <a:custGeom>
                    <a:avLst/>
                    <a:gdLst>
                      <a:gd name="connsiteX0" fmla="*/ 3492818 w 3492817"/>
                      <a:gd name="connsiteY0" fmla="*/ 1766888 h 1766887"/>
                      <a:gd name="connsiteX1" fmla="*/ 0 w 3492817"/>
                      <a:gd name="connsiteY1" fmla="*/ 1766888 h 1766887"/>
                      <a:gd name="connsiteX2" fmla="*/ 0 w 3492817"/>
                      <a:gd name="connsiteY2" fmla="*/ 0 h 1766887"/>
                      <a:gd name="connsiteX3" fmla="*/ 254318 w 3492817"/>
                      <a:gd name="connsiteY3" fmla="*/ 41910 h 1766887"/>
                      <a:gd name="connsiteX4" fmla="*/ 545783 w 3492817"/>
                      <a:gd name="connsiteY4" fmla="*/ 0 h 1766887"/>
                      <a:gd name="connsiteX5" fmla="*/ 831533 w 3492817"/>
                      <a:gd name="connsiteY5" fmla="*/ 41910 h 1766887"/>
                      <a:gd name="connsiteX6" fmla="*/ 1153478 w 3492817"/>
                      <a:gd name="connsiteY6" fmla="*/ 0 h 1766887"/>
                      <a:gd name="connsiteX7" fmla="*/ 1485900 w 3492817"/>
                      <a:gd name="connsiteY7" fmla="*/ 41910 h 1766887"/>
                      <a:gd name="connsiteX8" fmla="*/ 1792605 w 3492817"/>
                      <a:gd name="connsiteY8" fmla="*/ 0 h 1766887"/>
                      <a:gd name="connsiteX9" fmla="*/ 2145983 w 3492817"/>
                      <a:gd name="connsiteY9" fmla="*/ 41910 h 1766887"/>
                      <a:gd name="connsiteX10" fmla="*/ 2437448 w 3492817"/>
                      <a:gd name="connsiteY10" fmla="*/ 0 h 1766887"/>
                      <a:gd name="connsiteX11" fmla="*/ 2765108 w 3492817"/>
                      <a:gd name="connsiteY11" fmla="*/ 41910 h 1766887"/>
                      <a:gd name="connsiteX12" fmla="*/ 3040380 w 3492817"/>
                      <a:gd name="connsiteY12" fmla="*/ 0 h 1766887"/>
                      <a:gd name="connsiteX13" fmla="*/ 3253740 w 3492817"/>
                      <a:gd name="connsiteY13" fmla="*/ 41910 h 1766887"/>
                      <a:gd name="connsiteX14" fmla="*/ 3492818 w 3492817"/>
                      <a:gd name="connsiteY14" fmla="*/ 0 h 1766887"/>
                      <a:gd name="connsiteX15" fmla="*/ 3492818 w 3492817"/>
                      <a:gd name="connsiteY15" fmla="*/ 1766888 h 1766887"/>
                      <a:gd name="connsiteX16" fmla="*/ 3492818 w 3492817"/>
                      <a:gd name="connsiteY16" fmla="*/ 1766888 h 1766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92817" h="1766887">
                        <a:moveTo>
                          <a:pt x="3492818" y="1766888"/>
                        </a:moveTo>
                        <a:lnTo>
                          <a:pt x="0" y="1766888"/>
                        </a:lnTo>
                        <a:lnTo>
                          <a:pt x="0" y="0"/>
                        </a:lnTo>
                        <a:cubicBezTo>
                          <a:pt x="0" y="0"/>
                          <a:pt x="166688" y="41910"/>
                          <a:pt x="254318" y="41910"/>
                        </a:cubicBezTo>
                        <a:cubicBezTo>
                          <a:pt x="342900" y="41910"/>
                          <a:pt x="545783" y="0"/>
                          <a:pt x="545783" y="0"/>
                        </a:cubicBezTo>
                        <a:cubicBezTo>
                          <a:pt x="545783" y="0"/>
                          <a:pt x="717233" y="41910"/>
                          <a:pt x="831533" y="41910"/>
                        </a:cubicBezTo>
                        <a:cubicBezTo>
                          <a:pt x="945833" y="41910"/>
                          <a:pt x="1153478" y="0"/>
                          <a:pt x="1153478" y="0"/>
                        </a:cubicBezTo>
                        <a:cubicBezTo>
                          <a:pt x="1153478" y="0"/>
                          <a:pt x="1387793" y="41910"/>
                          <a:pt x="1485900" y="41910"/>
                        </a:cubicBezTo>
                        <a:cubicBezTo>
                          <a:pt x="1584960" y="41910"/>
                          <a:pt x="1792605" y="0"/>
                          <a:pt x="1792605" y="0"/>
                        </a:cubicBezTo>
                        <a:cubicBezTo>
                          <a:pt x="1792605" y="0"/>
                          <a:pt x="2052638" y="36195"/>
                          <a:pt x="2145983" y="41910"/>
                        </a:cubicBezTo>
                        <a:cubicBezTo>
                          <a:pt x="2239328" y="46673"/>
                          <a:pt x="2437448" y="0"/>
                          <a:pt x="2437448" y="0"/>
                        </a:cubicBezTo>
                        <a:cubicBezTo>
                          <a:pt x="2437448" y="0"/>
                          <a:pt x="2681288" y="41910"/>
                          <a:pt x="2765108" y="41910"/>
                        </a:cubicBezTo>
                        <a:cubicBezTo>
                          <a:pt x="2847975" y="41910"/>
                          <a:pt x="3040380" y="0"/>
                          <a:pt x="3040380" y="0"/>
                        </a:cubicBezTo>
                        <a:cubicBezTo>
                          <a:pt x="3040380" y="0"/>
                          <a:pt x="3165158" y="36195"/>
                          <a:pt x="3253740" y="41910"/>
                        </a:cubicBezTo>
                        <a:cubicBezTo>
                          <a:pt x="3342323" y="46673"/>
                          <a:pt x="3492818" y="0"/>
                          <a:pt x="3492818" y="0"/>
                        </a:cubicBezTo>
                        <a:lnTo>
                          <a:pt x="3492818" y="1766888"/>
                        </a:lnTo>
                        <a:lnTo>
                          <a:pt x="3492818" y="176688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6BFD5">
                          <a:alpha val="71000"/>
                        </a:srgbClr>
                      </a:gs>
                      <a:gs pos="33960">
                        <a:srgbClr val="66ACCB">
                          <a:alpha val="55000"/>
                        </a:srgbClr>
                      </a:gs>
                      <a:gs pos="100000">
                        <a:srgbClr val="0583B7">
                          <a:alpha val="52000"/>
                        </a:srgbClr>
                      </a:gs>
                    </a:gsLst>
                    <a:lin ang="5400000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101" name="Forme libre : forme 100">
                    <a:extLst>
                      <a:ext uri="{FF2B5EF4-FFF2-40B4-BE49-F238E27FC236}">
                        <a16:creationId xmlns:a16="http://schemas.microsoft.com/office/drawing/2014/main" id="{CDDAC99D-1225-4A67-21CB-44A37D47228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99184"/>
                    <a:ext cx="3493769" cy="1766887"/>
                  </a:xfrm>
                  <a:custGeom>
                    <a:avLst/>
                    <a:gdLst>
                      <a:gd name="connsiteX0" fmla="*/ 3492818 w 3493769"/>
                      <a:gd name="connsiteY0" fmla="*/ 1766888 h 1766887"/>
                      <a:gd name="connsiteX1" fmla="*/ 0 w 3493769"/>
                      <a:gd name="connsiteY1" fmla="*/ 1766888 h 1766887"/>
                      <a:gd name="connsiteX2" fmla="*/ 0 w 3493769"/>
                      <a:gd name="connsiteY2" fmla="*/ 0 h 1766887"/>
                      <a:gd name="connsiteX3" fmla="*/ 953 w 3493769"/>
                      <a:gd name="connsiteY3" fmla="*/ 0 h 1766887"/>
                      <a:gd name="connsiteX4" fmla="*/ 255270 w 3493769"/>
                      <a:gd name="connsiteY4" fmla="*/ 41910 h 1766887"/>
                      <a:gd name="connsiteX5" fmla="*/ 546735 w 3493769"/>
                      <a:gd name="connsiteY5" fmla="*/ 0 h 1766887"/>
                      <a:gd name="connsiteX6" fmla="*/ 546735 w 3493769"/>
                      <a:gd name="connsiteY6" fmla="*/ 0 h 1766887"/>
                      <a:gd name="connsiteX7" fmla="*/ 546735 w 3493769"/>
                      <a:gd name="connsiteY7" fmla="*/ 0 h 1766887"/>
                      <a:gd name="connsiteX8" fmla="*/ 832485 w 3493769"/>
                      <a:gd name="connsiteY8" fmla="*/ 41910 h 1766887"/>
                      <a:gd name="connsiteX9" fmla="*/ 1154430 w 3493769"/>
                      <a:gd name="connsiteY9" fmla="*/ 0 h 1766887"/>
                      <a:gd name="connsiteX10" fmla="*/ 1154430 w 3493769"/>
                      <a:gd name="connsiteY10" fmla="*/ 0 h 1766887"/>
                      <a:gd name="connsiteX11" fmla="*/ 1154430 w 3493769"/>
                      <a:gd name="connsiteY11" fmla="*/ 0 h 1766887"/>
                      <a:gd name="connsiteX12" fmla="*/ 1486853 w 3493769"/>
                      <a:gd name="connsiteY12" fmla="*/ 41910 h 1766887"/>
                      <a:gd name="connsiteX13" fmla="*/ 1793558 w 3493769"/>
                      <a:gd name="connsiteY13" fmla="*/ 0 h 1766887"/>
                      <a:gd name="connsiteX14" fmla="*/ 1793558 w 3493769"/>
                      <a:gd name="connsiteY14" fmla="*/ 0 h 1766887"/>
                      <a:gd name="connsiteX15" fmla="*/ 1793558 w 3493769"/>
                      <a:gd name="connsiteY15" fmla="*/ 0 h 1766887"/>
                      <a:gd name="connsiteX16" fmla="*/ 2146935 w 3493769"/>
                      <a:gd name="connsiteY16" fmla="*/ 41910 h 1766887"/>
                      <a:gd name="connsiteX17" fmla="*/ 2162175 w 3493769"/>
                      <a:gd name="connsiteY17" fmla="*/ 41910 h 1766887"/>
                      <a:gd name="connsiteX18" fmla="*/ 2437448 w 3493769"/>
                      <a:gd name="connsiteY18" fmla="*/ 0 h 1766887"/>
                      <a:gd name="connsiteX19" fmla="*/ 2437448 w 3493769"/>
                      <a:gd name="connsiteY19" fmla="*/ 0 h 1766887"/>
                      <a:gd name="connsiteX20" fmla="*/ 2437448 w 3493769"/>
                      <a:gd name="connsiteY20" fmla="*/ 0 h 1766887"/>
                      <a:gd name="connsiteX21" fmla="*/ 2765108 w 3493769"/>
                      <a:gd name="connsiteY21" fmla="*/ 41910 h 1766887"/>
                      <a:gd name="connsiteX22" fmla="*/ 3040380 w 3493769"/>
                      <a:gd name="connsiteY22" fmla="*/ 0 h 1766887"/>
                      <a:gd name="connsiteX23" fmla="*/ 3040380 w 3493769"/>
                      <a:gd name="connsiteY23" fmla="*/ 0 h 1766887"/>
                      <a:gd name="connsiteX24" fmla="*/ 3040380 w 3493769"/>
                      <a:gd name="connsiteY24" fmla="*/ 0 h 1766887"/>
                      <a:gd name="connsiteX25" fmla="*/ 3253740 w 3493769"/>
                      <a:gd name="connsiteY25" fmla="*/ 41910 h 1766887"/>
                      <a:gd name="connsiteX26" fmla="*/ 3492818 w 3493769"/>
                      <a:gd name="connsiteY26" fmla="*/ 0 h 1766887"/>
                      <a:gd name="connsiteX27" fmla="*/ 3493770 w 3493769"/>
                      <a:gd name="connsiteY27" fmla="*/ 0 h 1766887"/>
                      <a:gd name="connsiteX28" fmla="*/ 3493770 w 3493769"/>
                      <a:gd name="connsiteY28" fmla="*/ 1766888 h 1766887"/>
                      <a:gd name="connsiteX29" fmla="*/ 953 w 3493769"/>
                      <a:gd name="connsiteY29" fmla="*/ 1765935 h 1766887"/>
                      <a:gd name="connsiteX30" fmla="*/ 3491865 w 3493769"/>
                      <a:gd name="connsiteY30" fmla="*/ 1765935 h 1766887"/>
                      <a:gd name="connsiteX31" fmla="*/ 3491865 w 3493769"/>
                      <a:gd name="connsiteY31" fmla="*/ 953 h 1766887"/>
                      <a:gd name="connsiteX32" fmla="*/ 3267075 w 3493769"/>
                      <a:gd name="connsiteY32" fmla="*/ 42863 h 1766887"/>
                      <a:gd name="connsiteX33" fmla="*/ 3252788 w 3493769"/>
                      <a:gd name="connsiteY33" fmla="*/ 42863 h 1766887"/>
                      <a:gd name="connsiteX34" fmla="*/ 3039428 w 3493769"/>
                      <a:gd name="connsiteY34" fmla="*/ 953 h 1766887"/>
                      <a:gd name="connsiteX35" fmla="*/ 2764155 w 3493769"/>
                      <a:gd name="connsiteY35" fmla="*/ 42863 h 1766887"/>
                      <a:gd name="connsiteX36" fmla="*/ 2436495 w 3493769"/>
                      <a:gd name="connsiteY36" fmla="*/ 953 h 1766887"/>
                      <a:gd name="connsiteX37" fmla="*/ 2160270 w 3493769"/>
                      <a:gd name="connsiteY37" fmla="*/ 42863 h 1766887"/>
                      <a:gd name="connsiteX38" fmla="*/ 2145030 w 3493769"/>
                      <a:gd name="connsiteY38" fmla="*/ 42863 h 1766887"/>
                      <a:gd name="connsiteX39" fmla="*/ 1791653 w 3493769"/>
                      <a:gd name="connsiteY39" fmla="*/ 953 h 1766887"/>
                      <a:gd name="connsiteX40" fmla="*/ 1484948 w 3493769"/>
                      <a:gd name="connsiteY40" fmla="*/ 42863 h 1766887"/>
                      <a:gd name="connsiteX41" fmla="*/ 1152525 w 3493769"/>
                      <a:gd name="connsiteY41" fmla="*/ 953 h 1766887"/>
                      <a:gd name="connsiteX42" fmla="*/ 830580 w 3493769"/>
                      <a:gd name="connsiteY42" fmla="*/ 42863 h 1766887"/>
                      <a:gd name="connsiteX43" fmla="*/ 544830 w 3493769"/>
                      <a:gd name="connsiteY43" fmla="*/ 953 h 1766887"/>
                      <a:gd name="connsiteX44" fmla="*/ 255270 w 3493769"/>
                      <a:gd name="connsiteY44" fmla="*/ 41910 h 1766887"/>
                      <a:gd name="connsiteX45" fmla="*/ 953 w 3493769"/>
                      <a:gd name="connsiteY45" fmla="*/ 0 h 1766887"/>
                      <a:gd name="connsiteX46" fmla="*/ 953 w 3493769"/>
                      <a:gd name="connsiteY46" fmla="*/ 1765935 h 1766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3493769" h="1766887">
                        <a:moveTo>
                          <a:pt x="3492818" y="1766888"/>
                        </a:moveTo>
                        <a:lnTo>
                          <a:pt x="0" y="1766888"/>
                        </a:lnTo>
                        <a:lnTo>
                          <a:pt x="0" y="0"/>
                        </a:lnTo>
                        <a:lnTo>
                          <a:pt x="953" y="0"/>
                        </a:lnTo>
                        <a:cubicBezTo>
                          <a:pt x="2858" y="0"/>
                          <a:pt x="168593" y="41910"/>
                          <a:pt x="255270" y="41910"/>
                        </a:cubicBezTo>
                        <a:cubicBezTo>
                          <a:pt x="342900" y="41910"/>
                          <a:pt x="543878" y="953"/>
                          <a:pt x="546735" y="0"/>
                        </a:cubicBezTo>
                        <a:lnTo>
                          <a:pt x="546735" y="0"/>
                        </a:lnTo>
                        <a:lnTo>
                          <a:pt x="546735" y="0"/>
                        </a:lnTo>
                        <a:cubicBezTo>
                          <a:pt x="548640" y="0"/>
                          <a:pt x="719138" y="41910"/>
                          <a:pt x="832485" y="41910"/>
                        </a:cubicBezTo>
                        <a:cubicBezTo>
                          <a:pt x="945833" y="41910"/>
                          <a:pt x="1152525" y="953"/>
                          <a:pt x="1154430" y="0"/>
                        </a:cubicBezTo>
                        <a:lnTo>
                          <a:pt x="1154430" y="0"/>
                        </a:lnTo>
                        <a:lnTo>
                          <a:pt x="1154430" y="0"/>
                        </a:lnTo>
                        <a:cubicBezTo>
                          <a:pt x="1156335" y="0"/>
                          <a:pt x="1389698" y="41910"/>
                          <a:pt x="1486853" y="41910"/>
                        </a:cubicBezTo>
                        <a:cubicBezTo>
                          <a:pt x="1584960" y="41910"/>
                          <a:pt x="1791653" y="953"/>
                          <a:pt x="1793558" y="0"/>
                        </a:cubicBezTo>
                        <a:lnTo>
                          <a:pt x="1793558" y="0"/>
                        </a:lnTo>
                        <a:lnTo>
                          <a:pt x="1793558" y="0"/>
                        </a:lnTo>
                        <a:cubicBezTo>
                          <a:pt x="1796415" y="0"/>
                          <a:pt x="2054543" y="36195"/>
                          <a:pt x="2146935" y="41910"/>
                        </a:cubicBezTo>
                        <a:cubicBezTo>
                          <a:pt x="2151698" y="41910"/>
                          <a:pt x="2156460" y="41910"/>
                          <a:pt x="2162175" y="41910"/>
                        </a:cubicBezTo>
                        <a:cubicBezTo>
                          <a:pt x="2259330" y="41910"/>
                          <a:pt x="2436495" y="0"/>
                          <a:pt x="2437448" y="0"/>
                        </a:cubicBezTo>
                        <a:lnTo>
                          <a:pt x="2437448" y="0"/>
                        </a:lnTo>
                        <a:lnTo>
                          <a:pt x="2437448" y="0"/>
                        </a:lnTo>
                        <a:cubicBezTo>
                          <a:pt x="2440305" y="0"/>
                          <a:pt x="2682240" y="41910"/>
                          <a:pt x="2765108" y="41910"/>
                        </a:cubicBezTo>
                        <a:cubicBezTo>
                          <a:pt x="2847023" y="41910"/>
                          <a:pt x="3038475" y="953"/>
                          <a:pt x="3040380" y="0"/>
                        </a:cubicBezTo>
                        <a:lnTo>
                          <a:pt x="3040380" y="0"/>
                        </a:lnTo>
                        <a:lnTo>
                          <a:pt x="3040380" y="0"/>
                        </a:lnTo>
                        <a:cubicBezTo>
                          <a:pt x="3041333" y="0"/>
                          <a:pt x="3166110" y="36195"/>
                          <a:pt x="3253740" y="41910"/>
                        </a:cubicBezTo>
                        <a:cubicBezTo>
                          <a:pt x="3341370" y="46673"/>
                          <a:pt x="3490913" y="953"/>
                          <a:pt x="3492818" y="0"/>
                        </a:cubicBezTo>
                        <a:lnTo>
                          <a:pt x="3493770" y="0"/>
                        </a:lnTo>
                        <a:lnTo>
                          <a:pt x="3493770" y="1766888"/>
                        </a:lnTo>
                        <a:close/>
                        <a:moveTo>
                          <a:pt x="953" y="1765935"/>
                        </a:moveTo>
                        <a:lnTo>
                          <a:pt x="3491865" y="1765935"/>
                        </a:lnTo>
                        <a:lnTo>
                          <a:pt x="3491865" y="953"/>
                        </a:lnTo>
                        <a:cubicBezTo>
                          <a:pt x="3482340" y="3810"/>
                          <a:pt x="3352800" y="42863"/>
                          <a:pt x="3267075" y="42863"/>
                        </a:cubicBezTo>
                        <a:cubicBezTo>
                          <a:pt x="3262313" y="42863"/>
                          <a:pt x="3257550" y="42863"/>
                          <a:pt x="3252788" y="42863"/>
                        </a:cubicBezTo>
                        <a:cubicBezTo>
                          <a:pt x="3166110" y="38100"/>
                          <a:pt x="3044190" y="2858"/>
                          <a:pt x="3039428" y="953"/>
                        </a:cubicBezTo>
                        <a:cubicBezTo>
                          <a:pt x="3034665" y="1905"/>
                          <a:pt x="2845118" y="42863"/>
                          <a:pt x="2764155" y="42863"/>
                        </a:cubicBezTo>
                        <a:cubicBezTo>
                          <a:pt x="2682240" y="42863"/>
                          <a:pt x="2442210" y="1905"/>
                          <a:pt x="2436495" y="953"/>
                        </a:cubicBezTo>
                        <a:cubicBezTo>
                          <a:pt x="2431733" y="1905"/>
                          <a:pt x="2257425" y="42863"/>
                          <a:pt x="2160270" y="42863"/>
                        </a:cubicBezTo>
                        <a:cubicBezTo>
                          <a:pt x="2154555" y="42863"/>
                          <a:pt x="2149793" y="42863"/>
                          <a:pt x="2145030" y="42863"/>
                        </a:cubicBezTo>
                        <a:cubicBezTo>
                          <a:pt x="2052638" y="38100"/>
                          <a:pt x="1797368" y="1905"/>
                          <a:pt x="1791653" y="953"/>
                        </a:cubicBezTo>
                        <a:cubicBezTo>
                          <a:pt x="1786890" y="1905"/>
                          <a:pt x="1582103" y="42863"/>
                          <a:pt x="1484948" y="42863"/>
                        </a:cubicBezTo>
                        <a:cubicBezTo>
                          <a:pt x="1387793" y="42863"/>
                          <a:pt x="1157288" y="1905"/>
                          <a:pt x="1152525" y="953"/>
                        </a:cubicBezTo>
                        <a:cubicBezTo>
                          <a:pt x="1147763" y="1905"/>
                          <a:pt x="942975" y="42863"/>
                          <a:pt x="830580" y="42863"/>
                        </a:cubicBezTo>
                        <a:cubicBezTo>
                          <a:pt x="718185" y="42863"/>
                          <a:pt x="549593" y="2858"/>
                          <a:pt x="544830" y="953"/>
                        </a:cubicBezTo>
                        <a:cubicBezTo>
                          <a:pt x="541020" y="1905"/>
                          <a:pt x="341948" y="41910"/>
                          <a:pt x="255270" y="41910"/>
                        </a:cubicBezTo>
                        <a:cubicBezTo>
                          <a:pt x="170498" y="41910"/>
                          <a:pt x="10478" y="2858"/>
                          <a:pt x="953" y="0"/>
                        </a:cubicBezTo>
                        <a:cubicBezTo>
                          <a:pt x="953" y="0"/>
                          <a:pt x="953" y="1765935"/>
                          <a:pt x="953" y="1765935"/>
                        </a:cubicBezTo>
                        <a:close/>
                      </a:path>
                    </a:pathLst>
                  </a:custGeom>
                  <a:solidFill>
                    <a:srgbClr val="0583B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grpSp>
              <p:nvGrpSpPr>
                <p:cNvPr id="95" name="Graphique 25">
                  <a:extLst>
                    <a:ext uri="{FF2B5EF4-FFF2-40B4-BE49-F238E27FC236}">
                      <a16:creationId xmlns:a16="http://schemas.microsoft.com/office/drawing/2014/main" id="{07CA00E6-AF33-0A2D-6685-A4849E3E7DA4}"/>
                    </a:ext>
                  </a:extLst>
                </p:cNvPr>
                <p:cNvGrpSpPr/>
                <p:nvPr/>
              </p:nvGrpSpPr>
              <p:grpSpPr>
                <a:xfrm>
                  <a:off x="9587865" y="787717"/>
                  <a:ext cx="1267777" cy="2078355"/>
                  <a:chOff x="9587865" y="787717"/>
                  <a:chExt cx="1267777" cy="2078355"/>
                </a:xfrm>
              </p:grpSpPr>
              <p:sp>
                <p:nvSpPr>
                  <p:cNvPr id="98" name="Forme libre : forme 97">
                    <a:extLst>
                      <a:ext uri="{FF2B5EF4-FFF2-40B4-BE49-F238E27FC236}">
                        <a16:creationId xmlns:a16="http://schemas.microsoft.com/office/drawing/2014/main" id="{7CF064F2-8851-6114-7106-934C386A1A50}"/>
                      </a:ext>
                    </a:extLst>
                  </p:cNvPr>
                  <p:cNvSpPr/>
                  <p:nvPr/>
                </p:nvSpPr>
                <p:spPr>
                  <a:xfrm>
                    <a:off x="9587865" y="787717"/>
                    <a:ext cx="1267777" cy="2077402"/>
                  </a:xfrm>
                  <a:custGeom>
                    <a:avLst/>
                    <a:gdLst>
                      <a:gd name="connsiteX0" fmla="*/ 1267778 w 1267777"/>
                      <a:gd name="connsiteY0" fmla="*/ 1765935 h 2077402"/>
                      <a:gd name="connsiteX1" fmla="*/ 0 w 1267777"/>
                      <a:gd name="connsiteY1" fmla="*/ 2077403 h 2077402"/>
                      <a:gd name="connsiteX2" fmla="*/ 0 w 1267777"/>
                      <a:gd name="connsiteY2" fmla="*/ 311468 h 2077402"/>
                      <a:gd name="connsiteX3" fmla="*/ 176213 w 1267777"/>
                      <a:gd name="connsiteY3" fmla="*/ 309563 h 2077402"/>
                      <a:gd name="connsiteX4" fmla="*/ 336232 w 1267777"/>
                      <a:gd name="connsiteY4" fmla="*/ 228600 h 2077402"/>
                      <a:gd name="connsiteX5" fmla="*/ 482917 w 1267777"/>
                      <a:gd name="connsiteY5" fmla="*/ 234315 h 2077402"/>
                      <a:gd name="connsiteX6" fmla="*/ 612457 w 1267777"/>
                      <a:gd name="connsiteY6" fmla="*/ 160973 h 2077402"/>
                      <a:gd name="connsiteX7" fmla="*/ 746760 w 1267777"/>
                      <a:gd name="connsiteY7" fmla="*/ 169545 h 2077402"/>
                      <a:gd name="connsiteX8" fmla="*/ 876300 w 1267777"/>
                      <a:gd name="connsiteY8" fmla="*/ 96203 h 2077402"/>
                      <a:gd name="connsiteX9" fmla="*/ 995363 w 1267777"/>
                      <a:gd name="connsiteY9" fmla="*/ 87630 h 2077402"/>
                      <a:gd name="connsiteX10" fmla="*/ 1082992 w 1267777"/>
                      <a:gd name="connsiteY10" fmla="*/ 45720 h 2077402"/>
                      <a:gd name="connsiteX11" fmla="*/ 1162050 w 1267777"/>
                      <a:gd name="connsiteY11" fmla="*/ 46672 h 2077402"/>
                      <a:gd name="connsiteX12" fmla="*/ 1265873 w 1267777"/>
                      <a:gd name="connsiteY12" fmla="*/ 0 h 2077402"/>
                      <a:gd name="connsiteX13" fmla="*/ 1267778 w 1267777"/>
                      <a:gd name="connsiteY13" fmla="*/ 1765935 h 2077402"/>
                      <a:gd name="connsiteX14" fmla="*/ 1267778 w 1267777"/>
                      <a:gd name="connsiteY14" fmla="*/ 1765935 h 2077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67777" h="2077402">
                        <a:moveTo>
                          <a:pt x="1267778" y="1765935"/>
                        </a:moveTo>
                        <a:lnTo>
                          <a:pt x="0" y="2077403"/>
                        </a:lnTo>
                        <a:lnTo>
                          <a:pt x="0" y="311468"/>
                        </a:lnTo>
                        <a:cubicBezTo>
                          <a:pt x="0" y="311468"/>
                          <a:pt x="113347" y="328613"/>
                          <a:pt x="176213" y="309563"/>
                        </a:cubicBezTo>
                        <a:cubicBezTo>
                          <a:pt x="239078" y="290513"/>
                          <a:pt x="336232" y="228600"/>
                          <a:pt x="336232" y="228600"/>
                        </a:cubicBezTo>
                        <a:cubicBezTo>
                          <a:pt x="336232" y="228600"/>
                          <a:pt x="410528" y="250508"/>
                          <a:pt x="482917" y="234315"/>
                        </a:cubicBezTo>
                        <a:cubicBezTo>
                          <a:pt x="555307" y="218123"/>
                          <a:pt x="612457" y="160973"/>
                          <a:pt x="612457" y="160973"/>
                        </a:cubicBezTo>
                        <a:cubicBezTo>
                          <a:pt x="612457" y="160973"/>
                          <a:pt x="683895" y="182880"/>
                          <a:pt x="746760" y="169545"/>
                        </a:cubicBezTo>
                        <a:cubicBezTo>
                          <a:pt x="809625" y="156210"/>
                          <a:pt x="876300" y="96203"/>
                          <a:pt x="876300" y="96203"/>
                        </a:cubicBezTo>
                        <a:cubicBezTo>
                          <a:pt x="876300" y="96203"/>
                          <a:pt x="942022" y="102870"/>
                          <a:pt x="995363" y="87630"/>
                        </a:cubicBezTo>
                        <a:cubicBezTo>
                          <a:pt x="1048703" y="72390"/>
                          <a:pt x="1082992" y="45720"/>
                          <a:pt x="1082992" y="45720"/>
                        </a:cubicBezTo>
                        <a:cubicBezTo>
                          <a:pt x="1082992" y="45720"/>
                          <a:pt x="1095375" y="57150"/>
                          <a:pt x="1162050" y="46672"/>
                        </a:cubicBezTo>
                        <a:cubicBezTo>
                          <a:pt x="1229678" y="37147"/>
                          <a:pt x="1265873" y="0"/>
                          <a:pt x="1265873" y="0"/>
                        </a:cubicBezTo>
                        <a:lnTo>
                          <a:pt x="1267778" y="1765935"/>
                        </a:lnTo>
                        <a:lnTo>
                          <a:pt x="1267778" y="17659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6BFD5"/>
                      </a:gs>
                      <a:gs pos="33960">
                        <a:srgbClr val="66ACCB"/>
                      </a:gs>
                      <a:gs pos="100000">
                        <a:srgbClr val="0583B7"/>
                      </a:gs>
                    </a:gsLst>
                    <a:lin ang="5100073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99" name="Forme libre : forme 98">
                    <a:extLst>
                      <a:ext uri="{FF2B5EF4-FFF2-40B4-BE49-F238E27FC236}">
                        <a16:creationId xmlns:a16="http://schemas.microsoft.com/office/drawing/2014/main" id="{8129AC49-4AB8-E608-F5CE-EA63D6502E9D}"/>
                      </a:ext>
                    </a:extLst>
                  </p:cNvPr>
                  <p:cNvSpPr/>
                  <p:nvPr/>
                </p:nvSpPr>
                <p:spPr>
                  <a:xfrm>
                    <a:off x="9587865" y="787717"/>
                    <a:ext cx="1267777" cy="2078355"/>
                  </a:xfrm>
                  <a:custGeom>
                    <a:avLst/>
                    <a:gdLst>
                      <a:gd name="connsiteX0" fmla="*/ 0 w 1267777"/>
                      <a:gd name="connsiteY0" fmla="*/ 2078355 h 2078355"/>
                      <a:gd name="connsiteX1" fmla="*/ 0 w 1267777"/>
                      <a:gd name="connsiteY1" fmla="*/ 311468 h 2078355"/>
                      <a:gd name="connsiteX2" fmla="*/ 0 w 1267777"/>
                      <a:gd name="connsiteY2" fmla="*/ 311468 h 2078355"/>
                      <a:gd name="connsiteX3" fmla="*/ 176213 w 1267777"/>
                      <a:gd name="connsiteY3" fmla="*/ 309563 h 2078355"/>
                      <a:gd name="connsiteX4" fmla="*/ 336232 w 1267777"/>
                      <a:gd name="connsiteY4" fmla="*/ 228600 h 2078355"/>
                      <a:gd name="connsiteX5" fmla="*/ 336232 w 1267777"/>
                      <a:gd name="connsiteY5" fmla="*/ 228600 h 2078355"/>
                      <a:gd name="connsiteX6" fmla="*/ 336232 w 1267777"/>
                      <a:gd name="connsiteY6" fmla="*/ 228600 h 2078355"/>
                      <a:gd name="connsiteX7" fmla="*/ 482917 w 1267777"/>
                      <a:gd name="connsiteY7" fmla="*/ 234315 h 2078355"/>
                      <a:gd name="connsiteX8" fmla="*/ 612457 w 1267777"/>
                      <a:gd name="connsiteY8" fmla="*/ 160973 h 2078355"/>
                      <a:gd name="connsiteX9" fmla="*/ 612457 w 1267777"/>
                      <a:gd name="connsiteY9" fmla="*/ 160973 h 2078355"/>
                      <a:gd name="connsiteX10" fmla="*/ 612457 w 1267777"/>
                      <a:gd name="connsiteY10" fmla="*/ 160973 h 2078355"/>
                      <a:gd name="connsiteX11" fmla="*/ 746760 w 1267777"/>
                      <a:gd name="connsiteY11" fmla="*/ 169545 h 2078355"/>
                      <a:gd name="connsiteX12" fmla="*/ 876300 w 1267777"/>
                      <a:gd name="connsiteY12" fmla="*/ 96203 h 2078355"/>
                      <a:gd name="connsiteX13" fmla="*/ 876300 w 1267777"/>
                      <a:gd name="connsiteY13" fmla="*/ 96203 h 2078355"/>
                      <a:gd name="connsiteX14" fmla="*/ 876300 w 1267777"/>
                      <a:gd name="connsiteY14" fmla="*/ 96203 h 2078355"/>
                      <a:gd name="connsiteX15" fmla="*/ 995363 w 1267777"/>
                      <a:gd name="connsiteY15" fmla="*/ 87630 h 2078355"/>
                      <a:gd name="connsiteX16" fmla="*/ 1082992 w 1267777"/>
                      <a:gd name="connsiteY16" fmla="*/ 45720 h 2078355"/>
                      <a:gd name="connsiteX17" fmla="*/ 1082992 w 1267777"/>
                      <a:gd name="connsiteY17" fmla="*/ 45720 h 2078355"/>
                      <a:gd name="connsiteX18" fmla="*/ 1082992 w 1267777"/>
                      <a:gd name="connsiteY18" fmla="*/ 45720 h 2078355"/>
                      <a:gd name="connsiteX19" fmla="*/ 1162050 w 1267777"/>
                      <a:gd name="connsiteY19" fmla="*/ 46672 h 2078355"/>
                      <a:gd name="connsiteX20" fmla="*/ 1265873 w 1267777"/>
                      <a:gd name="connsiteY20" fmla="*/ 953 h 2078355"/>
                      <a:gd name="connsiteX21" fmla="*/ 1266825 w 1267777"/>
                      <a:gd name="connsiteY21" fmla="*/ 0 h 2078355"/>
                      <a:gd name="connsiteX22" fmla="*/ 1266825 w 1267777"/>
                      <a:gd name="connsiteY22" fmla="*/ 1766888 h 2078355"/>
                      <a:gd name="connsiteX23" fmla="*/ 1266825 w 1267777"/>
                      <a:gd name="connsiteY23" fmla="*/ 1766888 h 2078355"/>
                      <a:gd name="connsiteX24" fmla="*/ 1265873 w 1267777"/>
                      <a:gd name="connsiteY24" fmla="*/ 1766888 h 2078355"/>
                      <a:gd name="connsiteX25" fmla="*/ 0 w 1267777"/>
                      <a:gd name="connsiteY25" fmla="*/ 2078355 h 2078355"/>
                      <a:gd name="connsiteX26" fmla="*/ 953 w 1267777"/>
                      <a:gd name="connsiteY26" fmla="*/ 312420 h 2078355"/>
                      <a:gd name="connsiteX27" fmla="*/ 953 w 1267777"/>
                      <a:gd name="connsiteY27" fmla="*/ 2077403 h 2078355"/>
                      <a:gd name="connsiteX28" fmla="*/ 1267778 w 1267777"/>
                      <a:gd name="connsiteY28" fmla="*/ 1765935 h 2078355"/>
                      <a:gd name="connsiteX29" fmla="*/ 1267778 w 1267777"/>
                      <a:gd name="connsiteY29" fmla="*/ 953 h 2078355"/>
                      <a:gd name="connsiteX30" fmla="*/ 1163955 w 1267777"/>
                      <a:gd name="connsiteY30" fmla="*/ 46672 h 2078355"/>
                      <a:gd name="connsiteX31" fmla="*/ 1083945 w 1267777"/>
                      <a:gd name="connsiteY31" fmla="*/ 45720 h 2078355"/>
                      <a:gd name="connsiteX32" fmla="*/ 996315 w 1267777"/>
                      <a:gd name="connsiteY32" fmla="*/ 87630 h 2078355"/>
                      <a:gd name="connsiteX33" fmla="*/ 877253 w 1267777"/>
                      <a:gd name="connsiteY33" fmla="*/ 96203 h 2078355"/>
                      <a:gd name="connsiteX34" fmla="*/ 747713 w 1267777"/>
                      <a:gd name="connsiteY34" fmla="*/ 169545 h 2078355"/>
                      <a:gd name="connsiteX35" fmla="*/ 613410 w 1267777"/>
                      <a:gd name="connsiteY35" fmla="*/ 160973 h 2078355"/>
                      <a:gd name="connsiteX36" fmla="*/ 483870 w 1267777"/>
                      <a:gd name="connsiteY36" fmla="*/ 234315 h 2078355"/>
                      <a:gd name="connsiteX37" fmla="*/ 337185 w 1267777"/>
                      <a:gd name="connsiteY37" fmla="*/ 228600 h 2078355"/>
                      <a:gd name="connsiteX38" fmla="*/ 177165 w 1267777"/>
                      <a:gd name="connsiteY38" fmla="*/ 309563 h 2078355"/>
                      <a:gd name="connsiteX39" fmla="*/ 953 w 1267777"/>
                      <a:gd name="connsiteY39" fmla="*/ 312420 h 2078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267777" h="2078355">
                        <a:moveTo>
                          <a:pt x="0" y="2078355"/>
                        </a:moveTo>
                        <a:lnTo>
                          <a:pt x="0" y="311468"/>
                        </a:lnTo>
                        <a:lnTo>
                          <a:pt x="0" y="311468"/>
                        </a:lnTo>
                        <a:cubicBezTo>
                          <a:pt x="953" y="311468"/>
                          <a:pt x="114300" y="328613"/>
                          <a:pt x="176213" y="309563"/>
                        </a:cubicBezTo>
                        <a:cubicBezTo>
                          <a:pt x="238125" y="290513"/>
                          <a:pt x="335280" y="229553"/>
                          <a:pt x="336232" y="228600"/>
                        </a:cubicBezTo>
                        <a:lnTo>
                          <a:pt x="336232" y="228600"/>
                        </a:lnTo>
                        <a:lnTo>
                          <a:pt x="336232" y="228600"/>
                        </a:lnTo>
                        <a:cubicBezTo>
                          <a:pt x="337185" y="228600"/>
                          <a:pt x="411480" y="250508"/>
                          <a:pt x="482917" y="234315"/>
                        </a:cubicBezTo>
                        <a:cubicBezTo>
                          <a:pt x="554355" y="218123"/>
                          <a:pt x="612457" y="161925"/>
                          <a:pt x="612457" y="160973"/>
                        </a:cubicBezTo>
                        <a:lnTo>
                          <a:pt x="612457" y="160973"/>
                        </a:lnTo>
                        <a:lnTo>
                          <a:pt x="612457" y="160973"/>
                        </a:lnTo>
                        <a:cubicBezTo>
                          <a:pt x="613410" y="160973"/>
                          <a:pt x="684847" y="182880"/>
                          <a:pt x="746760" y="169545"/>
                        </a:cubicBezTo>
                        <a:cubicBezTo>
                          <a:pt x="808672" y="156210"/>
                          <a:pt x="875347" y="97155"/>
                          <a:pt x="876300" y="96203"/>
                        </a:cubicBezTo>
                        <a:lnTo>
                          <a:pt x="876300" y="96203"/>
                        </a:lnTo>
                        <a:lnTo>
                          <a:pt x="876300" y="96203"/>
                        </a:lnTo>
                        <a:cubicBezTo>
                          <a:pt x="877253" y="96203"/>
                          <a:pt x="942022" y="102870"/>
                          <a:pt x="995363" y="87630"/>
                        </a:cubicBezTo>
                        <a:cubicBezTo>
                          <a:pt x="1047750" y="73343"/>
                          <a:pt x="1082992" y="45720"/>
                          <a:pt x="1082992" y="45720"/>
                        </a:cubicBezTo>
                        <a:lnTo>
                          <a:pt x="1082992" y="45720"/>
                        </a:lnTo>
                        <a:lnTo>
                          <a:pt x="1082992" y="45720"/>
                        </a:lnTo>
                        <a:cubicBezTo>
                          <a:pt x="1082992" y="45720"/>
                          <a:pt x="1095375" y="56197"/>
                          <a:pt x="1162050" y="46672"/>
                        </a:cubicBezTo>
                        <a:cubicBezTo>
                          <a:pt x="1228725" y="37147"/>
                          <a:pt x="1265873" y="953"/>
                          <a:pt x="1265873" y="953"/>
                        </a:cubicBezTo>
                        <a:lnTo>
                          <a:pt x="1266825" y="0"/>
                        </a:lnTo>
                        <a:lnTo>
                          <a:pt x="1266825" y="1766888"/>
                        </a:lnTo>
                        <a:lnTo>
                          <a:pt x="1266825" y="1766888"/>
                        </a:lnTo>
                        <a:lnTo>
                          <a:pt x="1265873" y="1766888"/>
                        </a:lnTo>
                        <a:lnTo>
                          <a:pt x="0" y="2078355"/>
                        </a:lnTo>
                        <a:close/>
                        <a:moveTo>
                          <a:pt x="953" y="312420"/>
                        </a:moveTo>
                        <a:lnTo>
                          <a:pt x="953" y="2077403"/>
                        </a:lnTo>
                        <a:lnTo>
                          <a:pt x="1267778" y="1765935"/>
                        </a:lnTo>
                        <a:lnTo>
                          <a:pt x="1267778" y="953"/>
                        </a:lnTo>
                        <a:cubicBezTo>
                          <a:pt x="1263015" y="5715"/>
                          <a:pt x="1226820" y="37147"/>
                          <a:pt x="1163955" y="46672"/>
                        </a:cubicBezTo>
                        <a:cubicBezTo>
                          <a:pt x="1101090" y="56197"/>
                          <a:pt x="1086803" y="47625"/>
                          <a:pt x="1083945" y="45720"/>
                        </a:cubicBezTo>
                        <a:cubicBezTo>
                          <a:pt x="1081088" y="48578"/>
                          <a:pt x="1046797" y="74295"/>
                          <a:pt x="996315" y="87630"/>
                        </a:cubicBezTo>
                        <a:cubicBezTo>
                          <a:pt x="944880" y="101917"/>
                          <a:pt x="881063" y="96203"/>
                          <a:pt x="877253" y="96203"/>
                        </a:cubicBezTo>
                        <a:cubicBezTo>
                          <a:pt x="874395" y="99060"/>
                          <a:pt x="808672" y="156210"/>
                          <a:pt x="747713" y="169545"/>
                        </a:cubicBezTo>
                        <a:cubicBezTo>
                          <a:pt x="687705" y="182880"/>
                          <a:pt x="617220" y="162878"/>
                          <a:pt x="613410" y="160973"/>
                        </a:cubicBezTo>
                        <a:cubicBezTo>
                          <a:pt x="609600" y="164783"/>
                          <a:pt x="553403" y="219075"/>
                          <a:pt x="483870" y="234315"/>
                        </a:cubicBezTo>
                        <a:cubicBezTo>
                          <a:pt x="413385" y="250508"/>
                          <a:pt x="340995" y="229553"/>
                          <a:pt x="337185" y="228600"/>
                        </a:cubicBezTo>
                        <a:cubicBezTo>
                          <a:pt x="332422" y="231458"/>
                          <a:pt x="238125" y="291465"/>
                          <a:pt x="177165" y="309563"/>
                        </a:cubicBezTo>
                        <a:cubicBezTo>
                          <a:pt x="116205" y="328613"/>
                          <a:pt x="8572" y="313373"/>
                          <a:pt x="953" y="312420"/>
                        </a:cubicBezTo>
                        <a:close/>
                      </a:path>
                    </a:pathLst>
                  </a:custGeom>
                  <a:solidFill>
                    <a:srgbClr val="0583B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sp>
              <p:nvSpPr>
                <p:cNvPr id="96" name="Forme libre : forme 95">
                  <a:extLst>
                    <a:ext uri="{FF2B5EF4-FFF2-40B4-BE49-F238E27FC236}">
                      <a16:creationId xmlns:a16="http://schemas.microsoft.com/office/drawing/2014/main" id="{28018F77-CCB1-7E8D-2964-FFA381BEC637}"/>
                    </a:ext>
                  </a:extLst>
                </p:cNvPr>
                <p:cNvSpPr/>
                <p:nvPr/>
              </p:nvSpPr>
              <p:spPr>
                <a:xfrm>
                  <a:off x="6096000" y="891539"/>
                  <a:ext cx="3492817" cy="1974532"/>
                </a:xfrm>
                <a:custGeom>
                  <a:avLst/>
                  <a:gdLst>
                    <a:gd name="connsiteX0" fmla="*/ 3492818 w 3492817"/>
                    <a:gd name="connsiteY0" fmla="*/ 1974533 h 1974532"/>
                    <a:gd name="connsiteX1" fmla="*/ 0 w 3492817"/>
                    <a:gd name="connsiteY1" fmla="*/ 1974533 h 1974532"/>
                    <a:gd name="connsiteX2" fmla="*/ 0 w 3492817"/>
                    <a:gd name="connsiteY2" fmla="*/ 0 h 1974532"/>
                    <a:gd name="connsiteX3" fmla="*/ 3492818 w 3492817"/>
                    <a:gd name="connsiteY3" fmla="*/ 0 h 1974532"/>
                    <a:gd name="connsiteX4" fmla="*/ 3492818 w 3492817"/>
                    <a:gd name="connsiteY4" fmla="*/ 1974533 h 1974532"/>
                    <a:gd name="connsiteX5" fmla="*/ 953 w 3492817"/>
                    <a:gd name="connsiteY5" fmla="*/ 1973580 h 1974532"/>
                    <a:gd name="connsiteX6" fmla="*/ 3491865 w 3492817"/>
                    <a:gd name="connsiteY6" fmla="*/ 1973580 h 1974532"/>
                    <a:gd name="connsiteX7" fmla="*/ 3491865 w 3492817"/>
                    <a:gd name="connsiteY7" fmla="*/ 0 h 1974532"/>
                    <a:gd name="connsiteX8" fmla="*/ 953 w 3492817"/>
                    <a:gd name="connsiteY8" fmla="*/ 0 h 1974532"/>
                    <a:gd name="connsiteX9" fmla="*/ 953 w 3492817"/>
                    <a:gd name="connsiteY9" fmla="*/ 1973580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4532">
                      <a:moveTo>
                        <a:pt x="3492818" y="1974533"/>
                      </a:moveTo>
                      <a:lnTo>
                        <a:pt x="0" y="1974533"/>
                      </a:lnTo>
                      <a:lnTo>
                        <a:pt x="0" y="0"/>
                      </a:lnTo>
                      <a:lnTo>
                        <a:pt x="3492818" y="0"/>
                      </a:lnTo>
                      <a:lnTo>
                        <a:pt x="3492818" y="1974533"/>
                      </a:lnTo>
                      <a:close/>
                      <a:moveTo>
                        <a:pt x="953" y="1973580"/>
                      </a:moveTo>
                      <a:lnTo>
                        <a:pt x="3491865" y="1973580"/>
                      </a:lnTo>
                      <a:lnTo>
                        <a:pt x="3491865" y="0"/>
                      </a:lnTo>
                      <a:lnTo>
                        <a:pt x="953" y="0"/>
                      </a:lnTo>
                      <a:lnTo>
                        <a:pt x="953" y="197358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97" name="Forme libre : forme 96">
                  <a:extLst>
                    <a:ext uri="{FF2B5EF4-FFF2-40B4-BE49-F238E27FC236}">
                      <a16:creationId xmlns:a16="http://schemas.microsoft.com/office/drawing/2014/main" id="{3A793742-D5C8-7290-2452-A66DEA0351A7}"/>
                    </a:ext>
                  </a:extLst>
                </p:cNvPr>
                <p:cNvSpPr/>
                <p:nvPr/>
              </p:nvSpPr>
              <p:spPr>
                <a:xfrm>
                  <a:off x="9587865" y="579120"/>
                  <a:ext cx="1268729" cy="2286952"/>
                </a:xfrm>
                <a:custGeom>
                  <a:avLst/>
                  <a:gdLst>
                    <a:gd name="connsiteX0" fmla="*/ 0 w 1268729"/>
                    <a:gd name="connsiteY0" fmla="*/ 2286953 h 2286952"/>
                    <a:gd name="connsiteX1" fmla="*/ 0 w 1268729"/>
                    <a:gd name="connsiteY1" fmla="*/ 312420 h 2286952"/>
                    <a:gd name="connsiteX2" fmla="*/ 0 w 1268729"/>
                    <a:gd name="connsiteY2" fmla="*/ 312420 h 2286952"/>
                    <a:gd name="connsiteX3" fmla="*/ 1268730 w 1268729"/>
                    <a:gd name="connsiteY3" fmla="*/ 0 h 2286952"/>
                    <a:gd name="connsiteX4" fmla="*/ 1268730 w 1268729"/>
                    <a:gd name="connsiteY4" fmla="*/ 1975485 h 2286952"/>
                    <a:gd name="connsiteX5" fmla="*/ 1268730 w 1268729"/>
                    <a:gd name="connsiteY5" fmla="*/ 1975485 h 2286952"/>
                    <a:gd name="connsiteX6" fmla="*/ 0 w 1268729"/>
                    <a:gd name="connsiteY6" fmla="*/ 2286953 h 2286952"/>
                    <a:gd name="connsiteX7" fmla="*/ 953 w 1268729"/>
                    <a:gd name="connsiteY7" fmla="*/ 312420 h 2286952"/>
                    <a:gd name="connsiteX8" fmla="*/ 953 w 1268729"/>
                    <a:gd name="connsiteY8" fmla="*/ 2286000 h 2286952"/>
                    <a:gd name="connsiteX9" fmla="*/ 1267778 w 1268729"/>
                    <a:gd name="connsiteY9" fmla="*/ 1974533 h 2286952"/>
                    <a:gd name="connsiteX10" fmla="*/ 1267778 w 1268729"/>
                    <a:gd name="connsiteY10" fmla="*/ 953 h 2286952"/>
                    <a:gd name="connsiteX11" fmla="*/ 953 w 1268729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8729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8730" y="0"/>
                      </a:lnTo>
                      <a:lnTo>
                        <a:pt x="1268730" y="1975485"/>
                      </a:lnTo>
                      <a:lnTo>
                        <a:pt x="1268730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pic>
            <p:nvPicPr>
              <p:cNvPr id="6" name="Graphique 5">
                <a:extLst>
                  <a:ext uri="{FF2B5EF4-FFF2-40B4-BE49-F238E27FC236}">
                    <a16:creationId xmlns:a16="http://schemas.microsoft.com/office/drawing/2014/main" id="{895FA7CB-D97D-D437-CDD2-2684F844E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81952" y="-453178"/>
                <a:ext cx="291048" cy="459454"/>
              </a:xfrm>
              <a:prstGeom prst="rect">
                <a:avLst/>
              </a:prstGeom>
            </p:spPr>
          </p:pic>
          <p:pic>
            <p:nvPicPr>
              <p:cNvPr id="7" name="Graphique 6">
                <a:extLst>
                  <a:ext uri="{FF2B5EF4-FFF2-40B4-BE49-F238E27FC236}">
                    <a16:creationId xmlns:a16="http://schemas.microsoft.com/office/drawing/2014/main" id="{950EB430-13EF-61CA-E49A-212B34D5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1798" y="-453178"/>
                <a:ext cx="291048" cy="459454"/>
              </a:xfrm>
              <a:prstGeom prst="rect">
                <a:avLst/>
              </a:prstGeom>
            </p:spPr>
          </p:pic>
          <p:pic>
            <p:nvPicPr>
              <p:cNvPr id="8" name="Graphique 7">
                <a:extLst>
                  <a:ext uri="{FF2B5EF4-FFF2-40B4-BE49-F238E27FC236}">
                    <a16:creationId xmlns:a16="http://schemas.microsoft.com/office/drawing/2014/main" id="{F8DBA9E1-EFD5-6CFE-1EA4-4D584A963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21645" y="-453178"/>
                <a:ext cx="291048" cy="459454"/>
              </a:xfrm>
              <a:prstGeom prst="rect">
                <a:avLst/>
              </a:prstGeom>
            </p:spPr>
          </p:pic>
          <p:pic>
            <p:nvPicPr>
              <p:cNvPr id="9" name="Graphique 8">
                <a:extLst>
                  <a:ext uri="{FF2B5EF4-FFF2-40B4-BE49-F238E27FC236}">
                    <a16:creationId xmlns:a16="http://schemas.microsoft.com/office/drawing/2014/main" id="{CD7559A1-6A2E-21BD-F303-A61D885E5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41491" y="-453178"/>
                <a:ext cx="291048" cy="459454"/>
              </a:xfrm>
              <a:prstGeom prst="rect">
                <a:avLst/>
              </a:prstGeom>
            </p:spPr>
          </p:pic>
          <p:pic>
            <p:nvPicPr>
              <p:cNvPr id="10" name="Graphique 9">
                <a:extLst>
                  <a:ext uri="{FF2B5EF4-FFF2-40B4-BE49-F238E27FC236}">
                    <a16:creationId xmlns:a16="http://schemas.microsoft.com/office/drawing/2014/main" id="{7703423C-9561-D3D1-DBEF-85BD65E97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61337" y="-453178"/>
                <a:ext cx="291048" cy="459454"/>
              </a:xfrm>
              <a:prstGeom prst="rect">
                <a:avLst/>
              </a:prstGeom>
            </p:spPr>
          </p:pic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E3DCC6C5-F978-F518-0724-7E965C646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81183" y="-453178"/>
                <a:ext cx="291048" cy="459454"/>
              </a:xfrm>
              <a:prstGeom prst="rect">
                <a:avLst/>
              </a:prstGeom>
            </p:spPr>
          </p:pic>
          <p:pic>
            <p:nvPicPr>
              <p:cNvPr id="12" name="Graphique 11">
                <a:extLst>
                  <a:ext uri="{FF2B5EF4-FFF2-40B4-BE49-F238E27FC236}">
                    <a16:creationId xmlns:a16="http://schemas.microsoft.com/office/drawing/2014/main" id="{4B75980E-4261-4B39-784F-133041FF4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4405" y="-453180"/>
                <a:ext cx="291048" cy="459454"/>
              </a:xfrm>
              <a:prstGeom prst="rect">
                <a:avLst/>
              </a:prstGeom>
            </p:spPr>
          </p:pic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C14E1788-FBF4-CFD8-266D-52D54E6F505A}"/>
                  </a:ext>
                </a:extLst>
              </p:cNvPr>
              <p:cNvSpPr/>
              <p:nvPr/>
            </p:nvSpPr>
            <p:spPr>
              <a:xfrm>
                <a:off x="3234610" y="-97678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4A1ADB1B-F973-632A-44F5-E329F8E7145B}"/>
                  </a:ext>
                </a:extLst>
              </p:cNvPr>
              <p:cNvSpPr/>
              <p:nvPr/>
            </p:nvSpPr>
            <p:spPr>
              <a:xfrm>
                <a:off x="3414156" y="-80549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4D1BE0E1-2875-BC8F-856E-B51D3C3A609B}"/>
                  </a:ext>
                </a:extLst>
              </p:cNvPr>
              <p:cNvSpPr/>
              <p:nvPr/>
            </p:nvSpPr>
            <p:spPr>
              <a:xfrm>
                <a:off x="3272308" y="-85085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8B8F1D91-8CBE-A203-0564-2805DBC8A779}"/>
                  </a:ext>
                </a:extLst>
              </p:cNvPr>
              <p:cNvSpPr/>
              <p:nvPr/>
            </p:nvSpPr>
            <p:spPr>
              <a:xfrm>
                <a:off x="3134588" y="-91065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79313A5-6F9E-2714-AD0F-EE436583E962}"/>
                  </a:ext>
                </a:extLst>
              </p:cNvPr>
              <p:cNvSpPr/>
              <p:nvPr/>
            </p:nvSpPr>
            <p:spPr>
              <a:xfrm>
                <a:off x="3179428" y="-80956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3C7606C-D629-5BB8-C3FF-5365E0A43E38}"/>
                  </a:ext>
                </a:extLst>
              </p:cNvPr>
              <p:cNvSpPr/>
              <p:nvPr/>
            </p:nvSpPr>
            <p:spPr>
              <a:xfrm>
                <a:off x="3269906" y="-72145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FAFC8E5-15B4-D54B-C50B-89F18EED5AA9}"/>
                  </a:ext>
                </a:extLst>
              </p:cNvPr>
              <p:cNvSpPr/>
              <p:nvPr/>
            </p:nvSpPr>
            <p:spPr>
              <a:xfrm>
                <a:off x="3466299" y="-95887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0EF3A7C2-A267-FD42-EAB7-35F5F0470205}"/>
                  </a:ext>
                </a:extLst>
              </p:cNvPr>
              <p:cNvSpPr/>
              <p:nvPr/>
            </p:nvSpPr>
            <p:spPr>
              <a:xfrm>
                <a:off x="3307391" y="-99474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EBF67D2-0D7E-E176-70CC-3AE969B5C66C}"/>
                  </a:ext>
                </a:extLst>
              </p:cNvPr>
              <p:cNvSpPr/>
              <p:nvPr/>
            </p:nvSpPr>
            <p:spPr>
              <a:xfrm>
                <a:off x="3426473" y="-90522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1FFB9AA7-54D1-140E-D735-2D1DBA0FF869}"/>
                  </a:ext>
                </a:extLst>
              </p:cNvPr>
              <p:cNvGrpSpPr/>
              <p:nvPr/>
            </p:nvGrpSpPr>
            <p:grpSpPr>
              <a:xfrm>
                <a:off x="3200627" y="-957602"/>
                <a:ext cx="229455" cy="250338"/>
                <a:chOff x="-22833" y="973224"/>
                <a:chExt cx="582862" cy="635912"/>
              </a:xfrm>
            </p:grpSpPr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B6A41A24-3DE2-248A-7A17-E1A52811FB0E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EA1629EB-D830-E1F7-2FC9-0CE96D9FEB3C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7408DE37-FAA8-9C01-8490-D7AA563E3038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9BFD2DD3-ADF6-8D57-7D35-9464CFCE7640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C36550AF-08E5-31B1-6158-634960A654AD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9D64F001-4974-48B0-19B7-AAB97455A551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E580BF7C-5C19-C2C1-6913-160232D2D698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6C515DEF-C336-65C2-A420-52AC4086ACAA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C05693B-5324-87DE-1456-0E171831EEEC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91B30625-ED1C-A324-D055-8EB6D474C17C}"/>
                  </a:ext>
                </a:extLst>
              </p:cNvPr>
              <p:cNvSpPr/>
              <p:nvPr/>
            </p:nvSpPr>
            <p:spPr>
              <a:xfrm>
                <a:off x="4576873" y="-93138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7883C013-FBA4-8B30-4DE0-EDD730F0266E}"/>
                  </a:ext>
                </a:extLst>
              </p:cNvPr>
              <p:cNvSpPr/>
              <p:nvPr/>
            </p:nvSpPr>
            <p:spPr>
              <a:xfrm>
                <a:off x="4756419" y="-76009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744CCFE-81A6-D759-7346-C608076984C8}"/>
                  </a:ext>
                </a:extLst>
              </p:cNvPr>
              <p:cNvSpPr/>
              <p:nvPr/>
            </p:nvSpPr>
            <p:spPr>
              <a:xfrm>
                <a:off x="4614571" y="-80545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652D2738-B048-0707-E22C-E8B8658031C0}"/>
                  </a:ext>
                </a:extLst>
              </p:cNvPr>
              <p:cNvSpPr/>
              <p:nvPr/>
            </p:nvSpPr>
            <p:spPr>
              <a:xfrm>
                <a:off x="4476851" y="-86525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F6679BC-CE59-4504-7F93-70A999B09650}"/>
                  </a:ext>
                </a:extLst>
              </p:cNvPr>
              <p:cNvSpPr/>
              <p:nvPr/>
            </p:nvSpPr>
            <p:spPr>
              <a:xfrm>
                <a:off x="4521691" y="-76415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CB5CF2D5-7D9B-65FF-9B67-77C5D0C81D74}"/>
                  </a:ext>
                </a:extLst>
              </p:cNvPr>
              <p:cNvSpPr/>
              <p:nvPr/>
            </p:nvSpPr>
            <p:spPr>
              <a:xfrm>
                <a:off x="4612169" y="-67605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58D8D80C-565A-3357-6D37-4184F6C5C428}"/>
                  </a:ext>
                </a:extLst>
              </p:cNvPr>
              <p:cNvSpPr/>
              <p:nvPr/>
            </p:nvSpPr>
            <p:spPr>
              <a:xfrm>
                <a:off x="4808562" y="-91347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260954DA-6407-0707-3A64-ECC9BD38E600}"/>
                  </a:ext>
                </a:extLst>
              </p:cNvPr>
              <p:cNvSpPr/>
              <p:nvPr/>
            </p:nvSpPr>
            <p:spPr>
              <a:xfrm>
                <a:off x="4649654" y="-94934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5CBE79D0-A260-5237-D3BC-87C612AA0E7E}"/>
                  </a:ext>
                </a:extLst>
              </p:cNvPr>
              <p:cNvSpPr/>
              <p:nvPr/>
            </p:nvSpPr>
            <p:spPr>
              <a:xfrm>
                <a:off x="4768736" y="-85982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C4DC458C-9D8D-7DE8-56E5-665A7D341CFE}"/>
                  </a:ext>
                </a:extLst>
              </p:cNvPr>
              <p:cNvGrpSpPr/>
              <p:nvPr/>
            </p:nvGrpSpPr>
            <p:grpSpPr>
              <a:xfrm>
                <a:off x="4542890" y="-912200"/>
                <a:ext cx="229455" cy="250338"/>
                <a:chOff x="-22833" y="973224"/>
                <a:chExt cx="582862" cy="635912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12D5C81C-5C06-710D-368B-96D1CBB7990C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E68465F5-1FE8-F8EE-3810-114BEAFC5088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43568E10-B974-B322-6065-06CEF7C4999D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970FD255-D099-E3B8-9F9F-401FB9B8F4F7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989E3D45-5807-61D3-8A62-F27E1FA0F813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F38E772A-F280-0FFB-38D7-6D8168E6380D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53624F25-9D4E-174D-57AF-E914C15077D7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8B22FB06-E3D1-89D4-32ED-196EEFF492EB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3D14143-AC26-4CE3-0CB3-B37858F45510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3B459451-46E9-39A6-F2C9-446FC842FDED}"/>
                  </a:ext>
                </a:extLst>
              </p:cNvPr>
              <p:cNvSpPr/>
              <p:nvPr/>
            </p:nvSpPr>
            <p:spPr>
              <a:xfrm>
                <a:off x="3907485" y="-94881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2FD67963-0D4E-4EBD-779E-BDE8BFBFDCE1}"/>
                  </a:ext>
                </a:extLst>
              </p:cNvPr>
              <p:cNvSpPr/>
              <p:nvPr/>
            </p:nvSpPr>
            <p:spPr>
              <a:xfrm>
                <a:off x="4087031" y="-77752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F79C5141-E061-FB09-4845-F970A37A91D8}"/>
                  </a:ext>
                </a:extLst>
              </p:cNvPr>
              <p:cNvSpPr/>
              <p:nvPr/>
            </p:nvSpPr>
            <p:spPr>
              <a:xfrm>
                <a:off x="3945184" y="-82287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0FF5CCD7-A6DB-0014-6E47-F22080F58581}"/>
                  </a:ext>
                </a:extLst>
              </p:cNvPr>
              <p:cNvSpPr/>
              <p:nvPr/>
            </p:nvSpPr>
            <p:spPr>
              <a:xfrm>
                <a:off x="3807463" y="-88268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0738B186-284B-B0C3-EA49-BD3C789CFA1C}"/>
                  </a:ext>
                </a:extLst>
              </p:cNvPr>
              <p:cNvSpPr/>
              <p:nvPr/>
            </p:nvSpPr>
            <p:spPr>
              <a:xfrm>
                <a:off x="3852303" y="-781587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FC1371E-0C8A-BDC7-0FF5-626413432463}"/>
                  </a:ext>
                </a:extLst>
              </p:cNvPr>
              <p:cNvSpPr/>
              <p:nvPr/>
            </p:nvSpPr>
            <p:spPr>
              <a:xfrm>
                <a:off x="3942781" y="-69348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758BB41-4E37-0946-BBD0-8092EB0E8D61}"/>
                  </a:ext>
                </a:extLst>
              </p:cNvPr>
              <p:cNvSpPr/>
              <p:nvPr/>
            </p:nvSpPr>
            <p:spPr>
              <a:xfrm>
                <a:off x="4139174" y="-93090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0BFE0C90-1B92-30EF-891F-BF44B3A2FF5D}"/>
                  </a:ext>
                </a:extLst>
              </p:cNvPr>
              <p:cNvSpPr/>
              <p:nvPr/>
            </p:nvSpPr>
            <p:spPr>
              <a:xfrm>
                <a:off x="3980267" y="-96677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6336B92-BBAD-D6AD-C8DE-02FA718A5418}"/>
                  </a:ext>
                </a:extLst>
              </p:cNvPr>
              <p:cNvSpPr/>
              <p:nvPr/>
            </p:nvSpPr>
            <p:spPr>
              <a:xfrm>
                <a:off x="4099348" y="-87724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DFE4FFCF-F7F2-040C-331C-7C24D8F7286D}"/>
                  </a:ext>
                </a:extLst>
              </p:cNvPr>
              <p:cNvGrpSpPr/>
              <p:nvPr/>
            </p:nvGrpSpPr>
            <p:grpSpPr>
              <a:xfrm>
                <a:off x="3873502" y="-929629"/>
                <a:ext cx="229455" cy="250338"/>
                <a:chOff x="-22833" y="973224"/>
                <a:chExt cx="582862" cy="635912"/>
              </a:xfrm>
            </p:grpSpPr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66FD2B54-21D5-376E-B398-96FD798EE0C0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A11756FD-9E4B-91FE-E0C1-51AF0F11B8AC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A8E5BBEC-5302-236F-4996-824789C1EA66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1BECDC46-4D7A-F8B9-3BD3-08A247A3080A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6A3655CC-0A1C-F75F-1DC9-09A95E4A0072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4DC48D84-3078-A940-D6BD-F3DD14893BAB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A2E66C6D-B6CE-71BB-AC53-A6DE152DCF72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9D99D455-5AFF-35AA-6B10-1A1595347AA2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970CB6A1-F01C-595A-C9E9-4CC08D39AE85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54DDD05-3736-A930-46B8-1E3FE597CA9F}"/>
                  </a:ext>
                </a:extLst>
              </p:cNvPr>
              <p:cNvSpPr/>
              <p:nvPr/>
            </p:nvSpPr>
            <p:spPr>
              <a:xfrm>
                <a:off x="5210124" y="-94303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6663335B-6E92-8CF2-36C3-95310988B9CA}"/>
                  </a:ext>
                </a:extLst>
              </p:cNvPr>
              <p:cNvSpPr/>
              <p:nvPr/>
            </p:nvSpPr>
            <p:spPr>
              <a:xfrm>
                <a:off x="5389670" y="-77174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B959955-0802-7B44-17B7-3E5C8B5ED883}"/>
                  </a:ext>
                </a:extLst>
              </p:cNvPr>
              <p:cNvSpPr/>
              <p:nvPr/>
            </p:nvSpPr>
            <p:spPr>
              <a:xfrm>
                <a:off x="5247823" y="-81710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83DEE53-B4DC-034A-B0FA-9BEEA8A0BEFF}"/>
                  </a:ext>
                </a:extLst>
              </p:cNvPr>
              <p:cNvSpPr/>
              <p:nvPr/>
            </p:nvSpPr>
            <p:spPr>
              <a:xfrm>
                <a:off x="4996183" y="-83728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A13CB47A-E98B-1F62-0187-47BB29623499}"/>
                  </a:ext>
                </a:extLst>
              </p:cNvPr>
              <p:cNvSpPr/>
              <p:nvPr/>
            </p:nvSpPr>
            <p:spPr>
              <a:xfrm>
                <a:off x="5154942" y="-77580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837A0658-144F-2F0C-98DF-5F2041B47C6C}"/>
                  </a:ext>
                </a:extLst>
              </p:cNvPr>
              <p:cNvSpPr/>
              <p:nvPr/>
            </p:nvSpPr>
            <p:spPr>
              <a:xfrm>
                <a:off x="5245420" y="-68770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DDEE479B-A607-BDD9-D047-484683786444}"/>
                  </a:ext>
                </a:extLst>
              </p:cNvPr>
              <p:cNvSpPr/>
              <p:nvPr/>
            </p:nvSpPr>
            <p:spPr>
              <a:xfrm>
                <a:off x="5441813" y="-925127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FCB1F290-8B00-6319-219A-A7AFC3D62848}"/>
                  </a:ext>
                </a:extLst>
              </p:cNvPr>
              <p:cNvSpPr/>
              <p:nvPr/>
            </p:nvSpPr>
            <p:spPr>
              <a:xfrm>
                <a:off x="5282906" y="-96099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0A68074-3151-B483-EFFD-6AF7A9F2A5B9}"/>
                  </a:ext>
                </a:extLst>
              </p:cNvPr>
              <p:cNvSpPr/>
              <p:nvPr/>
            </p:nvSpPr>
            <p:spPr>
              <a:xfrm>
                <a:off x="5401987" y="-87147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1F81C7B-7D68-11C5-E754-B4F5C1E9027D}"/>
                  </a:ext>
                </a:extLst>
              </p:cNvPr>
              <p:cNvGrpSpPr/>
              <p:nvPr/>
            </p:nvGrpSpPr>
            <p:grpSpPr>
              <a:xfrm>
                <a:off x="5176141" y="-923850"/>
                <a:ext cx="229455" cy="250338"/>
                <a:chOff x="-22833" y="973224"/>
                <a:chExt cx="582862" cy="635912"/>
              </a:xfrm>
            </p:grpSpPr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AD8C24D3-0BE6-9A08-D7F4-98929BB3A65C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29386F5A-F6EC-9CB1-4EC3-5EA0902957FF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1B1DD543-CBCD-3D35-3FAA-A8C1BFB04F43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82C7A335-CE13-AC2D-E6E4-E9BAFAF801A9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09AB63F-69E3-176C-0752-AFAF71691F00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0B7767EE-F596-E9B6-6D8C-70526DBF0CE4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0653D1A1-1F92-DF0D-1F90-B34F42AD64C8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E1E4D37F-4F2C-E600-8AD7-824DAFA93A04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FDA86B50-8D4E-1A9B-6216-1FA353355E66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pic>
            <p:nvPicPr>
              <p:cNvPr id="53" name="Image 52">
                <a:extLst>
                  <a:ext uri="{FF2B5EF4-FFF2-40B4-BE49-F238E27FC236}">
                    <a16:creationId xmlns:a16="http://schemas.microsoft.com/office/drawing/2014/main" id="{F3637F8D-E18B-FBB5-C29E-2ABC9FD56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3887" y="-1259532"/>
                <a:ext cx="647619" cy="1190476"/>
              </a:xfrm>
              <a:prstGeom prst="rect">
                <a:avLst/>
              </a:prstGeom>
            </p:spPr>
          </p:pic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14ACC9B7-F37C-A1F3-CA08-90372C14FA6C}"/>
                  </a:ext>
                </a:extLst>
              </p:cNvPr>
              <p:cNvSpPr/>
              <p:nvPr/>
            </p:nvSpPr>
            <p:spPr>
              <a:xfrm>
                <a:off x="5683043" y="-1804644"/>
                <a:ext cx="1029295" cy="1858149"/>
              </a:xfrm>
              <a:custGeom>
                <a:avLst/>
                <a:gdLst>
                  <a:gd name="connsiteX0" fmla="*/ 1266825 w 1266825"/>
                  <a:gd name="connsiteY0" fmla="*/ 1974533 h 2286952"/>
                  <a:gd name="connsiteX1" fmla="*/ 0 w 1266825"/>
                  <a:gd name="connsiteY1" fmla="*/ 2286953 h 2286952"/>
                  <a:gd name="connsiteX2" fmla="*/ 0 w 1266825"/>
                  <a:gd name="connsiteY2" fmla="*/ 312420 h 2286952"/>
                  <a:gd name="connsiteX3" fmla="*/ 1266825 w 1266825"/>
                  <a:gd name="connsiteY3" fmla="*/ 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825" h="2286952">
                    <a:moveTo>
                      <a:pt x="1266825" y="1974533"/>
                    </a:moveTo>
                    <a:lnTo>
                      <a:pt x="0" y="2286953"/>
                    </a:lnTo>
                    <a:lnTo>
                      <a:pt x="0" y="312420"/>
                    </a:lnTo>
                    <a:lnTo>
                      <a:pt x="12668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6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D3F2C47-6DCF-B271-5482-184BB991A248}"/>
                </a:ext>
              </a:extLst>
            </p:cNvPr>
            <p:cNvSpPr/>
            <p:nvPr/>
          </p:nvSpPr>
          <p:spPr>
            <a:xfrm>
              <a:off x="2172683" y="599066"/>
              <a:ext cx="1456628" cy="823674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B4CAE34B-8077-DDD1-2AD8-79A3DADB4D05}"/>
              </a:ext>
            </a:extLst>
          </p:cNvPr>
          <p:cNvGrpSpPr/>
          <p:nvPr/>
        </p:nvGrpSpPr>
        <p:grpSpPr>
          <a:xfrm>
            <a:off x="4216611" y="3020357"/>
            <a:ext cx="2408445" cy="1156073"/>
            <a:chOff x="5357201" y="479332"/>
            <a:chExt cx="1987467" cy="954000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804F7-A869-FD61-52F9-85EAF04FD4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201" y="479332"/>
              <a:ext cx="1987467" cy="954000"/>
              <a:chOff x="2845130" y="-1804644"/>
              <a:chExt cx="3871079" cy="1858149"/>
            </a:xfrm>
          </p:grpSpPr>
          <p:grpSp>
            <p:nvGrpSpPr>
              <p:cNvPr id="109" name="Graphique 25">
                <a:extLst>
                  <a:ext uri="{FF2B5EF4-FFF2-40B4-BE49-F238E27FC236}">
                    <a16:creationId xmlns:a16="http://schemas.microsoft.com/office/drawing/2014/main" id="{3737574D-15B4-9EFE-3ABB-C34AF1D8E546}"/>
                  </a:ext>
                </a:extLst>
              </p:cNvPr>
              <p:cNvGrpSpPr/>
              <p:nvPr/>
            </p:nvGrpSpPr>
            <p:grpSpPr>
              <a:xfrm>
                <a:off x="2845130" y="-1804644"/>
                <a:ext cx="3871079" cy="1858149"/>
                <a:chOff x="6096000" y="579120"/>
                <a:chExt cx="4764405" cy="2286952"/>
              </a:xfrm>
            </p:grpSpPr>
            <p:grpSp>
              <p:nvGrpSpPr>
                <p:cNvPr id="195" name="Graphique 25">
                  <a:extLst>
                    <a:ext uri="{FF2B5EF4-FFF2-40B4-BE49-F238E27FC236}">
                      <a16:creationId xmlns:a16="http://schemas.microsoft.com/office/drawing/2014/main" id="{3FFA59CE-AF25-7065-712C-F15F161AC95D}"/>
                    </a:ext>
                  </a:extLst>
                </p:cNvPr>
                <p:cNvGrpSpPr/>
                <p:nvPr/>
              </p:nvGrpSpPr>
              <p:grpSpPr>
                <a:xfrm>
                  <a:off x="6096000" y="579120"/>
                  <a:ext cx="1267777" cy="2286952"/>
                  <a:chOff x="6096000" y="579120"/>
                  <a:chExt cx="1267777" cy="2286952"/>
                </a:xfrm>
              </p:grpSpPr>
              <p:sp>
                <p:nvSpPr>
                  <p:cNvPr id="208" name="Forme libre : forme 207">
                    <a:extLst>
                      <a:ext uri="{FF2B5EF4-FFF2-40B4-BE49-F238E27FC236}">
                        <a16:creationId xmlns:a16="http://schemas.microsoft.com/office/drawing/2014/main" id="{9291551D-02BA-D3D1-FBF0-E9A35F299C38}"/>
                      </a:ext>
                    </a:extLst>
                  </p:cNvPr>
                  <p:cNvSpPr/>
                  <p:nvPr/>
                </p:nvSpPr>
                <p:spPr>
                  <a:xfrm>
                    <a:off x="6096000" y="579120"/>
                    <a:ext cx="1267777" cy="2286952"/>
                  </a:xfrm>
                  <a:custGeom>
                    <a:avLst/>
                    <a:gdLst>
                      <a:gd name="connsiteX0" fmla="*/ 1267778 w 1267777"/>
                      <a:gd name="connsiteY0" fmla="*/ 1974533 h 2286952"/>
                      <a:gd name="connsiteX1" fmla="*/ 0 w 1267777"/>
                      <a:gd name="connsiteY1" fmla="*/ 2286953 h 2286952"/>
                      <a:gd name="connsiteX2" fmla="*/ 0 w 1267777"/>
                      <a:gd name="connsiteY2" fmla="*/ 312420 h 2286952"/>
                      <a:gd name="connsiteX3" fmla="*/ 1267778 w 1267777"/>
                      <a:gd name="connsiteY3" fmla="*/ 0 h 228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7777" h="2286952">
                        <a:moveTo>
                          <a:pt x="1267778" y="1974533"/>
                        </a:moveTo>
                        <a:lnTo>
                          <a:pt x="0" y="2286953"/>
                        </a:lnTo>
                        <a:lnTo>
                          <a:pt x="0" y="312420"/>
                        </a:lnTo>
                        <a:lnTo>
                          <a:pt x="126777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209" name="Forme libre : forme 208">
                    <a:extLst>
                      <a:ext uri="{FF2B5EF4-FFF2-40B4-BE49-F238E27FC236}">
                        <a16:creationId xmlns:a16="http://schemas.microsoft.com/office/drawing/2014/main" id="{F10B3393-0ABA-7AAF-5E3B-29FE85ABF471}"/>
                      </a:ext>
                    </a:extLst>
                  </p:cNvPr>
                  <p:cNvSpPr/>
                  <p:nvPr/>
                </p:nvSpPr>
                <p:spPr>
                  <a:xfrm>
                    <a:off x="6096000" y="579120"/>
                    <a:ext cx="1267777" cy="2286952"/>
                  </a:xfrm>
                  <a:custGeom>
                    <a:avLst/>
                    <a:gdLst>
                      <a:gd name="connsiteX0" fmla="*/ 0 w 1267777"/>
                      <a:gd name="connsiteY0" fmla="*/ 2286953 h 2286952"/>
                      <a:gd name="connsiteX1" fmla="*/ 0 w 1267777"/>
                      <a:gd name="connsiteY1" fmla="*/ 312420 h 2286952"/>
                      <a:gd name="connsiteX2" fmla="*/ 0 w 1267777"/>
                      <a:gd name="connsiteY2" fmla="*/ 312420 h 2286952"/>
                      <a:gd name="connsiteX3" fmla="*/ 1267778 w 1267777"/>
                      <a:gd name="connsiteY3" fmla="*/ 0 h 2286952"/>
                      <a:gd name="connsiteX4" fmla="*/ 1267778 w 1267777"/>
                      <a:gd name="connsiteY4" fmla="*/ 1975485 h 2286952"/>
                      <a:gd name="connsiteX5" fmla="*/ 1267778 w 1267777"/>
                      <a:gd name="connsiteY5" fmla="*/ 1975485 h 2286952"/>
                      <a:gd name="connsiteX6" fmla="*/ 0 w 1267777"/>
                      <a:gd name="connsiteY6" fmla="*/ 2286953 h 2286952"/>
                      <a:gd name="connsiteX7" fmla="*/ 953 w 1267777"/>
                      <a:gd name="connsiteY7" fmla="*/ 312420 h 2286952"/>
                      <a:gd name="connsiteX8" fmla="*/ 953 w 1267777"/>
                      <a:gd name="connsiteY8" fmla="*/ 2286000 h 2286952"/>
                      <a:gd name="connsiteX9" fmla="*/ 1267778 w 1267777"/>
                      <a:gd name="connsiteY9" fmla="*/ 1974533 h 2286952"/>
                      <a:gd name="connsiteX10" fmla="*/ 1267778 w 1267777"/>
                      <a:gd name="connsiteY10" fmla="*/ 953 h 2286952"/>
                      <a:gd name="connsiteX11" fmla="*/ 953 w 1267777"/>
                      <a:gd name="connsiteY11" fmla="*/ 312420 h 228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67777" h="2286952">
                        <a:moveTo>
                          <a:pt x="0" y="2286953"/>
                        </a:moveTo>
                        <a:lnTo>
                          <a:pt x="0" y="312420"/>
                        </a:lnTo>
                        <a:lnTo>
                          <a:pt x="0" y="312420"/>
                        </a:lnTo>
                        <a:lnTo>
                          <a:pt x="1267778" y="0"/>
                        </a:lnTo>
                        <a:lnTo>
                          <a:pt x="1267778" y="1975485"/>
                        </a:lnTo>
                        <a:lnTo>
                          <a:pt x="1267778" y="1975485"/>
                        </a:lnTo>
                        <a:lnTo>
                          <a:pt x="0" y="2286953"/>
                        </a:lnTo>
                        <a:close/>
                        <a:moveTo>
                          <a:pt x="953" y="312420"/>
                        </a:moveTo>
                        <a:lnTo>
                          <a:pt x="953" y="2286000"/>
                        </a:lnTo>
                        <a:lnTo>
                          <a:pt x="1267778" y="1974533"/>
                        </a:lnTo>
                        <a:lnTo>
                          <a:pt x="1267778" y="953"/>
                        </a:lnTo>
                        <a:lnTo>
                          <a:pt x="953" y="31242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grpSp>
              <p:nvGrpSpPr>
                <p:cNvPr id="196" name="Graphique 25">
                  <a:extLst>
                    <a:ext uri="{FF2B5EF4-FFF2-40B4-BE49-F238E27FC236}">
                      <a16:creationId xmlns:a16="http://schemas.microsoft.com/office/drawing/2014/main" id="{B2673588-F05A-D229-6906-184D9FDD7B4A}"/>
                    </a:ext>
                  </a:extLst>
                </p:cNvPr>
                <p:cNvGrpSpPr/>
                <p:nvPr/>
              </p:nvGrpSpPr>
              <p:grpSpPr>
                <a:xfrm>
                  <a:off x="7363777" y="579120"/>
                  <a:ext cx="3492817" cy="1975484"/>
                  <a:chOff x="7363777" y="579120"/>
                  <a:chExt cx="3492817" cy="1975484"/>
                </a:xfrm>
              </p:grpSpPr>
              <p:sp>
                <p:nvSpPr>
                  <p:cNvPr id="206" name="Forme libre : forme 205">
                    <a:extLst>
                      <a:ext uri="{FF2B5EF4-FFF2-40B4-BE49-F238E27FC236}">
                        <a16:creationId xmlns:a16="http://schemas.microsoft.com/office/drawing/2014/main" id="{5AAF286F-B500-2538-DC11-7A3DEBE1533C}"/>
                      </a:ext>
                    </a:extLst>
                  </p:cNvPr>
                  <p:cNvSpPr/>
                  <p:nvPr/>
                </p:nvSpPr>
                <p:spPr>
                  <a:xfrm>
                    <a:off x="7363777" y="579120"/>
                    <a:ext cx="3491865" cy="1974532"/>
                  </a:xfrm>
                  <a:custGeom>
                    <a:avLst/>
                    <a:gdLst>
                      <a:gd name="connsiteX0" fmla="*/ 0 w 3491865"/>
                      <a:gd name="connsiteY0" fmla="*/ 0 h 1974532"/>
                      <a:gd name="connsiteX1" fmla="*/ 3491865 w 3491865"/>
                      <a:gd name="connsiteY1" fmla="*/ 0 h 1974532"/>
                      <a:gd name="connsiteX2" fmla="*/ 3491865 w 3491865"/>
                      <a:gd name="connsiteY2" fmla="*/ 1974533 h 1974532"/>
                      <a:gd name="connsiteX3" fmla="*/ 0 w 3491865"/>
                      <a:gd name="connsiteY3" fmla="*/ 1974533 h 1974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1865" h="1974532">
                        <a:moveTo>
                          <a:pt x="0" y="0"/>
                        </a:moveTo>
                        <a:lnTo>
                          <a:pt x="3491865" y="0"/>
                        </a:lnTo>
                        <a:lnTo>
                          <a:pt x="3491865" y="1974533"/>
                        </a:lnTo>
                        <a:lnTo>
                          <a:pt x="0" y="19745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207" name="Forme libre : forme 206">
                    <a:extLst>
                      <a:ext uri="{FF2B5EF4-FFF2-40B4-BE49-F238E27FC236}">
                        <a16:creationId xmlns:a16="http://schemas.microsoft.com/office/drawing/2014/main" id="{822EC4FE-400C-27B0-CC02-7EF9BF99EFBA}"/>
                      </a:ext>
                    </a:extLst>
                  </p:cNvPr>
                  <p:cNvSpPr/>
                  <p:nvPr/>
                </p:nvSpPr>
                <p:spPr>
                  <a:xfrm>
                    <a:off x="7363777" y="579120"/>
                    <a:ext cx="3492817" cy="1975484"/>
                  </a:xfrm>
                  <a:custGeom>
                    <a:avLst/>
                    <a:gdLst>
                      <a:gd name="connsiteX0" fmla="*/ 3492817 w 3492817"/>
                      <a:gd name="connsiteY0" fmla="*/ 1975485 h 1975484"/>
                      <a:gd name="connsiteX1" fmla="*/ 0 w 3492817"/>
                      <a:gd name="connsiteY1" fmla="*/ 1975485 h 1975484"/>
                      <a:gd name="connsiteX2" fmla="*/ 0 w 3492817"/>
                      <a:gd name="connsiteY2" fmla="*/ 0 h 1975484"/>
                      <a:gd name="connsiteX3" fmla="*/ 3492817 w 3492817"/>
                      <a:gd name="connsiteY3" fmla="*/ 0 h 1975484"/>
                      <a:gd name="connsiteX4" fmla="*/ 3492817 w 3492817"/>
                      <a:gd name="connsiteY4" fmla="*/ 1975485 h 1975484"/>
                      <a:gd name="connsiteX5" fmla="*/ 0 w 3492817"/>
                      <a:gd name="connsiteY5" fmla="*/ 1974533 h 1975484"/>
                      <a:gd name="connsiteX6" fmla="*/ 3491865 w 3492817"/>
                      <a:gd name="connsiteY6" fmla="*/ 1974533 h 1975484"/>
                      <a:gd name="connsiteX7" fmla="*/ 3491865 w 3492817"/>
                      <a:gd name="connsiteY7" fmla="*/ 953 h 1975484"/>
                      <a:gd name="connsiteX8" fmla="*/ 0 w 3492817"/>
                      <a:gd name="connsiteY8" fmla="*/ 953 h 1975484"/>
                      <a:gd name="connsiteX9" fmla="*/ 0 w 3492817"/>
                      <a:gd name="connsiteY9" fmla="*/ 1974533 h 197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92817" h="1975484">
                        <a:moveTo>
                          <a:pt x="3492817" y="1975485"/>
                        </a:moveTo>
                        <a:lnTo>
                          <a:pt x="0" y="1975485"/>
                        </a:lnTo>
                        <a:lnTo>
                          <a:pt x="0" y="0"/>
                        </a:lnTo>
                        <a:lnTo>
                          <a:pt x="3492817" y="0"/>
                        </a:lnTo>
                        <a:lnTo>
                          <a:pt x="3492817" y="1975485"/>
                        </a:lnTo>
                        <a:close/>
                        <a:moveTo>
                          <a:pt x="0" y="1974533"/>
                        </a:moveTo>
                        <a:lnTo>
                          <a:pt x="3491865" y="1974533"/>
                        </a:lnTo>
                        <a:lnTo>
                          <a:pt x="3491865" y="953"/>
                        </a:lnTo>
                        <a:lnTo>
                          <a:pt x="0" y="953"/>
                        </a:lnTo>
                        <a:lnTo>
                          <a:pt x="0" y="1974533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sp>
              <p:nvSpPr>
                <p:cNvPr id="197" name="Forme libre : forme 196">
                  <a:extLst>
                    <a:ext uri="{FF2B5EF4-FFF2-40B4-BE49-F238E27FC236}">
                      <a16:creationId xmlns:a16="http://schemas.microsoft.com/office/drawing/2014/main" id="{9ED76EEF-7C60-51F4-7EE6-AB50EE0EADF1}"/>
                    </a:ext>
                  </a:extLst>
                </p:cNvPr>
                <p:cNvSpPr/>
                <p:nvPr/>
              </p:nvSpPr>
              <p:spPr>
                <a:xfrm>
                  <a:off x="6096000" y="787717"/>
                  <a:ext cx="4764405" cy="397192"/>
                </a:xfrm>
                <a:custGeom>
                  <a:avLst/>
                  <a:gdLst>
                    <a:gd name="connsiteX0" fmla="*/ 4723448 w 4764405"/>
                    <a:gd name="connsiteY0" fmla="*/ 65723 h 397192"/>
                    <a:gd name="connsiteX1" fmla="*/ 3492818 w 4764405"/>
                    <a:gd name="connsiteY1" fmla="*/ 394335 h 397192"/>
                    <a:gd name="connsiteX2" fmla="*/ 151448 w 4764405"/>
                    <a:gd name="connsiteY2" fmla="*/ 397193 h 397192"/>
                    <a:gd name="connsiteX3" fmla="*/ 0 w 4764405"/>
                    <a:gd name="connsiteY3" fmla="*/ 311468 h 397192"/>
                    <a:gd name="connsiteX4" fmla="*/ 173355 w 4764405"/>
                    <a:gd name="connsiteY4" fmla="*/ 288608 h 397192"/>
                    <a:gd name="connsiteX5" fmla="*/ 306705 w 4764405"/>
                    <a:gd name="connsiteY5" fmla="*/ 234315 h 397192"/>
                    <a:gd name="connsiteX6" fmla="*/ 437198 w 4764405"/>
                    <a:gd name="connsiteY6" fmla="*/ 222885 h 397192"/>
                    <a:gd name="connsiteX7" fmla="*/ 556260 w 4764405"/>
                    <a:gd name="connsiteY7" fmla="*/ 172403 h 397192"/>
                    <a:gd name="connsiteX8" fmla="*/ 652463 w 4764405"/>
                    <a:gd name="connsiteY8" fmla="*/ 169545 h 397192"/>
                    <a:gd name="connsiteX9" fmla="*/ 755333 w 4764405"/>
                    <a:gd name="connsiteY9" fmla="*/ 122873 h 397192"/>
                    <a:gd name="connsiteX10" fmla="*/ 874395 w 4764405"/>
                    <a:gd name="connsiteY10" fmla="*/ 114300 h 397192"/>
                    <a:gd name="connsiteX11" fmla="*/ 998220 w 4764405"/>
                    <a:gd name="connsiteY11" fmla="*/ 62865 h 397192"/>
                    <a:gd name="connsiteX12" fmla="*/ 1107758 w 4764405"/>
                    <a:gd name="connsiteY12" fmla="*/ 56197 h 397192"/>
                    <a:gd name="connsiteX13" fmla="*/ 1247775 w 4764405"/>
                    <a:gd name="connsiteY13" fmla="*/ 0 h 397192"/>
                    <a:gd name="connsiteX14" fmla="*/ 1400175 w 4764405"/>
                    <a:gd name="connsiteY14" fmla="*/ 20955 h 397192"/>
                    <a:gd name="connsiteX15" fmla="*/ 1539240 w 4764405"/>
                    <a:gd name="connsiteY15" fmla="*/ 0 h 397192"/>
                    <a:gd name="connsiteX16" fmla="*/ 1691640 w 4764405"/>
                    <a:gd name="connsiteY16" fmla="*/ 20955 h 397192"/>
                    <a:gd name="connsiteX17" fmla="*/ 1830705 w 4764405"/>
                    <a:gd name="connsiteY17" fmla="*/ 0 h 397192"/>
                    <a:gd name="connsiteX18" fmla="*/ 1969770 w 4764405"/>
                    <a:gd name="connsiteY18" fmla="*/ 20955 h 397192"/>
                    <a:gd name="connsiteX19" fmla="*/ 2094548 w 4764405"/>
                    <a:gd name="connsiteY19" fmla="*/ 0 h 397192"/>
                    <a:gd name="connsiteX20" fmla="*/ 2225993 w 4764405"/>
                    <a:gd name="connsiteY20" fmla="*/ 20955 h 397192"/>
                    <a:gd name="connsiteX21" fmla="*/ 2357438 w 4764405"/>
                    <a:gd name="connsiteY21" fmla="*/ 0 h 397192"/>
                    <a:gd name="connsiteX22" fmla="*/ 2475548 w 4764405"/>
                    <a:gd name="connsiteY22" fmla="*/ 20955 h 397192"/>
                    <a:gd name="connsiteX23" fmla="*/ 2614613 w 4764405"/>
                    <a:gd name="connsiteY23" fmla="*/ 0 h 397192"/>
                    <a:gd name="connsiteX24" fmla="*/ 2760345 w 4764405"/>
                    <a:gd name="connsiteY24" fmla="*/ 20955 h 397192"/>
                    <a:gd name="connsiteX25" fmla="*/ 2906078 w 4764405"/>
                    <a:gd name="connsiteY25" fmla="*/ 0 h 397192"/>
                    <a:gd name="connsiteX26" fmla="*/ 3024188 w 4764405"/>
                    <a:gd name="connsiteY26" fmla="*/ 20955 h 397192"/>
                    <a:gd name="connsiteX27" fmla="*/ 3135630 w 4764405"/>
                    <a:gd name="connsiteY27" fmla="*/ 0 h 397192"/>
                    <a:gd name="connsiteX28" fmla="*/ 3246120 w 4764405"/>
                    <a:gd name="connsiteY28" fmla="*/ 20955 h 397192"/>
                    <a:gd name="connsiteX29" fmla="*/ 3364230 w 4764405"/>
                    <a:gd name="connsiteY29" fmla="*/ 0 h 397192"/>
                    <a:gd name="connsiteX30" fmla="*/ 3461385 w 4764405"/>
                    <a:gd name="connsiteY30" fmla="*/ 20955 h 397192"/>
                    <a:gd name="connsiteX31" fmla="*/ 3565208 w 4764405"/>
                    <a:gd name="connsiteY31" fmla="*/ 0 h 397192"/>
                    <a:gd name="connsiteX32" fmla="*/ 3662363 w 4764405"/>
                    <a:gd name="connsiteY32" fmla="*/ 20955 h 397192"/>
                    <a:gd name="connsiteX33" fmla="*/ 3759518 w 4764405"/>
                    <a:gd name="connsiteY33" fmla="*/ 0 h 397192"/>
                    <a:gd name="connsiteX34" fmla="*/ 3863340 w 4764405"/>
                    <a:gd name="connsiteY34" fmla="*/ 20955 h 397192"/>
                    <a:gd name="connsiteX35" fmla="*/ 3967163 w 4764405"/>
                    <a:gd name="connsiteY35" fmla="*/ 0 h 397192"/>
                    <a:gd name="connsiteX36" fmla="*/ 4078605 w 4764405"/>
                    <a:gd name="connsiteY36" fmla="*/ 20955 h 397192"/>
                    <a:gd name="connsiteX37" fmla="*/ 4182428 w 4764405"/>
                    <a:gd name="connsiteY37" fmla="*/ 0 h 397192"/>
                    <a:gd name="connsiteX38" fmla="*/ 4286250 w 4764405"/>
                    <a:gd name="connsiteY38" fmla="*/ 20955 h 397192"/>
                    <a:gd name="connsiteX39" fmla="*/ 4404360 w 4764405"/>
                    <a:gd name="connsiteY39" fmla="*/ 0 h 397192"/>
                    <a:gd name="connsiteX40" fmla="*/ 4487228 w 4764405"/>
                    <a:gd name="connsiteY40" fmla="*/ 20955 h 397192"/>
                    <a:gd name="connsiteX41" fmla="*/ 4577715 w 4764405"/>
                    <a:gd name="connsiteY41" fmla="*/ 0 h 397192"/>
                    <a:gd name="connsiteX42" fmla="*/ 4639628 w 4764405"/>
                    <a:gd name="connsiteY42" fmla="*/ 20955 h 397192"/>
                    <a:gd name="connsiteX43" fmla="*/ 4764405 w 4764405"/>
                    <a:gd name="connsiteY43" fmla="*/ 0 h 397192"/>
                    <a:gd name="connsiteX44" fmla="*/ 4723448 w 4764405"/>
                    <a:gd name="connsiteY44" fmla="*/ 65723 h 397192"/>
                    <a:gd name="connsiteX45" fmla="*/ 4723448 w 4764405"/>
                    <a:gd name="connsiteY45" fmla="*/ 65723 h 397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4764405" h="397192">
                      <a:moveTo>
                        <a:pt x="4723448" y="65723"/>
                      </a:moveTo>
                      <a:lnTo>
                        <a:pt x="3492818" y="394335"/>
                      </a:lnTo>
                      <a:lnTo>
                        <a:pt x="151448" y="397193"/>
                      </a:lnTo>
                      <a:lnTo>
                        <a:pt x="0" y="311468"/>
                      </a:lnTo>
                      <a:cubicBezTo>
                        <a:pt x="0" y="311468"/>
                        <a:pt x="123825" y="300990"/>
                        <a:pt x="173355" y="288608"/>
                      </a:cubicBezTo>
                      <a:cubicBezTo>
                        <a:pt x="221933" y="276225"/>
                        <a:pt x="306705" y="234315"/>
                        <a:pt x="306705" y="234315"/>
                      </a:cubicBezTo>
                      <a:cubicBezTo>
                        <a:pt x="306705" y="234315"/>
                        <a:pt x="381953" y="231458"/>
                        <a:pt x="437198" y="222885"/>
                      </a:cubicBezTo>
                      <a:cubicBezTo>
                        <a:pt x="492443" y="214313"/>
                        <a:pt x="556260" y="172403"/>
                        <a:pt x="556260" y="172403"/>
                      </a:cubicBezTo>
                      <a:cubicBezTo>
                        <a:pt x="556260" y="172403"/>
                        <a:pt x="611505" y="179070"/>
                        <a:pt x="652463" y="169545"/>
                      </a:cubicBezTo>
                      <a:cubicBezTo>
                        <a:pt x="693420" y="159067"/>
                        <a:pt x="755333" y="122873"/>
                        <a:pt x="755333" y="122873"/>
                      </a:cubicBezTo>
                      <a:cubicBezTo>
                        <a:pt x="755333" y="122873"/>
                        <a:pt x="820103" y="131445"/>
                        <a:pt x="874395" y="114300"/>
                      </a:cubicBezTo>
                      <a:cubicBezTo>
                        <a:pt x="928688" y="97155"/>
                        <a:pt x="998220" y="62865"/>
                        <a:pt x="998220" y="62865"/>
                      </a:cubicBezTo>
                      <a:cubicBezTo>
                        <a:pt x="998220" y="62865"/>
                        <a:pt x="1057275" y="70485"/>
                        <a:pt x="1107758" y="56197"/>
                      </a:cubicBezTo>
                      <a:cubicBezTo>
                        <a:pt x="1157288" y="41910"/>
                        <a:pt x="1247775" y="0"/>
                        <a:pt x="1247775" y="0"/>
                      </a:cubicBezTo>
                      <a:cubicBezTo>
                        <a:pt x="1247775" y="0"/>
                        <a:pt x="1365885" y="20955"/>
                        <a:pt x="1400175" y="20955"/>
                      </a:cubicBezTo>
                      <a:cubicBezTo>
                        <a:pt x="1434465" y="20955"/>
                        <a:pt x="1539240" y="0"/>
                        <a:pt x="1539240" y="0"/>
                      </a:cubicBezTo>
                      <a:cubicBezTo>
                        <a:pt x="1539240" y="0"/>
                        <a:pt x="1643063" y="20955"/>
                        <a:pt x="1691640" y="20955"/>
                      </a:cubicBezTo>
                      <a:cubicBezTo>
                        <a:pt x="1740218" y="20955"/>
                        <a:pt x="1830705" y="0"/>
                        <a:pt x="1830705" y="0"/>
                      </a:cubicBezTo>
                      <a:cubicBezTo>
                        <a:pt x="1830705" y="0"/>
                        <a:pt x="1921193" y="20955"/>
                        <a:pt x="1969770" y="20955"/>
                      </a:cubicBezTo>
                      <a:cubicBezTo>
                        <a:pt x="2018348" y="20955"/>
                        <a:pt x="2094548" y="0"/>
                        <a:pt x="2094548" y="0"/>
                      </a:cubicBezTo>
                      <a:cubicBezTo>
                        <a:pt x="2094548" y="0"/>
                        <a:pt x="2170748" y="14288"/>
                        <a:pt x="2225993" y="20955"/>
                      </a:cubicBezTo>
                      <a:cubicBezTo>
                        <a:pt x="2281238" y="27622"/>
                        <a:pt x="2357438" y="0"/>
                        <a:pt x="2357438" y="0"/>
                      </a:cubicBezTo>
                      <a:cubicBezTo>
                        <a:pt x="2357438" y="0"/>
                        <a:pt x="2426970" y="14288"/>
                        <a:pt x="2475548" y="20955"/>
                      </a:cubicBezTo>
                      <a:cubicBezTo>
                        <a:pt x="2524125" y="27622"/>
                        <a:pt x="2614613" y="0"/>
                        <a:pt x="2614613" y="0"/>
                      </a:cubicBezTo>
                      <a:cubicBezTo>
                        <a:pt x="2614613" y="0"/>
                        <a:pt x="2718435" y="20955"/>
                        <a:pt x="2760345" y="20955"/>
                      </a:cubicBezTo>
                      <a:cubicBezTo>
                        <a:pt x="2802255" y="20955"/>
                        <a:pt x="2906078" y="0"/>
                        <a:pt x="2906078" y="0"/>
                      </a:cubicBezTo>
                      <a:cubicBezTo>
                        <a:pt x="2906078" y="0"/>
                        <a:pt x="2967990" y="20955"/>
                        <a:pt x="3024188" y="20955"/>
                      </a:cubicBezTo>
                      <a:cubicBezTo>
                        <a:pt x="3079433" y="20955"/>
                        <a:pt x="3135630" y="0"/>
                        <a:pt x="3135630" y="0"/>
                      </a:cubicBezTo>
                      <a:cubicBezTo>
                        <a:pt x="3135630" y="0"/>
                        <a:pt x="3190875" y="20955"/>
                        <a:pt x="3246120" y="20955"/>
                      </a:cubicBezTo>
                      <a:cubicBezTo>
                        <a:pt x="3301365" y="20955"/>
                        <a:pt x="3364230" y="0"/>
                        <a:pt x="3364230" y="0"/>
                      </a:cubicBezTo>
                      <a:cubicBezTo>
                        <a:pt x="3364230" y="0"/>
                        <a:pt x="3406140" y="27622"/>
                        <a:pt x="3461385" y="20955"/>
                      </a:cubicBezTo>
                      <a:cubicBezTo>
                        <a:pt x="3516630" y="14288"/>
                        <a:pt x="3565208" y="0"/>
                        <a:pt x="3565208" y="0"/>
                      </a:cubicBezTo>
                      <a:cubicBezTo>
                        <a:pt x="3565208" y="0"/>
                        <a:pt x="3600450" y="6668"/>
                        <a:pt x="3662363" y="20955"/>
                      </a:cubicBezTo>
                      <a:cubicBezTo>
                        <a:pt x="3724275" y="35243"/>
                        <a:pt x="3759518" y="0"/>
                        <a:pt x="3759518" y="0"/>
                      </a:cubicBezTo>
                      <a:cubicBezTo>
                        <a:pt x="3759518" y="0"/>
                        <a:pt x="3814763" y="20955"/>
                        <a:pt x="3863340" y="20955"/>
                      </a:cubicBezTo>
                      <a:cubicBezTo>
                        <a:pt x="3911918" y="20955"/>
                        <a:pt x="3967163" y="0"/>
                        <a:pt x="3967163" y="0"/>
                      </a:cubicBezTo>
                      <a:cubicBezTo>
                        <a:pt x="3967163" y="0"/>
                        <a:pt x="4030028" y="20955"/>
                        <a:pt x="4078605" y="20955"/>
                      </a:cubicBezTo>
                      <a:cubicBezTo>
                        <a:pt x="4127183" y="20955"/>
                        <a:pt x="4182428" y="0"/>
                        <a:pt x="4182428" y="0"/>
                      </a:cubicBezTo>
                      <a:cubicBezTo>
                        <a:pt x="4182428" y="0"/>
                        <a:pt x="4231005" y="27622"/>
                        <a:pt x="4286250" y="20955"/>
                      </a:cubicBezTo>
                      <a:cubicBezTo>
                        <a:pt x="4341495" y="14288"/>
                        <a:pt x="4404360" y="0"/>
                        <a:pt x="4404360" y="0"/>
                      </a:cubicBezTo>
                      <a:cubicBezTo>
                        <a:pt x="4404360" y="0"/>
                        <a:pt x="4438650" y="14288"/>
                        <a:pt x="4487228" y="20955"/>
                      </a:cubicBezTo>
                      <a:cubicBezTo>
                        <a:pt x="4535805" y="27622"/>
                        <a:pt x="4577715" y="0"/>
                        <a:pt x="4577715" y="0"/>
                      </a:cubicBezTo>
                      <a:cubicBezTo>
                        <a:pt x="4577715" y="0"/>
                        <a:pt x="4598670" y="14288"/>
                        <a:pt x="4639628" y="20955"/>
                      </a:cubicBezTo>
                      <a:cubicBezTo>
                        <a:pt x="4681538" y="27622"/>
                        <a:pt x="4764405" y="0"/>
                        <a:pt x="4764405" y="0"/>
                      </a:cubicBezTo>
                      <a:lnTo>
                        <a:pt x="4723448" y="65723"/>
                      </a:lnTo>
                      <a:lnTo>
                        <a:pt x="4723448" y="65723"/>
                      </a:lnTo>
                      <a:close/>
                    </a:path>
                  </a:pathLst>
                </a:custGeom>
                <a:solidFill>
                  <a:srgbClr val="96BF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grpSp>
              <p:nvGrpSpPr>
                <p:cNvPr id="198" name="Graphique 25">
                  <a:extLst>
                    <a:ext uri="{FF2B5EF4-FFF2-40B4-BE49-F238E27FC236}">
                      <a16:creationId xmlns:a16="http://schemas.microsoft.com/office/drawing/2014/main" id="{2DA191C9-12C1-C92A-01FB-E4D740B49B65}"/>
                    </a:ext>
                  </a:extLst>
                </p:cNvPr>
                <p:cNvGrpSpPr/>
                <p:nvPr/>
              </p:nvGrpSpPr>
              <p:grpSpPr>
                <a:xfrm>
                  <a:off x="6096000" y="1099184"/>
                  <a:ext cx="3493769" cy="1766887"/>
                  <a:chOff x="6096000" y="1099184"/>
                  <a:chExt cx="3493769" cy="1766887"/>
                </a:xfrm>
              </p:grpSpPr>
              <p:sp>
                <p:nvSpPr>
                  <p:cNvPr id="204" name="Forme libre : forme 203">
                    <a:extLst>
                      <a:ext uri="{FF2B5EF4-FFF2-40B4-BE49-F238E27FC236}">
                        <a16:creationId xmlns:a16="http://schemas.microsoft.com/office/drawing/2014/main" id="{8C12B823-784F-A211-AE5A-7A0A66268B32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99184"/>
                    <a:ext cx="3492817" cy="1766887"/>
                  </a:xfrm>
                  <a:custGeom>
                    <a:avLst/>
                    <a:gdLst>
                      <a:gd name="connsiteX0" fmla="*/ 3492818 w 3492817"/>
                      <a:gd name="connsiteY0" fmla="*/ 1766888 h 1766887"/>
                      <a:gd name="connsiteX1" fmla="*/ 0 w 3492817"/>
                      <a:gd name="connsiteY1" fmla="*/ 1766888 h 1766887"/>
                      <a:gd name="connsiteX2" fmla="*/ 0 w 3492817"/>
                      <a:gd name="connsiteY2" fmla="*/ 0 h 1766887"/>
                      <a:gd name="connsiteX3" fmla="*/ 254318 w 3492817"/>
                      <a:gd name="connsiteY3" fmla="*/ 41910 h 1766887"/>
                      <a:gd name="connsiteX4" fmla="*/ 545783 w 3492817"/>
                      <a:gd name="connsiteY4" fmla="*/ 0 h 1766887"/>
                      <a:gd name="connsiteX5" fmla="*/ 831533 w 3492817"/>
                      <a:gd name="connsiteY5" fmla="*/ 41910 h 1766887"/>
                      <a:gd name="connsiteX6" fmla="*/ 1153478 w 3492817"/>
                      <a:gd name="connsiteY6" fmla="*/ 0 h 1766887"/>
                      <a:gd name="connsiteX7" fmla="*/ 1485900 w 3492817"/>
                      <a:gd name="connsiteY7" fmla="*/ 41910 h 1766887"/>
                      <a:gd name="connsiteX8" fmla="*/ 1792605 w 3492817"/>
                      <a:gd name="connsiteY8" fmla="*/ 0 h 1766887"/>
                      <a:gd name="connsiteX9" fmla="*/ 2145983 w 3492817"/>
                      <a:gd name="connsiteY9" fmla="*/ 41910 h 1766887"/>
                      <a:gd name="connsiteX10" fmla="*/ 2437448 w 3492817"/>
                      <a:gd name="connsiteY10" fmla="*/ 0 h 1766887"/>
                      <a:gd name="connsiteX11" fmla="*/ 2765108 w 3492817"/>
                      <a:gd name="connsiteY11" fmla="*/ 41910 h 1766887"/>
                      <a:gd name="connsiteX12" fmla="*/ 3040380 w 3492817"/>
                      <a:gd name="connsiteY12" fmla="*/ 0 h 1766887"/>
                      <a:gd name="connsiteX13" fmla="*/ 3253740 w 3492817"/>
                      <a:gd name="connsiteY13" fmla="*/ 41910 h 1766887"/>
                      <a:gd name="connsiteX14" fmla="*/ 3492818 w 3492817"/>
                      <a:gd name="connsiteY14" fmla="*/ 0 h 1766887"/>
                      <a:gd name="connsiteX15" fmla="*/ 3492818 w 3492817"/>
                      <a:gd name="connsiteY15" fmla="*/ 1766888 h 1766887"/>
                      <a:gd name="connsiteX16" fmla="*/ 3492818 w 3492817"/>
                      <a:gd name="connsiteY16" fmla="*/ 1766888 h 1766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92817" h="1766887">
                        <a:moveTo>
                          <a:pt x="3492818" y="1766888"/>
                        </a:moveTo>
                        <a:lnTo>
                          <a:pt x="0" y="1766888"/>
                        </a:lnTo>
                        <a:lnTo>
                          <a:pt x="0" y="0"/>
                        </a:lnTo>
                        <a:cubicBezTo>
                          <a:pt x="0" y="0"/>
                          <a:pt x="166688" y="41910"/>
                          <a:pt x="254318" y="41910"/>
                        </a:cubicBezTo>
                        <a:cubicBezTo>
                          <a:pt x="342900" y="41910"/>
                          <a:pt x="545783" y="0"/>
                          <a:pt x="545783" y="0"/>
                        </a:cubicBezTo>
                        <a:cubicBezTo>
                          <a:pt x="545783" y="0"/>
                          <a:pt x="717233" y="41910"/>
                          <a:pt x="831533" y="41910"/>
                        </a:cubicBezTo>
                        <a:cubicBezTo>
                          <a:pt x="945833" y="41910"/>
                          <a:pt x="1153478" y="0"/>
                          <a:pt x="1153478" y="0"/>
                        </a:cubicBezTo>
                        <a:cubicBezTo>
                          <a:pt x="1153478" y="0"/>
                          <a:pt x="1387793" y="41910"/>
                          <a:pt x="1485900" y="41910"/>
                        </a:cubicBezTo>
                        <a:cubicBezTo>
                          <a:pt x="1584960" y="41910"/>
                          <a:pt x="1792605" y="0"/>
                          <a:pt x="1792605" y="0"/>
                        </a:cubicBezTo>
                        <a:cubicBezTo>
                          <a:pt x="1792605" y="0"/>
                          <a:pt x="2052638" y="36195"/>
                          <a:pt x="2145983" y="41910"/>
                        </a:cubicBezTo>
                        <a:cubicBezTo>
                          <a:pt x="2239328" y="46673"/>
                          <a:pt x="2437448" y="0"/>
                          <a:pt x="2437448" y="0"/>
                        </a:cubicBezTo>
                        <a:cubicBezTo>
                          <a:pt x="2437448" y="0"/>
                          <a:pt x="2681288" y="41910"/>
                          <a:pt x="2765108" y="41910"/>
                        </a:cubicBezTo>
                        <a:cubicBezTo>
                          <a:pt x="2847975" y="41910"/>
                          <a:pt x="3040380" y="0"/>
                          <a:pt x="3040380" y="0"/>
                        </a:cubicBezTo>
                        <a:cubicBezTo>
                          <a:pt x="3040380" y="0"/>
                          <a:pt x="3165158" y="36195"/>
                          <a:pt x="3253740" y="41910"/>
                        </a:cubicBezTo>
                        <a:cubicBezTo>
                          <a:pt x="3342323" y="46673"/>
                          <a:pt x="3492818" y="0"/>
                          <a:pt x="3492818" y="0"/>
                        </a:cubicBezTo>
                        <a:lnTo>
                          <a:pt x="3492818" y="1766888"/>
                        </a:lnTo>
                        <a:lnTo>
                          <a:pt x="3492818" y="176688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6BFD5">
                          <a:alpha val="71000"/>
                        </a:srgbClr>
                      </a:gs>
                      <a:gs pos="33960">
                        <a:srgbClr val="66ACCB">
                          <a:alpha val="55000"/>
                        </a:srgbClr>
                      </a:gs>
                      <a:gs pos="100000">
                        <a:srgbClr val="0583B7">
                          <a:alpha val="52000"/>
                        </a:srgbClr>
                      </a:gs>
                    </a:gsLst>
                    <a:lin ang="5400000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205" name="Forme libre : forme 204">
                    <a:extLst>
                      <a:ext uri="{FF2B5EF4-FFF2-40B4-BE49-F238E27FC236}">
                        <a16:creationId xmlns:a16="http://schemas.microsoft.com/office/drawing/2014/main" id="{3EECF155-D05D-D66C-2D8A-D16E31BE3E5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99184"/>
                    <a:ext cx="3493769" cy="1766887"/>
                  </a:xfrm>
                  <a:custGeom>
                    <a:avLst/>
                    <a:gdLst>
                      <a:gd name="connsiteX0" fmla="*/ 3492818 w 3493769"/>
                      <a:gd name="connsiteY0" fmla="*/ 1766888 h 1766887"/>
                      <a:gd name="connsiteX1" fmla="*/ 0 w 3493769"/>
                      <a:gd name="connsiteY1" fmla="*/ 1766888 h 1766887"/>
                      <a:gd name="connsiteX2" fmla="*/ 0 w 3493769"/>
                      <a:gd name="connsiteY2" fmla="*/ 0 h 1766887"/>
                      <a:gd name="connsiteX3" fmla="*/ 953 w 3493769"/>
                      <a:gd name="connsiteY3" fmla="*/ 0 h 1766887"/>
                      <a:gd name="connsiteX4" fmla="*/ 255270 w 3493769"/>
                      <a:gd name="connsiteY4" fmla="*/ 41910 h 1766887"/>
                      <a:gd name="connsiteX5" fmla="*/ 546735 w 3493769"/>
                      <a:gd name="connsiteY5" fmla="*/ 0 h 1766887"/>
                      <a:gd name="connsiteX6" fmla="*/ 546735 w 3493769"/>
                      <a:gd name="connsiteY6" fmla="*/ 0 h 1766887"/>
                      <a:gd name="connsiteX7" fmla="*/ 546735 w 3493769"/>
                      <a:gd name="connsiteY7" fmla="*/ 0 h 1766887"/>
                      <a:gd name="connsiteX8" fmla="*/ 832485 w 3493769"/>
                      <a:gd name="connsiteY8" fmla="*/ 41910 h 1766887"/>
                      <a:gd name="connsiteX9" fmla="*/ 1154430 w 3493769"/>
                      <a:gd name="connsiteY9" fmla="*/ 0 h 1766887"/>
                      <a:gd name="connsiteX10" fmla="*/ 1154430 w 3493769"/>
                      <a:gd name="connsiteY10" fmla="*/ 0 h 1766887"/>
                      <a:gd name="connsiteX11" fmla="*/ 1154430 w 3493769"/>
                      <a:gd name="connsiteY11" fmla="*/ 0 h 1766887"/>
                      <a:gd name="connsiteX12" fmla="*/ 1486853 w 3493769"/>
                      <a:gd name="connsiteY12" fmla="*/ 41910 h 1766887"/>
                      <a:gd name="connsiteX13" fmla="*/ 1793558 w 3493769"/>
                      <a:gd name="connsiteY13" fmla="*/ 0 h 1766887"/>
                      <a:gd name="connsiteX14" fmla="*/ 1793558 w 3493769"/>
                      <a:gd name="connsiteY14" fmla="*/ 0 h 1766887"/>
                      <a:gd name="connsiteX15" fmla="*/ 1793558 w 3493769"/>
                      <a:gd name="connsiteY15" fmla="*/ 0 h 1766887"/>
                      <a:gd name="connsiteX16" fmla="*/ 2146935 w 3493769"/>
                      <a:gd name="connsiteY16" fmla="*/ 41910 h 1766887"/>
                      <a:gd name="connsiteX17" fmla="*/ 2162175 w 3493769"/>
                      <a:gd name="connsiteY17" fmla="*/ 41910 h 1766887"/>
                      <a:gd name="connsiteX18" fmla="*/ 2437448 w 3493769"/>
                      <a:gd name="connsiteY18" fmla="*/ 0 h 1766887"/>
                      <a:gd name="connsiteX19" fmla="*/ 2437448 w 3493769"/>
                      <a:gd name="connsiteY19" fmla="*/ 0 h 1766887"/>
                      <a:gd name="connsiteX20" fmla="*/ 2437448 w 3493769"/>
                      <a:gd name="connsiteY20" fmla="*/ 0 h 1766887"/>
                      <a:gd name="connsiteX21" fmla="*/ 2765108 w 3493769"/>
                      <a:gd name="connsiteY21" fmla="*/ 41910 h 1766887"/>
                      <a:gd name="connsiteX22" fmla="*/ 3040380 w 3493769"/>
                      <a:gd name="connsiteY22" fmla="*/ 0 h 1766887"/>
                      <a:gd name="connsiteX23" fmla="*/ 3040380 w 3493769"/>
                      <a:gd name="connsiteY23" fmla="*/ 0 h 1766887"/>
                      <a:gd name="connsiteX24" fmla="*/ 3040380 w 3493769"/>
                      <a:gd name="connsiteY24" fmla="*/ 0 h 1766887"/>
                      <a:gd name="connsiteX25" fmla="*/ 3253740 w 3493769"/>
                      <a:gd name="connsiteY25" fmla="*/ 41910 h 1766887"/>
                      <a:gd name="connsiteX26" fmla="*/ 3492818 w 3493769"/>
                      <a:gd name="connsiteY26" fmla="*/ 0 h 1766887"/>
                      <a:gd name="connsiteX27" fmla="*/ 3493770 w 3493769"/>
                      <a:gd name="connsiteY27" fmla="*/ 0 h 1766887"/>
                      <a:gd name="connsiteX28" fmla="*/ 3493770 w 3493769"/>
                      <a:gd name="connsiteY28" fmla="*/ 1766888 h 1766887"/>
                      <a:gd name="connsiteX29" fmla="*/ 953 w 3493769"/>
                      <a:gd name="connsiteY29" fmla="*/ 1765935 h 1766887"/>
                      <a:gd name="connsiteX30" fmla="*/ 3491865 w 3493769"/>
                      <a:gd name="connsiteY30" fmla="*/ 1765935 h 1766887"/>
                      <a:gd name="connsiteX31" fmla="*/ 3491865 w 3493769"/>
                      <a:gd name="connsiteY31" fmla="*/ 953 h 1766887"/>
                      <a:gd name="connsiteX32" fmla="*/ 3267075 w 3493769"/>
                      <a:gd name="connsiteY32" fmla="*/ 42863 h 1766887"/>
                      <a:gd name="connsiteX33" fmla="*/ 3252788 w 3493769"/>
                      <a:gd name="connsiteY33" fmla="*/ 42863 h 1766887"/>
                      <a:gd name="connsiteX34" fmla="*/ 3039428 w 3493769"/>
                      <a:gd name="connsiteY34" fmla="*/ 953 h 1766887"/>
                      <a:gd name="connsiteX35" fmla="*/ 2764155 w 3493769"/>
                      <a:gd name="connsiteY35" fmla="*/ 42863 h 1766887"/>
                      <a:gd name="connsiteX36" fmla="*/ 2436495 w 3493769"/>
                      <a:gd name="connsiteY36" fmla="*/ 953 h 1766887"/>
                      <a:gd name="connsiteX37" fmla="*/ 2160270 w 3493769"/>
                      <a:gd name="connsiteY37" fmla="*/ 42863 h 1766887"/>
                      <a:gd name="connsiteX38" fmla="*/ 2145030 w 3493769"/>
                      <a:gd name="connsiteY38" fmla="*/ 42863 h 1766887"/>
                      <a:gd name="connsiteX39" fmla="*/ 1791653 w 3493769"/>
                      <a:gd name="connsiteY39" fmla="*/ 953 h 1766887"/>
                      <a:gd name="connsiteX40" fmla="*/ 1484948 w 3493769"/>
                      <a:gd name="connsiteY40" fmla="*/ 42863 h 1766887"/>
                      <a:gd name="connsiteX41" fmla="*/ 1152525 w 3493769"/>
                      <a:gd name="connsiteY41" fmla="*/ 953 h 1766887"/>
                      <a:gd name="connsiteX42" fmla="*/ 830580 w 3493769"/>
                      <a:gd name="connsiteY42" fmla="*/ 42863 h 1766887"/>
                      <a:gd name="connsiteX43" fmla="*/ 544830 w 3493769"/>
                      <a:gd name="connsiteY43" fmla="*/ 953 h 1766887"/>
                      <a:gd name="connsiteX44" fmla="*/ 255270 w 3493769"/>
                      <a:gd name="connsiteY44" fmla="*/ 41910 h 1766887"/>
                      <a:gd name="connsiteX45" fmla="*/ 953 w 3493769"/>
                      <a:gd name="connsiteY45" fmla="*/ 0 h 1766887"/>
                      <a:gd name="connsiteX46" fmla="*/ 953 w 3493769"/>
                      <a:gd name="connsiteY46" fmla="*/ 1765935 h 1766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3493769" h="1766887">
                        <a:moveTo>
                          <a:pt x="3492818" y="1766888"/>
                        </a:moveTo>
                        <a:lnTo>
                          <a:pt x="0" y="1766888"/>
                        </a:lnTo>
                        <a:lnTo>
                          <a:pt x="0" y="0"/>
                        </a:lnTo>
                        <a:lnTo>
                          <a:pt x="953" y="0"/>
                        </a:lnTo>
                        <a:cubicBezTo>
                          <a:pt x="2858" y="0"/>
                          <a:pt x="168593" y="41910"/>
                          <a:pt x="255270" y="41910"/>
                        </a:cubicBezTo>
                        <a:cubicBezTo>
                          <a:pt x="342900" y="41910"/>
                          <a:pt x="543878" y="953"/>
                          <a:pt x="546735" y="0"/>
                        </a:cubicBezTo>
                        <a:lnTo>
                          <a:pt x="546735" y="0"/>
                        </a:lnTo>
                        <a:lnTo>
                          <a:pt x="546735" y="0"/>
                        </a:lnTo>
                        <a:cubicBezTo>
                          <a:pt x="548640" y="0"/>
                          <a:pt x="719138" y="41910"/>
                          <a:pt x="832485" y="41910"/>
                        </a:cubicBezTo>
                        <a:cubicBezTo>
                          <a:pt x="945833" y="41910"/>
                          <a:pt x="1152525" y="953"/>
                          <a:pt x="1154430" y="0"/>
                        </a:cubicBezTo>
                        <a:lnTo>
                          <a:pt x="1154430" y="0"/>
                        </a:lnTo>
                        <a:lnTo>
                          <a:pt x="1154430" y="0"/>
                        </a:lnTo>
                        <a:cubicBezTo>
                          <a:pt x="1156335" y="0"/>
                          <a:pt x="1389698" y="41910"/>
                          <a:pt x="1486853" y="41910"/>
                        </a:cubicBezTo>
                        <a:cubicBezTo>
                          <a:pt x="1584960" y="41910"/>
                          <a:pt x="1791653" y="953"/>
                          <a:pt x="1793558" y="0"/>
                        </a:cubicBezTo>
                        <a:lnTo>
                          <a:pt x="1793558" y="0"/>
                        </a:lnTo>
                        <a:lnTo>
                          <a:pt x="1793558" y="0"/>
                        </a:lnTo>
                        <a:cubicBezTo>
                          <a:pt x="1796415" y="0"/>
                          <a:pt x="2054543" y="36195"/>
                          <a:pt x="2146935" y="41910"/>
                        </a:cubicBezTo>
                        <a:cubicBezTo>
                          <a:pt x="2151698" y="41910"/>
                          <a:pt x="2156460" y="41910"/>
                          <a:pt x="2162175" y="41910"/>
                        </a:cubicBezTo>
                        <a:cubicBezTo>
                          <a:pt x="2259330" y="41910"/>
                          <a:pt x="2436495" y="0"/>
                          <a:pt x="2437448" y="0"/>
                        </a:cubicBezTo>
                        <a:lnTo>
                          <a:pt x="2437448" y="0"/>
                        </a:lnTo>
                        <a:lnTo>
                          <a:pt x="2437448" y="0"/>
                        </a:lnTo>
                        <a:cubicBezTo>
                          <a:pt x="2440305" y="0"/>
                          <a:pt x="2682240" y="41910"/>
                          <a:pt x="2765108" y="41910"/>
                        </a:cubicBezTo>
                        <a:cubicBezTo>
                          <a:pt x="2847023" y="41910"/>
                          <a:pt x="3038475" y="953"/>
                          <a:pt x="3040380" y="0"/>
                        </a:cubicBezTo>
                        <a:lnTo>
                          <a:pt x="3040380" y="0"/>
                        </a:lnTo>
                        <a:lnTo>
                          <a:pt x="3040380" y="0"/>
                        </a:lnTo>
                        <a:cubicBezTo>
                          <a:pt x="3041333" y="0"/>
                          <a:pt x="3166110" y="36195"/>
                          <a:pt x="3253740" y="41910"/>
                        </a:cubicBezTo>
                        <a:cubicBezTo>
                          <a:pt x="3341370" y="46673"/>
                          <a:pt x="3490913" y="953"/>
                          <a:pt x="3492818" y="0"/>
                        </a:cubicBezTo>
                        <a:lnTo>
                          <a:pt x="3493770" y="0"/>
                        </a:lnTo>
                        <a:lnTo>
                          <a:pt x="3493770" y="1766888"/>
                        </a:lnTo>
                        <a:close/>
                        <a:moveTo>
                          <a:pt x="953" y="1765935"/>
                        </a:moveTo>
                        <a:lnTo>
                          <a:pt x="3491865" y="1765935"/>
                        </a:lnTo>
                        <a:lnTo>
                          <a:pt x="3491865" y="953"/>
                        </a:lnTo>
                        <a:cubicBezTo>
                          <a:pt x="3482340" y="3810"/>
                          <a:pt x="3352800" y="42863"/>
                          <a:pt x="3267075" y="42863"/>
                        </a:cubicBezTo>
                        <a:cubicBezTo>
                          <a:pt x="3262313" y="42863"/>
                          <a:pt x="3257550" y="42863"/>
                          <a:pt x="3252788" y="42863"/>
                        </a:cubicBezTo>
                        <a:cubicBezTo>
                          <a:pt x="3166110" y="38100"/>
                          <a:pt x="3044190" y="2858"/>
                          <a:pt x="3039428" y="953"/>
                        </a:cubicBezTo>
                        <a:cubicBezTo>
                          <a:pt x="3034665" y="1905"/>
                          <a:pt x="2845118" y="42863"/>
                          <a:pt x="2764155" y="42863"/>
                        </a:cubicBezTo>
                        <a:cubicBezTo>
                          <a:pt x="2682240" y="42863"/>
                          <a:pt x="2442210" y="1905"/>
                          <a:pt x="2436495" y="953"/>
                        </a:cubicBezTo>
                        <a:cubicBezTo>
                          <a:pt x="2431733" y="1905"/>
                          <a:pt x="2257425" y="42863"/>
                          <a:pt x="2160270" y="42863"/>
                        </a:cubicBezTo>
                        <a:cubicBezTo>
                          <a:pt x="2154555" y="42863"/>
                          <a:pt x="2149793" y="42863"/>
                          <a:pt x="2145030" y="42863"/>
                        </a:cubicBezTo>
                        <a:cubicBezTo>
                          <a:pt x="2052638" y="38100"/>
                          <a:pt x="1797368" y="1905"/>
                          <a:pt x="1791653" y="953"/>
                        </a:cubicBezTo>
                        <a:cubicBezTo>
                          <a:pt x="1786890" y="1905"/>
                          <a:pt x="1582103" y="42863"/>
                          <a:pt x="1484948" y="42863"/>
                        </a:cubicBezTo>
                        <a:cubicBezTo>
                          <a:pt x="1387793" y="42863"/>
                          <a:pt x="1157288" y="1905"/>
                          <a:pt x="1152525" y="953"/>
                        </a:cubicBezTo>
                        <a:cubicBezTo>
                          <a:pt x="1147763" y="1905"/>
                          <a:pt x="942975" y="42863"/>
                          <a:pt x="830580" y="42863"/>
                        </a:cubicBezTo>
                        <a:cubicBezTo>
                          <a:pt x="718185" y="42863"/>
                          <a:pt x="549593" y="2858"/>
                          <a:pt x="544830" y="953"/>
                        </a:cubicBezTo>
                        <a:cubicBezTo>
                          <a:pt x="541020" y="1905"/>
                          <a:pt x="341948" y="41910"/>
                          <a:pt x="255270" y="41910"/>
                        </a:cubicBezTo>
                        <a:cubicBezTo>
                          <a:pt x="170498" y="41910"/>
                          <a:pt x="10478" y="2858"/>
                          <a:pt x="953" y="0"/>
                        </a:cubicBezTo>
                        <a:cubicBezTo>
                          <a:pt x="953" y="0"/>
                          <a:pt x="953" y="1765935"/>
                          <a:pt x="953" y="1765935"/>
                        </a:cubicBezTo>
                        <a:close/>
                      </a:path>
                    </a:pathLst>
                  </a:custGeom>
                  <a:solidFill>
                    <a:srgbClr val="0583B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grpSp>
              <p:nvGrpSpPr>
                <p:cNvPr id="199" name="Graphique 25">
                  <a:extLst>
                    <a:ext uri="{FF2B5EF4-FFF2-40B4-BE49-F238E27FC236}">
                      <a16:creationId xmlns:a16="http://schemas.microsoft.com/office/drawing/2014/main" id="{D119EFA5-D144-8261-BE3A-9805413814BE}"/>
                    </a:ext>
                  </a:extLst>
                </p:cNvPr>
                <p:cNvGrpSpPr/>
                <p:nvPr/>
              </p:nvGrpSpPr>
              <p:grpSpPr>
                <a:xfrm>
                  <a:off x="9587865" y="787717"/>
                  <a:ext cx="1267777" cy="2078355"/>
                  <a:chOff x="9587865" y="787717"/>
                  <a:chExt cx="1267777" cy="2078355"/>
                </a:xfrm>
              </p:grpSpPr>
              <p:sp>
                <p:nvSpPr>
                  <p:cNvPr id="202" name="Forme libre : forme 201">
                    <a:extLst>
                      <a:ext uri="{FF2B5EF4-FFF2-40B4-BE49-F238E27FC236}">
                        <a16:creationId xmlns:a16="http://schemas.microsoft.com/office/drawing/2014/main" id="{2821AAAA-F436-2798-EE4E-6E80587D095C}"/>
                      </a:ext>
                    </a:extLst>
                  </p:cNvPr>
                  <p:cNvSpPr/>
                  <p:nvPr/>
                </p:nvSpPr>
                <p:spPr>
                  <a:xfrm>
                    <a:off x="9587865" y="787717"/>
                    <a:ext cx="1267777" cy="2077402"/>
                  </a:xfrm>
                  <a:custGeom>
                    <a:avLst/>
                    <a:gdLst>
                      <a:gd name="connsiteX0" fmla="*/ 1267778 w 1267777"/>
                      <a:gd name="connsiteY0" fmla="*/ 1765935 h 2077402"/>
                      <a:gd name="connsiteX1" fmla="*/ 0 w 1267777"/>
                      <a:gd name="connsiteY1" fmla="*/ 2077403 h 2077402"/>
                      <a:gd name="connsiteX2" fmla="*/ 0 w 1267777"/>
                      <a:gd name="connsiteY2" fmla="*/ 311468 h 2077402"/>
                      <a:gd name="connsiteX3" fmla="*/ 176213 w 1267777"/>
                      <a:gd name="connsiteY3" fmla="*/ 309563 h 2077402"/>
                      <a:gd name="connsiteX4" fmla="*/ 336232 w 1267777"/>
                      <a:gd name="connsiteY4" fmla="*/ 228600 h 2077402"/>
                      <a:gd name="connsiteX5" fmla="*/ 482917 w 1267777"/>
                      <a:gd name="connsiteY5" fmla="*/ 234315 h 2077402"/>
                      <a:gd name="connsiteX6" fmla="*/ 612457 w 1267777"/>
                      <a:gd name="connsiteY6" fmla="*/ 160973 h 2077402"/>
                      <a:gd name="connsiteX7" fmla="*/ 746760 w 1267777"/>
                      <a:gd name="connsiteY7" fmla="*/ 169545 h 2077402"/>
                      <a:gd name="connsiteX8" fmla="*/ 876300 w 1267777"/>
                      <a:gd name="connsiteY8" fmla="*/ 96203 h 2077402"/>
                      <a:gd name="connsiteX9" fmla="*/ 995363 w 1267777"/>
                      <a:gd name="connsiteY9" fmla="*/ 87630 h 2077402"/>
                      <a:gd name="connsiteX10" fmla="*/ 1082992 w 1267777"/>
                      <a:gd name="connsiteY10" fmla="*/ 45720 h 2077402"/>
                      <a:gd name="connsiteX11" fmla="*/ 1162050 w 1267777"/>
                      <a:gd name="connsiteY11" fmla="*/ 46672 h 2077402"/>
                      <a:gd name="connsiteX12" fmla="*/ 1265873 w 1267777"/>
                      <a:gd name="connsiteY12" fmla="*/ 0 h 2077402"/>
                      <a:gd name="connsiteX13" fmla="*/ 1267778 w 1267777"/>
                      <a:gd name="connsiteY13" fmla="*/ 1765935 h 2077402"/>
                      <a:gd name="connsiteX14" fmla="*/ 1267778 w 1267777"/>
                      <a:gd name="connsiteY14" fmla="*/ 1765935 h 2077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67777" h="2077402">
                        <a:moveTo>
                          <a:pt x="1267778" y="1765935"/>
                        </a:moveTo>
                        <a:lnTo>
                          <a:pt x="0" y="2077403"/>
                        </a:lnTo>
                        <a:lnTo>
                          <a:pt x="0" y="311468"/>
                        </a:lnTo>
                        <a:cubicBezTo>
                          <a:pt x="0" y="311468"/>
                          <a:pt x="113347" y="328613"/>
                          <a:pt x="176213" y="309563"/>
                        </a:cubicBezTo>
                        <a:cubicBezTo>
                          <a:pt x="239078" y="290513"/>
                          <a:pt x="336232" y="228600"/>
                          <a:pt x="336232" y="228600"/>
                        </a:cubicBezTo>
                        <a:cubicBezTo>
                          <a:pt x="336232" y="228600"/>
                          <a:pt x="410528" y="250508"/>
                          <a:pt x="482917" y="234315"/>
                        </a:cubicBezTo>
                        <a:cubicBezTo>
                          <a:pt x="555307" y="218123"/>
                          <a:pt x="612457" y="160973"/>
                          <a:pt x="612457" y="160973"/>
                        </a:cubicBezTo>
                        <a:cubicBezTo>
                          <a:pt x="612457" y="160973"/>
                          <a:pt x="683895" y="182880"/>
                          <a:pt x="746760" y="169545"/>
                        </a:cubicBezTo>
                        <a:cubicBezTo>
                          <a:pt x="809625" y="156210"/>
                          <a:pt x="876300" y="96203"/>
                          <a:pt x="876300" y="96203"/>
                        </a:cubicBezTo>
                        <a:cubicBezTo>
                          <a:pt x="876300" y="96203"/>
                          <a:pt x="942022" y="102870"/>
                          <a:pt x="995363" y="87630"/>
                        </a:cubicBezTo>
                        <a:cubicBezTo>
                          <a:pt x="1048703" y="72390"/>
                          <a:pt x="1082992" y="45720"/>
                          <a:pt x="1082992" y="45720"/>
                        </a:cubicBezTo>
                        <a:cubicBezTo>
                          <a:pt x="1082992" y="45720"/>
                          <a:pt x="1095375" y="57150"/>
                          <a:pt x="1162050" y="46672"/>
                        </a:cubicBezTo>
                        <a:cubicBezTo>
                          <a:pt x="1229678" y="37147"/>
                          <a:pt x="1265873" y="0"/>
                          <a:pt x="1265873" y="0"/>
                        </a:cubicBezTo>
                        <a:lnTo>
                          <a:pt x="1267778" y="1765935"/>
                        </a:lnTo>
                        <a:lnTo>
                          <a:pt x="1267778" y="17659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6BFD5"/>
                      </a:gs>
                      <a:gs pos="33960">
                        <a:srgbClr val="66ACCB"/>
                      </a:gs>
                      <a:gs pos="100000">
                        <a:srgbClr val="0583B7"/>
                      </a:gs>
                    </a:gsLst>
                    <a:lin ang="5100073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203" name="Forme libre : forme 202">
                    <a:extLst>
                      <a:ext uri="{FF2B5EF4-FFF2-40B4-BE49-F238E27FC236}">
                        <a16:creationId xmlns:a16="http://schemas.microsoft.com/office/drawing/2014/main" id="{F8A870BF-AC71-BDF7-4455-8CD35F3FA05E}"/>
                      </a:ext>
                    </a:extLst>
                  </p:cNvPr>
                  <p:cNvSpPr/>
                  <p:nvPr/>
                </p:nvSpPr>
                <p:spPr>
                  <a:xfrm>
                    <a:off x="9587865" y="787717"/>
                    <a:ext cx="1267777" cy="2078355"/>
                  </a:xfrm>
                  <a:custGeom>
                    <a:avLst/>
                    <a:gdLst>
                      <a:gd name="connsiteX0" fmla="*/ 0 w 1267777"/>
                      <a:gd name="connsiteY0" fmla="*/ 2078355 h 2078355"/>
                      <a:gd name="connsiteX1" fmla="*/ 0 w 1267777"/>
                      <a:gd name="connsiteY1" fmla="*/ 311468 h 2078355"/>
                      <a:gd name="connsiteX2" fmla="*/ 0 w 1267777"/>
                      <a:gd name="connsiteY2" fmla="*/ 311468 h 2078355"/>
                      <a:gd name="connsiteX3" fmla="*/ 176213 w 1267777"/>
                      <a:gd name="connsiteY3" fmla="*/ 309563 h 2078355"/>
                      <a:gd name="connsiteX4" fmla="*/ 336232 w 1267777"/>
                      <a:gd name="connsiteY4" fmla="*/ 228600 h 2078355"/>
                      <a:gd name="connsiteX5" fmla="*/ 336232 w 1267777"/>
                      <a:gd name="connsiteY5" fmla="*/ 228600 h 2078355"/>
                      <a:gd name="connsiteX6" fmla="*/ 336232 w 1267777"/>
                      <a:gd name="connsiteY6" fmla="*/ 228600 h 2078355"/>
                      <a:gd name="connsiteX7" fmla="*/ 482917 w 1267777"/>
                      <a:gd name="connsiteY7" fmla="*/ 234315 h 2078355"/>
                      <a:gd name="connsiteX8" fmla="*/ 612457 w 1267777"/>
                      <a:gd name="connsiteY8" fmla="*/ 160973 h 2078355"/>
                      <a:gd name="connsiteX9" fmla="*/ 612457 w 1267777"/>
                      <a:gd name="connsiteY9" fmla="*/ 160973 h 2078355"/>
                      <a:gd name="connsiteX10" fmla="*/ 612457 w 1267777"/>
                      <a:gd name="connsiteY10" fmla="*/ 160973 h 2078355"/>
                      <a:gd name="connsiteX11" fmla="*/ 746760 w 1267777"/>
                      <a:gd name="connsiteY11" fmla="*/ 169545 h 2078355"/>
                      <a:gd name="connsiteX12" fmla="*/ 876300 w 1267777"/>
                      <a:gd name="connsiteY12" fmla="*/ 96203 h 2078355"/>
                      <a:gd name="connsiteX13" fmla="*/ 876300 w 1267777"/>
                      <a:gd name="connsiteY13" fmla="*/ 96203 h 2078355"/>
                      <a:gd name="connsiteX14" fmla="*/ 876300 w 1267777"/>
                      <a:gd name="connsiteY14" fmla="*/ 96203 h 2078355"/>
                      <a:gd name="connsiteX15" fmla="*/ 995363 w 1267777"/>
                      <a:gd name="connsiteY15" fmla="*/ 87630 h 2078355"/>
                      <a:gd name="connsiteX16" fmla="*/ 1082992 w 1267777"/>
                      <a:gd name="connsiteY16" fmla="*/ 45720 h 2078355"/>
                      <a:gd name="connsiteX17" fmla="*/ 1082992 w 1267777"/>
                      <a:gd name="connsiteY17" fmla="*/ 45720 h 2078355"/>
                      <a:gd name="connsiteX18" fmla="*/ 1082992 w 1267777"/>
                      <a:gd name="connsiteY18" fmla="*/ 45720 h 2078355"/>
                      <a:gd name="connsiteX19" fmla="*/ 1162050 w 1267777"/>
                      <a:gd name="connsiteY19" fmla="*/ 46672 h 2078355"/>
                      <a:gd name="connsiteX20" fmla="*/ 1265873 w 1267777"/>
                      <a:gd name="connsiteY20" fmla="*/ 953 h 2078355"/>
                      <a:gd name="connsiteX21" fmla="*/ 1266825 w 1267777"/>
                      <a:gd name="connsiteY21" fmla="*/ 0 h 2078355"/>
                      <a:gd name="connsiteX22" fmla="*/ 1266825 w 1267777"/>
                      <a:gd name="connsiteY22" fmla="*/ 1766888 h 2078355"/>
                      <a:gd name="connsiteX23" fmla="*/ 1266825 w 1267777"/>
                      <a:gd name="connsiteY23" fmla="*/ 1766888 h 2078355"/>
                      <a:gd name="connsiteX24" fmla="*/ 1265873 w 1267777"/>
                      <a:gd name="connsiteY24" fmla="*/ 1766888 h 2078355"/>
                      <a:gd name="connsiteX25" fmla="*/ 0 w 1267777"/>
                      <a:gd name="connsiteY25" fmla="*/ 2078355 h 2078355"/>
                      <a:gd name="connsiteX26" fmla="*/ 953 w 1267777"/>
                      <a:gd name="connsiteY26" fmla="*/ 312420 h 2078355"/>
                      <a:gd name="connsiteX27" fmla="*/ 953 w 1267777"/>
                      <a:gd name="connsiteY27" fmla="*/ 2077403 h 2078355"/>
                      <a:gd name="connsiteX28" fmla="*/ 1267778 w 1267777"/>
                      <a:gd name="connsiteY28" fmla="*/ 1765935 h 2078355"/>
                      <a:gd name="connsiteX29" fmla="*/ 1267778 w 1267777"/>
                      <a:gd name="connsiteY29" fmla="*/ 953 h 2078355"/>
                      <a:gd name="connsiteX30" fmla="*/ 1163955 w 1267777"/>
                      <a:gd name="connsiteY30" fmla="*/ 46672 h 2078355"/>
                      <a:gd name="connsiteX31" fmla="*/ 1083945 w 1267777"/>
                      <a:gd name="connsiteY31" fmla="*/ 45720 h 2078355"/>
                      <a:gd name="connsiteX32" fmla="*/ 996315 w 1267777"/>
                      <a:gd name="connsiteY32" fmla="*/ 87630 h 2078355"/>
                      <a:gd name="connsiteX33" fmla="*/ 877253 w 1267777"/>
                      <a:gd name="connsiteY33" fmla="*/ 96203 h 2078355"/>
                      <a:gd name="connsiteX34" fmla="*/ 747713 w 1267777"/>
                      <a:gd name="connsiteY34" fmla="*/ 169545 h 2078355"/>
                      <a:gd name="connsiteX35" fmla="*/ 613410 w 1267777"/>
                      <a:gd name="connsiteY35" fmla="*/ 160973 h 2078355"/>
                      <a:gd name="connsiteX36" fmla="*/ 483870 w 1267777"/>
                      <a:gd name="connsiteY36" fmla="*/ 234315 h 2078355"/>
                      <a:gd name="connsiteX37" fmla="*/ 337185 w 1267777"/>
                      <a:gd name="connsiteY37" fmla="*/ 228600 h 2078355"/>
                      <a:gd name="connsiteX38" fmla="*/ 177165 w 1267777"/>
                      <a:gd name="connsiteY38" fmla="*/ 309563 h 2078355"/>
                      <a:gd name="connsiteX39" fmla="*/ 953 w 1267777"/>
                      <a:gd name="connsiteY39" fmla="*/ 312420 h 2078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267777" h="2078355">
                        <a:moveTo>
                          <a:pt x="0" y="2078355"/>
                        </a:moveTo>
                        <a:lnTo>
                          <a:pt x="0" y="311468"/>
                        </a:lnTo>
                        <a:lnTo>
                          <a:pt x="0" y="311468"/>
                        </a:lnTo>
                        <a:cubicBezTo>
                          <a:pt x="953" y="311468"/>
                          <a:pt x="114300" y="328613"/>
                          <a:pt x="176213" y="309563"/>
                        </a:cubicBezTo>
                        <a:cubicBezTo>
                          <a:pt x="238125" y="290513"/>
                          <a:pt x="335280" y="229553"/>
                          <a:pt x="336232" y="228600"/>
                        </a:cubicBezTo>
                        <a:lnTo>
                          <a:pt x="336232" y="228600"/>
                        </a:lnTo>
                        <a:lnTo>
                          <a:pt x="336232" y="228600"/>
                        </a:lnTo>
                        <a:cubicBezTo>
                          <a:pt x="337185" y="228600"/>
                          <a:pt x="411480" y="250508"/>
                          <a:pt x="482917" y="234315"/>
                        </a:cubicBezTo>
                        <a:cubicBezTo>
                          <a:pt x="554355" y="218123"/>
                          <a:pt x="612457" y="161925"/>
                          <a:pt x="612457" y="160973"/>
                        </a:cubicBezTo>
                        <a:lnTo>
                          <a:pt x="612457" y="160973"/>
                        </a:lnTo>
                        <a:lnTo>
                          <a:pt x="612457" y="160973"/>
                        </a:lnTo>
                        <a:cubicBezTo>
                          <a:pt x="613410" y="160973"/>
                          <a:pt x="684847" y="182880"/>
                          <a:pt x="746760" y="169545"/>
                        </a:cubicBezTo>
                        <a:cubicBezTo>
                          <a:pt x="808672" y="156210"/>
                          <a:pt x="875347" y="97155"/>
                          <a:pt x="876300" y="96203"/>
                        </a:cubicBezTo>
                        <a:lnTo>
                          <a:pt x="876300" y="96203"/>
                        </a:lnTo>
                        <a:lnTo>
                          <a:pt x="876300" y="96203"/>
                        </a:lnTo>
                        <a:cubicBezTo>
                          <a:pt x="877253" y="96203"/>
                          <a:pt x="942022" y="102870"/>
                          <a:pt x="995363" y="87630"/>
                        </a:cubicBezTo>
                        <a:cubicBezTo>
                          <a:pt x="1047750" y="73343"/>
                          <a:pt x="1082992" y="45720"/>
                          <a:pt x="1082992" y="45720"/>
                        </a:cubicBezTo>
                        <a:lnTo>
                          <a:pt x="1082992" y="45720"/>
                        </a:lnTo>
                        <a:lnTo>
                          <a:pt x="1082992" y="45720"/>
                        </a:lnTo>
                        <a:cubicBezTo>
                          <a:pt x="1082992" y="45720"/>
                          <a:pt x="1095375" y="56197"/>
                          <a:pt x="1162050" y="46672"/>
                        </a:cubicBezTo>
                        <a:cubicBezTo>
                          <a:pt x="1228725" y="37147"/>
                          <a:pt x="1265873" y="953"/>
                          <a:pt x="1265873" y="953"/>
                        </a:cubicBezTo>
                        <a:lnTo>
                          <a:pt x="1266825" y="0"/>
                        </a:lnTo>
                        <a:lnTo>
                          <a:pt x="1266825" y="1766888"/>
                        </a:lnTo>
                        <a:lnTo>
                          <a:pt x="1266825" y="1766888"/>
                        </a:lnTo>
                        <a:lnTo>
                          <a:pt x="1265873" y="1766888"/>
                        </a:lnTo>
                        <a:lnTo>
                          <a:pt x="0" y="2078355"/>
                        </a:lnTo>
                        <a:close/>
                        <a:moveTo>
                          <a:pt x="953" y="312420"/>
                        </a:moveTo>
                        <a:lnTo>
                          <a:pt x="953" y="2077403"/>
                        </a:lnTo>
                        <a:lnTo>
                          <a:pt x="1267778" y="1765935"/>
                        </a:lnTo>
                        <a:lnTo>
                          <a:pt x="1267778" y="953"/>
                        </a:lnTo>
                        <a:cubicBezTo>
                          <a:pt x="1263015" y="5715"/>
                          <a:pt x="1226820" y="37147"/>
                          <a:pt x="1163955" y="46672"/>
                        </a:cubicBezTo>
                        <a:cubicBezTo>
                          <a:pt x="1101090" y="56197"/>
                          <a:pt x="1086803" y="47625"/>
                          <a:pt x="1083945" y="45720"/>
                        </a:cubicBezTo>
                        <a:cubicBezTo>
                          <a:pt x="1081088" y="48578"/>
                          <a:pt x="1046797" y="74295"/>
                          <a:pt x="996315" y="87630"/>
                        </a:cubicBezTo>
                        <a:cubicBezTo>
                          <a:pt x="944880" y="101917"/>
                          <a:pt x="881063" y="96203"/>
                          <a:pt x="877253" y="96203"/>
                        </a:cubicBezTo>
                        <a:cubicBezTo>
                          <a:pt x="874395" y="99060"/>
                          <a:pt x="808672" y="156210"/>
                          <a:pt x="747713" y="169545"/>
                        </a:cubicBezTo>
                        <a:cubicBezTo>
                          <a:pt x="687705" y="182880"/>
                          <a:pt x="617220" y="162878"/>
                          <a:pt x="613410" y="160973"/>
                        </a:cubicBezTo>
                        <a:cubicBezTo>
                          <a:pt x="609600" y="164783"/>
                          <a:pt x="553403" y="219075"/>
                          <a:pt x="483870" y="234315"/>
                        </a:cubicBezTo>
                        <a:cubicBezTo>
                          <a:pt x="413385" y="250508"/>
                          <a:pt x="340995" y="229553"/>
                          <a:pt x="337185" y="228600"/>
                        </a:cubicBezTo>
                        <a:cubicBezTo>
                          <a:pt x="332422" y="231458"/>
                          <a:pt x="238125" y="291465"/>
                          <a:pt x="177165" y="309563"/>
                        </a:cubicBezTo>
                        <a:cubicBezTo>
                          <a:pt x="116205" y="328613"/>
                          <a:pt x="8572" y="313373"/>
                          <a:pt x="953" y="312420"/>
                        </a:cubicBezTo>
                        <a:close/>
                      </a:path>
                    </a:pathLst>
                  </a:custGeom>
                  <a:solidFill>
                    <a:srgbClr val="0583B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sp>
              <p:nvSpPr>
                <p:cNvPr id="200" name="Forme libre : forme 199">
                  <a:extLst>
                    <a:ext uri="{FF2B5EF4-FFF2-40B4-BE49-F238E27FC236}">
                      <a16:creationId xmlns:a16="http://schemas.microsoft.com/office/drawing/2014/main" id="{B1A03011-756B-DB46-D02C-3D5F8BF0ACB2}"/>
                    </a:ext>
                  </a:extLst>
                </p:cNvPr>
                <p:cNvSpPr/>
                <p:nvPr/>
              </p:nvSpPr>
              <p:spPr>
                <a:xfrm>
                  <a:off x="6096000" y="891539"/>
                  <a:ext cx="3492817" cy="1974532"/>
                </a:xfrm>
                <a:custGeom>
                  <a:avLst/>
                  <a:gdLst>
                    <a:gd name="connsiteX0" fmla="*/ 3492818 w 3492817"/>
                    <a:gd name="connsiteY0" fmla="*/ 1974533 h 1974532"/>
                    <a:gd name="connsiteX1" fmla="*/ 0 w 3492817"/>
                    <a:gd name="connsiteY1" fmla="*/ 1974533 h 1974532"/>
                    <a:gd name="connsiteX2" fmla="*/ 0 w 3492817"/>
                    <a:gd name="connsiteY2" fmla="*/ 0 h 1974532"/>
                    <a:gd name="connsiteX3" fmla="*/ 3492818 w 3492817"/>
                    <a:gd name="connsiteY3" fmla="*/ 0 h 1974532"/>
                    <a:gd name="connsiteX4" fmla="*/ 3492818 w 3492817"/>
                    <a:gd name="connsiteY4" fmla="*/ 1974533 h 1974532"/>
                    <a:gd name="connsiteX5" fmla="*/ 953 w 3492817"/>
                    <a:gd name="connsiteY5" fmla="*/ 1973580 h 1974532"/>
                    <a:gd name="connsiteX6" fmla="*/ 3491865 w 3492817"/>
                    <a:gd name="connsiteY6" fmla="*/ 1973580 h 1974532"/>
                    <a:gd name="connsiteX7" fmla="*/ 3491865 w 3492817"/>
                    <a:gd name="connsiteY7" fmla="*/ 0 h 1974532"/>
                    <a:gd name="connsiteX8" fmla="*/ 953 w 3492817"/>
                    <a:gd name="connsiteY8" fmla="*/ 0 h 1974532"/>
                    <a:gd name="connsiteX9" fmla="*/ 953 w 3492817"/>
                    <a:gd name="connsiteY9" fmla="*/ 1973580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4532">
                      <a:moveTo>
                        <a:pt x="3492818" y="1974533"/>
                      </a:moveTo>
                      <a:lnTo>
                        <a:pt x="0" y="1974533"/>
                      </a:lnTo>
                      <a:lnTo>
                        <a:pt x="0" y="0"/>
                      </a:lnTo>
                      <a:lnTo>
                        <a:pt x="3492818" y="0"/>
                      </a:lnTo>
                      <a:lnTo>
                        <a:pt x="3492818" y="1974533"/>
                      </a:lnTo>
                      <a:close/>
                      <a:moveTo>
                        <a:pt x="953" y="1973580"/>
                      </a:moveTo>
                      <a:lnTo>
                        <a:pt x="3491865" y="1973580"/>
                      </a:lnTo>
                      <a:lnTo>
                        <a:pt x="3491865" y="0"/>
                      </a:lnTo>
                      <a:lnTo>
                        <a:pt x="953" y="0"/>
                      </a:lnTo>
                      <a:lnTo>
                        <a:pt x="953" y="197358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01" name="Forme libre : forme 200">
                  <a:extLst>
                    <a:ext uri="{FF2B5EF4-FFF2-40B4-BE49-F238E27FC236}">
                      <a16:creationId xmlns:a16="http://schemas.microsoft.com/office/drawing/2014/main" id="{D8D35666-1D2C-554B-D38B-45BCDE93721D}"/>
                    </a:ext>
                  </a:extLst>
                </p:cNvPr>
                <p:cNvSpPr/>
                <p:nvPr/>
              </p:nvSpPr>
              <p:spPr>
                <a:xfrm>
                  <a:off x="9587865" y="579120"/>
                  <a:ext cx="1268729" cy="2286952"/>
                </a:xfrm>
                <a:custGeom>
                  <a:avLst/>
                  <a:gdLst>
                    <a:gd name="connsiteX0" fmla="*/ 0 w 1268729"/>
                    <a:gd name="connsiteY0" fmla="*/ 2286953 h 2286952"/>
                    <a:gd name="connsiteX1" fmla="*/ 0 w 1268729"/>
                    <a:gd name="connsiteY1" fmla="*/ 312420 h 2286952"/>
                    <a:gd name="connsiteX2" fmla="*/ 0 w 1268729"/>
                    <a:gd name="connsiteY2" fmla="*/ 312420 h 2286952"/>
                    <a:gd name="connsiteX3" fmla="*/ 1268730 w 1268729"/>
                    <a:gd name="connsiteY3" fmla="*/ 0 h 2286952"/>
                    <a:gd name="connsiteX4" fmla="*/ 1268730 w 1268729"/>
                    <a:gd name="connsiteY4" fmla="*/ 1975485 h 2286952"/>
                    <a:gd name="connsiteX5" fmla="*/ 1268730 w 1268729"/>
                    <a:gd name="connsiteY5" fmla="*/ 1975485 h 2286952"/>
                    <a:gd name="connsiteX6" fmla="*/ 0 w 1268729"/>
                    <a:gd name="connsiteY6" fmla="*/ 2286953 h 2286952"/>
                    <a:gd name="connsiteX7" fmla="*/ 953 w 1268729"/>
                    <a:gd name="connsiteY7" fmla="*/ 312420 h 2286952"/>
                    <a:gd name="connsiteX8" fmla="*/ 953 w 1268729"/>
                    <a:gd name="connsiteY8" fmla="*/ 2286000 h 2286952"/>
                    <a:gd name="connsiteX9" fmla="*/ 1267778 w 1268729"/>
                    <a:gd name="connsiteY9" fmla="*/ 1974533 h 2286952"/>
                    <a:gd name="connsiteX10" fmla="*/ 1267778 w 1268729"/>
                    <a:gd name="connsiteY10" fmla="*/ 953 h 2286952"/>
                    <a:gd name="connsiteX11" fmla="*/ 953 w 1268729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8729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8730" y="0"/>
                      </a:lnTo>
                      <a:lnTo>
                        <a:pt x="1268730" y="1975485"/>
                      </a:lnTo>
                      <a:lnTo>
                        <a:pt x="1268730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pic>
            <p:nvPicPr>
              <p:cNvPr id="110" name="Graphique 109">
                <a:extLst>
                  <a:ext uri="{FF2B5EF4-FFF2-40B4-BE49-F238E27FC236}">
                    <a16:creationId xmlns:a16="http://schemas.microsoft.com/office/drawing/2014/main" id="{2E42ACC9-86A7-F3CC-227F-0620B0DF6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8382" y="-136760"/>
                <a:ext cx="98848" cy="156044"/>
              </a:xfrm>
              <a:prstGeom prst="rect">
                <a:avLst/>
              </a:prstGeom>
            </p:spPr>
          </p:pic>
          <p:pic>
            <p:nvPicPr>
              <p:cNvPr id="111" name="Graphique 110">
                <a:extLst>
                  <a:ext uri="{FF2B5EF4-FFF2-40B4-BE49-F238E27FC236}">
                    <a16:creationId xmlns:a16="http://schemas.microsoft.com/office/drawing/2014/main" id="{D001938C-F903-6DCE-43A8-7C81833F8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08228" y="-136760"/>
                <a:ext cx="98848" cy="156044"/>
              </a:xfrm>
              <a:prstGeom prst="rect">
                <a:avLst/>
              </a:prstGeom>
            </p:spPr>
          </p:pic>
          <p:pic>
            <p:nvPicPr>
              <p:cNvPr id="112" name="Graphique 111">
                <a:extLst>
                  <a:ext uri="{FF2B5EF4-FFF2-40B4-BE49-F238E27FC236}">
                    <a16:creationId xmlns:a16="http://schemas.microsoft.com/office/drawing/2014/main" id="{98FA9D04-8A75-21BD-8D9D-EAD46006D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8074" y="-136760"/>
                <a:ext cx="98848" cy="156044"/>
              </a:xfrm>
              <a:prstGeom prst="rect">
                <a:avLst/>
              </a:prstGeom>
            </p:spPr>
          </p:pic>
          <p:pic>
            <p:nvPicPr>
              <p:cNvPr id="113" name="Graphique 112">
                <a:extLst>
                  <a:ext uri="{FF2B5EF4-FFF2-40B4-BE49-F238E27FC236}">
                    <a16:creationId xmlns:a16="http://schemas.microsoft.com/office/drawing/2014/main" id="{2E7D354A-5F32-29BF-22CE-0AC1FC2B1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47920" y="-136760"/>
                <a:ext cx="98848" cy="156044"/>
              </a:xfrm>
              <a:prstGeom prst="rect">
                <a:avLst/>
              </a:prstGeom>
            </p:spPr>
          </p:pic>
          <p:pic>
            <p:nvPicPr>
              <p:cNvPr id="114" name="Graphique 113">
                <a:extLst>
                  <a:ext uri="{FF2B5EF4-FFF2-40B4-BE49-F238E27FC236}">
                    <a16:creationId xmlns:a16="http://schemas.microsoft.com/office/drawing/2014/main" id="{8262F02A-2B72-60BE-63CC-46BA0BF2C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7767" y="-136760"/>
                <a:ext cx="98848" cy="156044"/>
              </a:xfrm>
              <a:prstGeom prst="rect">
                <a:avLst/>
              </a:prstGeom>
            </p:spPr>
          </p:pic>
          <p:pic>
            <p:nvPicPr>
              <p:cNvPr id="115" name="Graphique 114">
                <a:extLst>
                  <a:ext uri="{FF2B5EF4-FFF2-40B4-BE49-F238E27FC236}">
                    <a16:creationId xmlns:a16="http://schemas.microsoft.com/office/drawing/2014/main" id="{973F5EBD-FF40-B1F4-BD12-02A1FAC62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87613" y="-136760"/>
                <a:ext cx="98848" cy="156044"/>
              </a:xfrm>
              <a:prstGeom prst="rect">
                <a:avLst/>
              </a:prstGeom>
            </p:spPr>
          </p:pic>
          <p:pic>
            <p:nvPicPr>
              <p:cNvPr id="116" name="Graphique 115">
                <a:extLst>
                  <a:ext uri="{FF2B5EF4-FFF2-40B4-BE49-F238E27FC236}">
                    <a16:creationId xmlns:a16="http://schemas.microsoft.com/office/drawing/2014/main" id="{830B7F5D-4014-7B1B-DD02-88ACE4739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70835" y="-136762"/>
                <a:ext cx="98848" cy="156044"/>
              </a:xfrm>
              <a:prstGeom prst="rect">
                <a:avLst/>
              </a:prstGeom>
            </p:spPr>
          </p:pic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611B38AE-0E8A-49A8-F726-C2C2680C35D7}"/>
                  </a:ext>
                </a:extLst>
              </p:cNvPr>
              <p:cNvSpPr/>
              <p:nvPr/>
            </p:nvSpPr>
            <p:spPr>
              <a:xfrm>
                <a:off x="3234610" y="-97678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970C2EDA-16B9-EDB2-2BF4-B1C1CD505E8A}"/>
                  </a:ext>
                </a:extLst>
              </p:cNvPr>
              <p:cNvSpPr/>
              <p:nvPr/>
            </p:nvSpPr>
            <p:spPr>
              <a:xfrm>
                <a:off x="3414156" y="-80549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4E3FD6DF-CE5D-1796-102B-29AC019FDDFE}"/>
                  </a:ext>
                </a:extLst>
              </p:cNvPr>
              <p:cNvSpPr/>
              <p:nvPr/>
            </p:nvSpPr>
            <p:spPr>
              <a:xfrm>
                <a:off x="3272308" y="-85085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710479EF-B67D-90E3-C168-138B7C312B84}"/>
                  </a:ext>
                </a:extLst>
              </p:cNvPr>
              <p:cNvSpPr/>
              <p:nvPr/>
            </p:nvSpPr>
            <p:spPr>
              <a:xfrm>
                <a:off x="3134588" y="-91065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3BAF0E3E-1108-B698-3895-DB15217B29C0}"/>
                  </a:ext>
                </a:extLst>
              </p:cNvPr>
              <p:cNvSpPr/>
              <p:nvPr/>
            </p:nvSpPr>
            <p:spPr>
              <a:xfrm>
                <a:off x="3179428" y="-80956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69F24851-8F84-E091-EABF-504136E69835}"/>
                  </a:ext>
                </a:extLst>
              </p:cNvPr>
              <p:cNvSpPr/>
              <p:nvPr/>
            </p:nvSpPr>
            <p:spPr>
              <a:xfrm>
                <a:off x="3269906" y="-72145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BAB12D83-EBED-FCAC-DA02-732ABDA37673}"/>
                  </a:ext>
                </a:extLst>
              </p:cNvPr>
              <p:cNvSpPr/>
              <p:nvPr/>
            </p:nvSpPr>
            <p:spPr>
              <a:xfrm>
                <a:off x="3466299" y="-95887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5F58310C-F166-5C1F-0173-21627841B88D}"/>
                  </a:ext>
                </a:extLst>
              </p:cNvPr>
              <p:cNvSpPr/>
              <p:nvPr/>
            </p:nvSpPr>
            <p:spPr>
              <a:xfrm>
                <a:off x="3307391" y="-99474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A2856757-4CB1-3C16-BCFE-186AD60CB092}"/>
                  </a:ext>
                </a:extLst>
              </p:cNvPr>
              <p:cNvSpPr/>
              <p:nvPr/>
            </p:nvSpPr>
            <p:spPr>
              <a:xfrm>
                <a:off x="3426473" y="-90522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B6166D59-9135-B474-5F14-5738E1EDC8C5}"/>
                  </a:ext>
                </a:extLst>
              </p:cNvPr>
              <p:cNvGrpSpPr/>
              <p:nvPr/>
            </p:nvGrpSpPr>
            <p:grpSpPr>
              <a:xfrm>
                <a:off x="3200627" y="-957602"/>
                <a:ext cx="229455" cy="250338"/>
                <a:chOff x="-22833" y="973224"/>
                <a:chExt cx="582862" cy="635912"/>
              </a:xfrm>
            </p:grpSpPr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74891394-EB3E-546E-4BA1-8AD1911B12EE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7" name="Ellipse 186">
                  <a:extLst>
                    <a:ext uri="{FF2B5EF4-FFF2-40B4-BE49-F238E27FC236}">
                      <a16:creationId xmlns:a16="http://schemas.microsoft.com/office/drawing/2014/main" id="{806313F3-3CBD-D77F-4844-5EBD9F862547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8" name="Ellipse 187">
                  <a:extLst>
                    <a:ext uri="{FF2B5EF4-FFF2-40B4-BE49-F238E27FC236}">
                      <a16:creationId xmlns:a16="http://schemas.microsoft.com/office/drawing/2014/main" id="{D84B5538-9CD5-1747-08FB-E3C12D0D646F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250B49A5-7BA6-A8D1-7BDF-08D24D943244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9F3FCFAA-9D7E-5249-2C6B-541B0DB6E91C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91" name="Ellipse 190">
                  <a:extLst>
                    <a:ext uri="{FF2B5EF4-FFF2-40B4-BE49-F238E27FC236}">
                      <a16:creationId xmlns:a16="http://schemas.microsoft.com/office/drawing/2014/main" id="{522665B4-F3E4-6BA8-40AB-404EFF34DFA5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4D910576-0779-D7DE-D336-DD3CF77811B1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93" name="Ellipse 192">
                  <a:extLst>
                    <a:ext uri="{FF2B5EF4-FFF2-40B4-BE49-F238E27FC236}">
                      <a16:creationId xmlns:a16="http://schemas.microsoft.com/office/drawing/2014/main" id="{DBD208DC-CB32-1FEA-D34B-958E36CE1B20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94" name="Ellipse 193">
                  <a:extLst>
                    <a:ext uri="{FF2B5EF4-FFF2-40B4-BE49-F238E27FC236}">
                      <a16:creationId xmlns:a16="http://schemas.microsoft.com/office/drawing/2014/main" id="{06CD007A-04F0-A7E2-8A5A-6EA7B1B56E95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7590F378-176F-6734-7A23-F4DA59B7EA6E}"/>
                  </a:ext>
                </a:extLst>
              </p:cNvPr>
              <p:cNvSpPr/>
              <p:nvPr/>
            </p:nvSpPr>
            <p:spPr>
              <a:xfrm>
                <a:off x="4576873" y="-93138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D0A1FD8F-387E-27DA-ABAB-11BDAD6EED12}"/>
                  </a:ext>
                </a:extLst>
              </p:cNvPr>
              <p:cNvSpPr/>
              <p:nvPr/>
            </p:nvSpPr>
            <p:spPr>
              <a:xfrm>
                <a:off x="4756419" y="-76009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7045B105-A369-D054-7ACD-09861F445973}"/>
                  </a:ext>
                </a:extLst>
              </p:cNvPr>
              <p:cNvSpPr/>
              <p:nvPr/>
            </p:nvSpPr>
            <p:spPr>
              <a:xfrm>
                <a:off x="4614571" y="-80545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606BC334-DD30-1B14-029F-2A782555B4A1}"/>
                  </a:ext>
                </a:extLst>
              </p:cNvPr>
              <p:cNvSpPr/>
              <p:nvPr/>
            </p:nvSpPr>
            <p:spPr>
              <a:xfrm>
                <a:off x="4476851" y="-86525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8231C5A-671F-E54D-009E-D9FAA50F8E62}"/>
                  </a:ext>
                </a:extLst>
              </p:cNvPr>
              <p:cNvSpPr/>
              <p:nvPr/>
            </p:nvSpPr>
            <p:spPr>
              <a:xfrm>
                <a:off x="4521691" y="-76415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D9D11D19-0FE5-0702-769E-39F1C2C6A5DC}"/>
                  </a:ext>
                </a:extLst>
              </p:cNvPr>
              <p:cNvSpPr/>
              <p:nvPr/>
            </p:nvSpPr>
            <p:spPr>
              <a:xfrm>
                <a:off x="4612169" y="-67605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4B99C55C-5BEA-96C7-DCF5-237DD0219082}"/>
                  </a:ext>
                </a:extLst>
              </p:cNvPr>
              <p:cNvSpPr/>
              <p:nvPr/>
            </p:nvSpPr>
            <p:spPr>
              <a:xfrm>
                <a:off x="4808562" y="-91347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5C559A8F-92B8-2853-A884-372ADEBD884E}"/>
                  </a:ext>
                </a:extLst>
              </p:cNvPr>
              <p:cNvSpPr/>
              <p:nvPr/>
            </p:nvSpPr>
            <p:spPr>
              <a:xfrm>
                <a:off x="4649654" y="-94934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25B09291-A4DB-7B9A-0844-BD65CEABEE1B}"/>
                  </a:ext>
                </a:extLst>
              </p:cNvPr>
              <p:cNvSpPr/>
              <p:nvPr/>
            </p:nvSpPr>
            <p:spPr>
              <a:xfrm>
                <a:off x="4768736" y="-85982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136" name="Groupe 135">
                <a:extLst>
                  <a:ext uri="{FF2B5EF4-FFF2-40B4-BE49-F238E27FC236}">
                    <a16:creationId xmlns:a16="http://schemas.microsoft.com/office/drawing/2014/main" id="{CDF66CBC-DA6E-A49D-FD56-BA404D6A1773}"/>
                  </a:ext>
                </a:extLst>
              </p:cNvPr>
              <p:cNvGrpSpPr/>
              <p:nvPr/>
            </p:nvGrpSpPr>
            <p:grpSpPr>
              <a:xfrm>
                <a:off x="4542890" y="-912200"/>
                <a:ext cx="229455" cy="250338"/>
                <a:chOff x="-22833" y="973224"/>
                <a:chExt cx="582862" cy="635912"/>
              </a:xfrm>
            </p:grpSpPr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CB897930-ECFA-10D3-999D-3DE1E6A21A1E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CAA184B1-D443-64BC-1490-17DAFD97B801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7557F31D-18A9-5489-E214-D6C59D5C6F3E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0" name="Ellipse 179">
                  <a:extLst>
                    <a:ext uri="{FF2B5EF4-FFF2-40B4-BE49-F238E27FC236}">
                      <a16:creationId xmlns:a16="http://schemas.microsoft.com/office/drawing/2014/main" id="{99857CE9-D341-1BD4-1415-A41B9F2F1E4B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id="{5946079C-CEED-0362-19DA-F4ABF2100EDA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EEF4E95F-2229-50F6-FEAE-F872F2948505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3" name="Ellipse 182">
                  <a:extLst>
                    <a:ext uri="{FF2B5EF4-FFF2-40B4-BE49-F238E27FC236}">
                      <a16:creationId xmlns:a16="http://schemas.microsoft.com/office/drawing/2014/main" id="{790F2BF0-2100-26DD-53E3-6B7E18C44D6E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EB4C3E9D-9DDD-34F1-B2C5-F66BE99DAC92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85" name="Ellipse 184">
                  <a:extLst>
                    <a:ext uri="{FF2B5EF4-FFF2-40B4-BE49-F238E27FC236}">
                      <a16:creationId xmlns:a16="http://schemas.microsoft.com/office/drawing/2014/main" id="{BCB46A8E-1292-4D77-BD0D-30E4595377C7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91642FA7-4783-57A0-7446-6502DE3EEA5A}"/>
                  </a:ext>
                </a:extLst>
              </p:cNvPr>
              <p:cNvSpPr/>
              <p:nvPr/>
            </p:nvSpPr>
            <p:spPr>
              <a:xfrm>
                <a:off x="3907485" y="-94881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C948259B-F46B-3012-29FE-7C84FAA25BF8}"/>
                  </a:ext>
                </a:extLst>
              </p:cNvPr>
              <p:cNvSpPr/>
              <p:nvPr/>
            </p:nvSpPr>
            <p:spPr>
              <a:xfrm>
                <a:off x="4087031" y="-77752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6D736765-5B3E-ECDD-AE21-6A304FFB3B4A}"/>
                  </a:ext>
                </a:extLst>
              </p:cNvPr>
              <p:cNvSpPr/>
              <p:nvPr/>
            </p:nvSpPr>
            <p:spPr>
              <a:xfrm>
                <a:off x="3945184" y="-82287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28C02E6F-4987-B69E-F665-B9DDFB5EAB5D}"/>
                  </a:ext>
                </a:extLst>
              </p:cNvPr>
              <p:cNvSpPr/>
              <p:nvPr/>
            </p:nvSpPr>
            <p:spPr>
              <a:xfrm>
                <a:off x="3807463" y="-88268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F53F8541-143E-D30A-375B-F33B1B1AD1AB}"/>
                  </a:ext>
                </a:extLst>
              </p:cNvPr>
              <p:cNvSpPr/>
              <p:nvPr/>
            </p:nvSpPr>
            <p:spPr>
              <a:xfrm>
                <a:off x="3852303" y="-781587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87630425-C68F-C57F-A492-2C7592F72288}"/>
                  </a:ext>
                </a:extLst>
              </p:cNvPr>
              <p:cNvSpPr/>
              <p:nvPr/>
            </p:nvSpPr>
            <p:spPr>
              <a:xfrm>
                <a:off x="3942781" y="-69348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38F16E56-3AB4-5A2D-5772-2D8C75661154}"/>
                  </a:ext>
                </a:extLst>
              </p:cNvPr>
              <p:cNvSpPr/>
              <p:nvPr/>
            </p:nvSpPr>
            <p:spPr>
              <a:xfrm>
                <a:off x="4139174" y="-93090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C421B7BB-F4AA-7316-E684-01808A8993ED}"/>
                  </a:ext>
                </a:extLst>
              </p:cNvPr>
              <p:cNvSpPr/>
              <p:nvPr/>
            </p:nvSpPr>
            <p:spPr>
              <a:xfrm>
                <a:off x="3980267" y="-96677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62276045-F9F4-D5FE-1045-40AC88FC336F}"/>
                  </a:ext>
                </a:extLst>
              </p:cNvPr>
              <p:cNvSpPr/>
              <p:nvPr/>
            </p:nvSpPr>
            <p:spPr>
              <a:xfrm>
                <a:off x="4099348" y="-87724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E2016B46-3810-074A-FEA3-1370236B162C}"/>
                  </a:ext>
                </a:extLst>
              </p:cNvPr>
              <p:cNvGrpSpPr/>
              <p:nvPr/>
            </p:nvGrpSpPr>
            <p:grpSpPr>
              <a:xfrm>
                <a:off x="3873502" y="-929629"/>
                <a:ext cx="229455" cy="250338"/>
                <a:chOff x="-22833" y="973224"/>
                <a:chExt cx="582862" cy="635912"/>
              </a:xfrm>
            </p:grpSpPr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F02F3FD4-57BD-34DF-53BA-07CBF996ECE8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55CFDBAF-A606-3200-96AD-774C475BD9C6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7581E678-7F7A-B2D9-0003-701A93891D07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D1579420-DC64-5CA4-3658-AC303FA766ED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2" name="Ellipse 171">
                  <a:extLst>
                    <a:ext uri="{FF2B5EF4-FFF2-40B4-BE49-F238E27FC236}">
                      <a16:creationId xmlns:a16="http://schemas.microsoft.com/office/drawing/2014/main" id="{EA7B67C1-4430-29F4-AAF2-F58E36E01352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78BCCA94-0299-6C70-447C-47312DF96766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FCBBA5BA-5F92-2D5B-51C0-3338CE5605EF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81BA8FD-9020-FA19-6CA7-04AB4D1AEC0F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A652256A-53CF-A4E3-B159-26D9636BCDF4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0EB8DE67-731F-3ACE-43C0-2B258E3D137A}"/>
                  </a:ext>
                </a:extLst>
              </p:cNvPr>
              <p:cNvSpPr/>
              <p:nvPr/>
            </p:nvSpPr>
            <p:spPr>
              <a:xfrm>
                <a:off x="5210124" y="-94303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86D5337-6687-D23B-111F-F3EFA98529E2}"/>
                  </a:ext>
                </a:extLst>
              </p:cNvPr>
              <p:cNvSpPr/>
              <p:nvPr/>
            </p:nvSpPr>
            <p:spPr>
              <a:xfrm>
                <a:off x="5389670" y="-77174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FBC10922-1F81-5D71-DE0F-358F3736E55F}"/>
                  </a:ext>
                </a:extLst>
              </p:cNvPr>
              <p:cNvSpPr/>
              <p:nvPr/>
            </p:nvSpPr>
            <p:spPr>
              <a:xfrm>
                <a:off x="5247823" y="-81710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2E5E7B33-8881-9EF5-DEC2-AD371697775F}"/>
                  </a:ext>
                </a:extLst>
              </p:cNvPr>
              <p:cNvSpPr/>
              <p:nvPr/>
            </p:nvSpPr>
            <p:spPr>
              <a:xfrm>
                <a:off x="4996183" y="-83728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1C17E2B-1596-75C7-1CF4-7FE59E11BD99}"/>
                  </a:ext>
                </a:extLst>
              </p:cNvPr>
              <p:cNvSpPr/>
              <p:nvPr/>
            </p:nvSpPr>
            <p:spPr>
              <a:xfrm>
                <a:off x="5154942" y="-77580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15F1575B-7C23-3709-C1E8-0C70797819DC}"/>
                  </a:ext>
                </a:extLst>
              </p:cNvPr>
              <p:cNvSpPr/>
              <p:nvPr/>
            </p:nvSpPr>
            <p:spPr>
              <a:xfrm>
                <a:off x="5245420" y="-68770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95ED28D4-C0D1-0C4F-E558-D2DAA0219319}"/>
                  </a:ext>
                </a:extLst>
              </p:cNvPr>
              <p:cNvSpPr/>
              <p:nvPr/>
            </p:nvSpPr>
            <p:spPr>
              <a:xfrm>
                <a:off x="5441813" y="-925127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D39F60D6-7548-FE0E-BF15-5C7F06E6248A}"/>
                  </a:ext>
                </a:extLst>
              </p:cNvPr>
              <p:cNvSpPr/>
              <p:nvPr/>
            </p:nvSpPr>
            <p:spPr>
              <a:xfrm>
                <a:off x="5282906" y="-96099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9183F3B5-B425-E02E-2562-90779045E52D}"/>
                  </a:ext>
                </a:extLst>
              </p:cNvPr>
              <p:cNvSpPr/>
              <p:nvPr/>
            </p:nvSpPr>
            <p:spPr>
              <a:xfrm>
                <a:off x="5401987" y="-87147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156" name="Groupe 155">
                <a:extLst>
                  <a:ext uri="{FF2B5EF4-FFF2-40B4-BE49-F238E27FC236}">
                    <a16:creationId xmlns:a16="http://schemas.microsoft.com/office/drawing/2014/main" id="{3542D899-1BD7-734F-37AC-663CF15877B0}"/>
                  </a:ext>
                </a:extLst>
              </p:cNvPr>
              <p:cNvGrpSpPr/>
              <p:nvPr/>
            </p:nvGrpSpPr>
            <p:grpSpPr>
              <a:xfrm>
                <a:off x="5176141" y="-923850"/>
                <a:ext cx="229455" cy="250338"/>
                <a:chOff x="-22833" y="973224"/>
                <a:chExt cx="582862" cy="635912"/>
              </a:xfrm>
            </p:grpSpPr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0EB207AA-343C-6264-B2C6-09228B382E7B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CA9A50AE-30E8-5A8F-1306-364DEE1AFD36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3BBD0274-50D0-99AE-A3BE-EF047BCA956A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B04CABB8-0B5F-0C00-55A0-6A8D475F2627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721EBCFF-3923-A264-0EE9-BCE929D6753B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327DD04-8F41-7525-52E1-F430ECD0A844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BB7694D2-2670-F9C3-F108-D9F09824F28E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704443FF-4D8C-7DD7-ECFE-AC2181C5740D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574802CE-2EBC-DFA5-0E9E-618D992ECD07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pic>
            <p:nvPicPr>
              <p:cNvPr id="157" name="Image 156">
                <a:extLst>
                  <a:ext uri="{FF2B5EF4-FFF2-40B4-BE49-F238E27FC236}">
                    <a16:creationId xmlns:a16="http://schemas.microsoft.com/office/drawing/2014/main" id="{1CF62485-38B3-41BE-99C7-1FB44F637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3887" y="-1259532"/>
                <a:ext cx="647619" cy="1190476"/>
              </a:xfrm>
              <a:prstGeom prst="rect">
                <a:avLst/>
              </a:prstGeom>
            </p:spPr>
          </p:pic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0126467B-6D0D-C92B-3164-4D1BD1769F72}"/>
                  </a:ext>
                </a:extLst>
              </p:cNvPr>
              <p:cNvSpPr/>
              <p:nvPr/>
            </p:nvSpPr>
            <p:spPr>
              <a:xfrm>
                <a:off x="5683043" y="-1804644"/>
                <a:ext cx="1029295" cy="1858149"/>
              </a:xfrm>
              <a:custGeom>
                <a:avLst/>
                <a:gdLst>
                  <a:gd name="connsiteX0" fmla="*/ 1266825 w 1266825"/>
                  <a:gd name="connsiteY0" fmla="*/ 1974533 h 2286952"/>
                  <a:gd name="connsiteX1" fmla="*/ 0 w 1266825"/>
                  <a:gd name="connsiteY1" fmla="*/ 2286953 h 2286952"/>
                  <a:gd name="connsiteX2" fmla="*/ 0 w 1266825"/>
                  <a:gd name="connsiteY2" fmla="*/ 312420 h 2286952"/>
                  <a:gd name="connsiteX3" fmla="*/ 1266825 w 1266825"/>
                  <a:gd name="connsiteY3" fmla="*/ 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825" h="2286952">
                    <a:moveTo>
                      <a:pt x="1266825" y="1974533"/>
                    </a:moveTo>
                    <a:lnTo>
                      <a:pt x="0" y="2286953"/>
                    </a:lnTo>
                    <a:lnTo>
                      <a:pt x="0" y="312420"/>
                    </a:lnTo>
                    <a:lnTo>
                      <a:pt x="12668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6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07EC21A2-811D-33F1-F4C9-9823FE36583F}"/>
                </a:ext>
              </a:extLst>
            </p:cNvPr>
            <p:cNvSpPr/>
            <p:nvPr/>
          </p:nvSpPr>
          <p:spPr>
            <a:xfrm>
              <a:off x="5357201" y="609658"/>
              <a:ext cx="1456628" cy="823674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4D53E7B-428E-98C2-017C-A89BFEE09286}"/>
              </a:ext>
            </a:extLst>
          </p:cNvPr>
          <p:cNvGrpSpPr/>
          <p:nvPr/>
        </p:nvGrpSpPr>
        <p:grpSpPr>
          <a:xfrm rot="19703961" flipV="1">
            <a:off x="2900362" y="1407375"/>
            <a:ext cx="1272960" cy="273135"/>
            <a:chOff x="2087418" y="1790664"/>
            <a:chExt cx="4533211" cy="972678"/>
          </a:xfrm>
        </p:grpSpPr>
        <p:sp>
          <p:nvSpPr>
            <p:cNvPr id="211" name="Forme libre : forme 210">
              <a:extLst>
                <a:ext uri="{FF2B5EF4-FFF2-40B4-BE49-F238E27FC236}">
                  <a16:creationId xmlns:a16="http://schemas.microsoft.com/office/drawing/2014/main" id="{20A671B6-5B59-2DC5-0E18-9FE43D7AAF81}"/>
                </a:ext>
              </a:extLst>
            </p:cNvPr>
            <p:cNvSpPr/>
            <p:nvPr/>
          </p:nvSpPr>
          <p:spPr>
            <a:xfrm>
              <a:off x="2087418" y="2124364"/>
              <a:ext cx="3722256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212" name="Forme libre : forme 211">
              <a:extLst>
                <a:ext uri="{FF2B5EF4-FFF2-40B4-BE49-F238E27FC236}">
                  <a16:creationId xmlns:a16="http://schemas.microsoft.com/office/drawing/2014/main" id="{AD47292A-6AC5-749E-991B-5CC91ABC222F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3CB57C43-BBBF-E46F-C512-7B9184BA232B}"/>
              </a:ext>
            </a:extLst>
          </p:cNvPr>
          <p:cNvSpPr txBox="1"/>
          <p:nvPr/>
        </p:nvSpPr>
        <p:spPr>
          <a:xfrm>
            <a:off x="658002" y="978960"/>
            <a:ext cx="167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Blue crab </a:t>
            </a:r>
            <a:r>
              <a:rPr lang="fr-FR" sz="1600" dirty="0" err="1"/>
              <a:t>cue</a:t>
            </a:r>
            <a:endParaRPr lang="fr-FR" sz="1600" dirty="0"/>
          </a:p>
        </p:txBody>
      </p:sp>
      <p:grpSp>
        <p:nvGrpSpPr>
          <p:cNvPr id="214" name="Groupe 213">
            <a:extLst>
              <a:ext uri="{FF2B5EF4-FFF2-40B4-BE49-F238E27FC236}">
                <a16:creationId xmlns:a16="http://schemas.microsoft.com/office/drawing/2014/main" id="{18475FD8-1AD2-F921-78B5-D77BFD43913F}"/>
              </a:ext>
            </a:extLst>
          </p:cNvPr>
          <p:cNvGrpSpPr/>
          <p:nvPr/>
        </p:nvGrpSpPr>
        <p:grpSpPr>
          <a:xfrm>
            <a:off x="450486" y="1079586"/>
            <a:ext cx="364182" cy="283001"/>
            <a:chOff x="2109789" y="1860188"/>
            <a:chExt cx="189470" cy="159464"/>
          </a:xfrm>
        </p:grpSpPr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15C724CF-D910-4634-6D3E-09FD347E81CA}"/>
                </a:ext>
              </a:extLst>
            </p:cNvPr>
            <p:cNvSpPr/>
            <p:nvPr/>
          </p:nvSpPr>
          <p:spPr>
            <a:xfrm>
              <a:off x="2161167" y="186941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47FBA19B-368B-61D2-8ECA-46A7C9E5C84C}"/>
                </a:ext>
              </a:extLst>
            </p:cNvPr>
            <p:cNvSpPr/>
            <p:nvPr/>
          </p:nvSpPr>
          <p:spPr>
            <a:xfrm>
              <a:off x="2253394" y="195740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F63274E0-710E-4514-41F9-303853FBB094}"/>
                </a:ext>
              </a:extLst>
            </p:cNvPr>
            <p:cNvSpPr/>
            <p:nvPr/>
          </p:nvSpPr>
          <p:spPr>
            <a:xfrm>
              <a:off x="2180531" y="193410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271C530C-B247-CDBA-2840-2607655E8954}"/>
                </a:ext>
              </a:extLst>
            </p:cNvPr>
            <p:cNvSpPr/>
            <p:nvPr/>
          </p:nvSpPr>
          <p:spPr>
            <a:xfrm>
              <a:off x="2109789" y="190338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31B56F6F-CEFE-F290-7147-BCC5E341B795}"/>
                </a:ext>
              </a:extLst>
            </p:cNvPr>
            <p:cNvSpPr/>
            <p:nvPr/>
          </p:nvSpPr>
          <p:spPr>
            <a:xfrm>
              <a:off x="2132822" y="19553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99209859-EF94-24EC-4782-AC0DF3A5D51E}"/>
                </a:ext>
              </a:extLst>
            </p:cNvPr>
            <p:cNvSpPr/>
            <p:nvPr/>
          </p:nvSpPr>
          <p:spPr>
            <a:xfrm>
              <a:off x="2179297" y="200057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FA8DF278-27F6-656E-41C9-AADBAA72782A}"/>
                </a:ext>
              </a:extLst>
            </p:cNvPr>
            <p:cNvSpPr/>
            <p:nvPr/>
          </p:nvSpPr>
          <p:spPr>
            <a:xfrm>
              <a:off x="2280178" y="18786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0A899902-FF8D-E0F9-D759-6977A6723AC2}"/>
                </a:ext>
              </a:extLst>
            </p:cNvPr>
            <p:cNvSpPr/>
            <p:nvPr/>
          </p:nvSpPr>
          <p:spPr>
            <a:xfrm>
              <a:off x="2198552" y="1860188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CAE784F8-92AA-8C37-3552-C1EB56679074}"/>
                </a:ext>
              </a:extLst>
            </p:cNvPr>
            <p:cNvSpPr/>
            <p:nvPr/>
          </p:nvSpPr>
          <p:spPr>
            <a:xfrm>
              <a:off x="2259720" y="190617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94D1AD1C-11BE-6C61-D157-A56C74A6F9FC}"/>
                </a:ext>
              </a:extLst>
            </p:cNvPr>
            <p:cNvGrpSpPr/>
            <p:nvPr/>
          </p:nvGrpSpPr>
          <p:grpSpPr>
            <a:xfrm>
              <a:off x="2143711" y="1879270"/>
              <a:ext cx="117863" cy="128590"/>
              <a:chOff x="-22833" y="973224"/>
              <a:chExt cx="582862" cy="635912"/>
            </a:xfrm>
          </p:grpSpPr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D70E5F95-3080-9985-47D6-A3A66BEA7C33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23768B7A-88BF-703C-C519-3D1E6392C49B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A998D70F-B593-2181-BA70-A4C02F522715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3B065BAE-F989-8446-AB25-132AE0F0A71B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08CBE232-A2B2-BA79-B18A-D52B3E2D0911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64F4D328-7538-EABC-591A-780A67B32135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C7C34DCD-A618-5D1A-0A4B-42695387E407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94DC02FD-8FA6-11FF-4D23-653C6F6411E6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9223BB39-AF58-EE4E-0C59-9E64E94CC646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</p:grp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C92A3A69-2622-D2D3-A975-962710948BDB}"/>
              </a:ext>
            </a:extLst>
          </p:cNvPr>
          <p:cNvGrpSpPr/>
          <p:nvPr/>
        </p:nvGrpSpPr>
        <p:grpSpPr>
          <a:xfrm>
            <a:off x="290083" y="1839241"/>
            <a:ext cx="2409629" cy="1156641"/>
            <a:chOff x="867345" y="1376381"/>
            <a:chExt cx="1988444" cy="954469"/>
          </a:xfrm>
        </p:grpSpPr>
        <p:grpSp>
          <p:nvGrpSpPr>
            <p:cNvPr id="235" name="Graphique 25">
              <a:extLst>
                <a:ext uri="{FF2B5EF4-FFF2-40B4-BE49-F238E27FC236}">
                  <a16:creationId xmlns:a16="http://schemas.microsoft.com/office/drawing/2014/main" id="{9A61C5FC-2847-0125-A6B9-015A8740AB57}"/>
                </a:ext>
              </a:extLst>
            </p:cNvPr>
            <p:cNvGrpSpPr/>
            <p:nvPr/>
          </p:nvGrpSpPr>
          <p:grpSpPr>
            <a:xfrm>
              <a:off x="867345" y="1376381"/>
              <a:ext cx="1988444" cy="954469"/>
              <a:chOff x="6096000" y="579120"/>
              <a:chExt cx="4764405" cy="2286952"/>
            </a:xfrm>
          </p:grpSpPr>
          <p:grpSp>
            <p:nvGrpSpPr>
              <p:cNvPr id="279" name="Graphique 25">
                <a:extLst>
                  <a:ext uri="{FF2B5EF4-FFF2-40B4-BE49-F238E27FC236}">
                    <a16:creationId xmlns:a16="http://schemas.microsoft.com/office/drawing/2014/main" id="{A00C69D1-C406-047F-60B7-C5A322D5AAA1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292" name="Forme libre : forme 291">
                  <a:extLst>
                    <a:ext uri="{FF2B5EF4-FFF2-40B4-BE49-F238E27FC236}">
                      <a16:creationId xmlns:a16="http://schemas.microsoft.com/office/drawing/2014/main" id="{C32D9EEC-A3DE-7BEE-91B6-00F064C1804C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93" name="Forme libre : forme 292">
                  <a:extLst>
                    <a:ext uri="{FF2B5EF4-FFF2-40B4-BE49-F238E27FC236}">
                      <a16:creationId xmlns:a16="http://schemas.microsoft.com/office/drawing/2014/main" id="{D66F812A-D89E-92CC-73AF-883F032CC4F0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280" name="Graphique 25">
                <a:extLst>
                  <a:ext uri="{FF2B5EF4-FFF2-40B4-BE49-F238E27FC236}">
                    <a16:creationId xmlns:a16="http://schemas.microsoft.com/office/drawing/2014/main" id="{B6409F9A-41C0-E218-E88F-B6B4E917F292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290" name="Forme libre : forme 289">
                  <a:extLst>
                    <a:ext uri="{FF2B5EF4-FFF2-40B4-BE49-F238E27FC236}">
                      <a16:creationId xmlns:a16="http://schemas.microsoft.com/office/drawing/2014/main" id="{DA0A80AE-17CE-4D34-E7A1-542262E85B3D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91" name="Forme libre : forme 290">
                  <a:extLst>
                    <a:ext uri="{FF2B5EF4-FFF2-40B4-BE49-F238E27FC236}">
                      <a16:creationId xmlns:a16="http://schemas.microsoft.com/office/drawing/2014/main" id="{1BEBAFDF-50CA-EBAF-B92F-2E04567C6EC6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E2EB13B5-C1AE-41A6-7D83-A7768D8DD973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282" name="Graphique 25">
                <a:extLst>
                  <a:ext uri="{FF2B5EF4-FFF2-40B4-BE49-F238E27FC236}">
                    <a16:creationId xmlns:a16="http://schemas.microsoft.com/office/drawing/2014/main" id="{244F2031-8A5D-19A4-3357-39C68480FE8A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288" name="Forme libre : forme 287">
                  <a:extLst>
                    <a:ext uri="{FF2B5EF4-FFF2-40B4-BE49-F238E27FC236}">
                      <a16:creationId xmlns:a16="http://schemas.microsoft.com/office/drawing/2014/main" id="{918DB4E6-EC7F-0455-5134-5E876241F4AE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89" name="Forme libre : forme 288">
                  <a:extLst>
                    <a:ext uri="{FF2B5EF4-FFF2-40B4-BE49-F238E27FC236}">
                      <a16:creationId xmlns:a16="http://schemas.microsoft.com/office/drawing/2014/main" id="{A8994BCF-3272-B248-706E-5C8687444B44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283" name="Graphique 25">
                <a:extLst>
                  <a:ext uri="{FF2B5EF4-FFF2-40B4-BE49-F238E27FC236}">
                    <a16:creationId xmlns:a16="http://schemas.microsoft.com/office/drawing/2014/main" id="{735CBFC6-D24E-A2CF-AD91-37858525CBD4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286" name="Forme libre : forme 285">
                  <a:extLst>
                    <a:ext uri="{FF2B5EF4-FFF2-40B4-BE49-F238E27FC236}">
                      <a16:creationId xmlns:a16="http://schemas.microsoft.com/office/drawing/2014/main" id="{694B7FF6-3AAE-47D6-C934-9584014FC2DE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87" name="Forme libre : forme 286">
                  <a:extLst>
                    <a:ext uri="{FF2B5EF4-FFF2-40B4-BE49-F238E27FC236}">
                      <a16:creationId xmlns:a16="http://schemas.microsoft.com/office/drawing/2014/main" id="{7F40F1CE-7287-E026-F24A-80D8028967C0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284" name="Forme libre : forme 283">
                <a:extLst>
                  <a:ext uri="{FF2B5EF4-FFF2-40B4-BE49-F238E27FC236}">
                    <a16:creationId xmlns:a16="http://schemas.microsoft.com/office/drawing/2014/main" id="{D020AC69-36D1-C992-AA37-887F0F128C58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A779C2F6-4310-ACB6-7896-9172C7A41C11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236" name="Graphique 235">
              <a:extLst>
                <a:ext uri="{FF2B5EF4-FFF2-40B4-BE49-F238E27FC236}">
                  <a16:creationId xmlns:a16="http://schemas.microsoft.com/office/drawing/2014/main" id="{C646A01A-5922-90EF-557A-887C42F8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7964" y="1759197"/>
              <a:ext cx="547940" cy="506463"/>
            </a:xfrm>
            <a:prstGeom prst="rect">
              <a:avLst/>
            </a:prstGeom>
          </p:spPr>
        </p:pic>
        <p:pic>
          <p:nvPicPr>
            <p:cNvPr id="237" name="Graphique 236">
              <a:extLst>
                <a:ext uri="{FF2B5EF4-FFF2-40B4-BE49-F238E27FC236}">
                  <a16:creationId xmlns:a16="http://schemas.microsoft.com/office/drawing/2014/main" id="{43EED55A-A7D2-78E2-6316-6D019B28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45958" y="1780591"/>
              <a:ext cx="547940" cy="506463"/>
            </a:xfrm>
            <a:prstGeom prst="rect">
              <a:avLst/>
            </a:prstGeom>
          </p:spPr>
        </p:pic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C7F5BB4A-65C1-DF26-2850-3A63661FC227}"/>
                </a:ext>
              </a:extLst>
            </p:cNvPr>
            <p:cNvSpPr/>
            <p:nvPr/>
          </p:nvSpPr>
          <p:spPr>
            <a:xfrm>
              <a:off x="1319291" y="169369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65EC7F81-7FB6-649C-B363-2F66F37217AB}"/>
                </a:ext>
              </a:extLst>
            </p:cNvPr>
            <p:cNvSpPr/>
            <p:nvPr/>
          </p:nvSpPr>
          <p:spPr>
            <a:xfrm>
              <a:off x="1411518" y="1781680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5D38BDF7-401A-5F31-4866-85C3FF7D6821}"/>
                </a:ext>
              </a:extLst>
            </p:cNvPr>
            <p:cNvSpPr/>
            <p:nvPr/>
          </p:nvSpPr>
          <p:spPr>
            <a:xfrm>
              <a:off x="1338656" y="175838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BFDD3C71-97C9-31D7-8886-7197FA81ED52}"/>
                </a:ext>
              </a:extLst>
            </p:cNvPr>
            <p:cNvSpPr/>
            <p:nvPr/>
          </p:nvSpPr>
          <p:spPr>
            <a:xfrm>
              <a:off x="1267913" y="172766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DFD7D76C-AC98-1E79-44A6-281A19207A3A}"/>
                </a:ext>
              </a:extLst>
            </p:cNvPr>
            <p:cNvSpPr/>
            <p:nvPr/>
          </p:nvSpPr>
          <p:spPr>
            <a:xfrm>
              <a:off x="1290946" y="177959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B3401B8D-5111-140D-26FA-6779770E03C6}"/>
                </a:ext>
              </a:extLst>
            </p:cNvPr>
            <p:cNvSpPr/>
            <p:nvPr/>
          </p:nvSpPr>
          <p:spPr>
            <a:xfrm>
              <a:off x="1337421" y="1824849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F3F6A8FF-7B29-54D5-FE7C-CF14AF5BCE34}"/>
                </a:ext>
              </a:extLst>
            </p:cNvPr>
            <p:cNvSpPr/>
            <p:nvPr/>
          </p:nvSpPr>
          <p:spPr>
            <a:xfrm>
              <a:off x="1438302" y="170289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87044C16-A0D0-200B-782A-106E46BC90F3}"/>
                </a:ext>
              </a:extLst>
            </p:cNvPr>
            <p:cNvSpPr/>
            <p:nvPr/>
          </p:nvSpPr>
          <p:spPr>
            <a:xfrm>
              <a:off x="1356677" y="1684467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8EC8BEB6-792B-BA0F-4D79-9AC07B12FCD1}"/>
                </a:ext>
              </a:extLst>
            </p:cNvPr>
            <p:cNvSpPr/>
            <p:nvPr/>
          </p:nvSpPr>
          <p:spPr>
            <a:xfrm>
              <a:off x="1417845" y="173045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5828E6E9-C228-5BC8-6F14-B815B13EFE1C}"/>
                </a:ext>
              </a:extLst>
            </p:cNvPr>
            <p:cNvGrpSpPr/>
            <p:nvPr/>
          </p:nvGrpSpPr>
          <p:grpSpPr>
            <a:xfrm>
              <a:off x="1301835" y="1703548"/>
              <a:ext cx="117863" cy="128590"/>
              <a:chOff x="-22833" y="973224"/>
              <a:chExt cx="582862" cy="635912"/>
            </a:xfrm>
          </p:grpSpPr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89B8087D-D248-3E69-ED1A-FD76564C3802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9F839EDF-D2C4-E4A7-E041-E6DEE06645BC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ACB18176-11F8-98BB-68B0-1E004AB367D5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5D1B895B-8DE8-4DD8-7FE5-E10CB44AD9B2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64F3F91A-990E-E87F-32F1-DBC07EA80936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571BA167-FF0C-98D4-4F08-23AA6A1AA950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BA64EFA6-9955-37F9-8B0F-1CD75B5E5545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4B0DB47-897F-4027-5B39-5C34360A7DEF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A13BD2E4-6F38-6831-2AB0-DA49534732AB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A8A323D9-1641-B56A-7AA1-58C99D37618C}"/>
                </a:ext>
              </a:extLst>
            </p:cNvPr>
            <p:cNvSpPr/>
            <p:nvPr/>
          </p:nvSpPr>
          <p:spPr>
            <a:xfrm>
              <a:off x="2008767" y="171701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9345BD67-901A-D63E-0DA4-D18D54C17698}"/>
                </a:ext>
              </a:extLst>
            </p:cNvPr>
            <p:cNvSpPr/>
            <p:nvPr/>
          </p:nvSpPr>
          <p:spPr>
            <a:xfrm>
              <a:off x="2100994" y="180500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1DE04DAD-04CA-A657-761D-19493FB7BC70}"/>
                </a:ext>
              </a:extLst>
            </p:cNvPr>
            <p:cNvSpPr/>
            <p:nvPr/>
          </p:nvSpPr>
          <p:spPr>
            <a:xfrm>
              <a:off x="2028131" y="178170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3DC1F6C1-D65B-E0CB-61FB-04B07DC24A0D}"/>
                </a:ext>
              </a:extLst>
            </p:cNvPr>
            <p:cNvSpPr/>
            <p:nvPr/>
          </p:nvSpPr>
          <p:spPr>
            <a:xfrm>
              <a:off x="1957389" y="175098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BA4F7021-43FA-50B1-EE7D-6C5AF912877B}"/>
                </a:ext>
              </a:extLst>
            </p:cNvPr>
            <p:cNvSpPr/>
            <p:nvPr/>
          </p:nvSpPr>
          <p:spPr>
            <a:xfrm>
              <a:off x="1980422" y="18029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0A185E0A-C11C-DF43-627A-4FFAA49096DB}"/>
                </a:ext>
              </a:extLst>
            </p:cNvPr>
            <p:cNvSpPr/>
            <p:nvPr/>
          </p:nvSpPr>
          <p:spPr>
            <a:xfrm>
              <a:off x="2026897" y="184817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716B7976-5188-896E-ED56-7D68854F44B1}"/>
                </a:ext>
              </a:extLst>
            </p:cNvPr>
            <p:cNvSpPr/>
            <p:nvPr/>
          </p:nvSpPr>
          <p:spPr>
            <a:xfrm>
              <a:off x="2127778" y="17262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CCA5AEE6-032F-31A1-CAD1-08199F9BFBC1}"/>
                </a:ext>
              </a:extLst>
            </p:cNvPr>
            <p:cNvSpPr/>
            <p:nvPr/>
          </p:nvSpPr>
          <p:spPr>
            <a:xfrm>
              <a:off x="2046152" y="1707788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40EF97E5-8F69-13A7-84B4-BFCDDEFD0C29}"/>
                </a:ext>
              </a:extLst>
            </p:cNvPr>
            <p:cNvSpPr/>
            <p:nvPr/>
          </p:nvSpPr>
          <p:spPr>
            <a:xfrm>
              <a:off x="2107320" y="175377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57" name="Groupe 256">
              <a:extLst>
                <a:ext uri="{FF2B5EF4-FFF2-40B4-BE49-F238E27FC236}">
                  <a16:creationId xmlns:a16="http://schemas.microsoft.com/office/drawing/2014/main" id="{7AE4C0A4-5102-D8EA-B5E7-DA9505BB12A2}"/>
                </a:ext>
              </a:extLst>
            </p:cNvPr>
            <p:cNvGrpSpPr/>
            <p:nvPr/>
          </p:nvGrpSpPr>
          <p:grpSpPr>
            <a:xfrm>
              <a:off x="1991311" y="1726870"/>
              <a:ext cx="117863" cy="128590"/>
              <a:chOff x="-22833" y="973224"/>
              <a:chExt cx="582862" cy="635912"/>
            </a:xfrm>
          </p:grpSpPr>
          <p:sp>
            <p:nvSpPr>
              <p:cNvPr id="261" name="Ellipse 260">
                <a:extLst>
                  <a:ext uri="{FF2B5EF4-FFF2-40B4-BE49-F238E27FC236}">
                    <a16:creationId xmlns:a16="http://schemas.microsoft.com/office/drawing/2014/main" id="{F3F35192-8361-ECFF-BBB1-7299B73F4482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5F0A8173-97E2-DC02-A924-6DDF244707B6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3" name="Ellipse 262">
                <a:extLst>
                  <a:ext uri="{FF2B5EF4-FFF2-40B4-BE49-F238E27FC236}">
                    <a16:creationId xmlns:a16="http://schemas.microsoft.com/office/drawing/2014/main" id="{43B7111F-0E60-39ED-DFE8-B9FFBDDD9087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4" name="Ellipse 263">
                <a:extLst>
                  <a:ext uri="{FF2B5EF4-FFF2-40B4-BE49-F238E27FC236}">
                    <a16:creationId xmlns:a16="http://schemas.microsoft.com/office/drawing/2014/main" id="{6967B3DA-CC9C-825C-C333-8A4D7453B1F8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5" name="Ellipse 264">
                <a:extLst>
                  <a:ext uri="{FF2B5EF4-FFF2-40B4-BE49-F238E27FC236}">
                    <a16:creationId xmlns:a16="http://schemas.microsoft.com/office/drawing/2014/main" id="{44B00415-3210-8A9B-2B99-45859A6481FB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F3C88FE-397D-294A-5F34-CC9DDD41330E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8E1DEDE7-84D5-2AD7-66AE-9A4BCB54C1D6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6562F0AD-7503-FAEB-A931-136C94D1A678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88532365-92EA-943B-C701-03877D0F54CB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pic>
          <p:nvPicPr>
            <p:cNvPr id="258" name="Image 257">
              <a:extLst>
                <a:ext uri="{FF2B5EF4-FFF2-40B4-BE49-F238E27FC236}">
                  <a16:creationId xmlns:a16="http://schemas.microsoft.com/office/drawing/2014/main" id="{46112727-E0E2-20D7-091B-8B4A6539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22" y="1647029"/>
              <a:ext cx="332660" cy="611508"/>
            </a:xfrm>
            <a:prstGeom prst="rect">
              <a:avLst/>
            </a:prstGeom>
          </p:spPr>
        </p:pic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2D1A0BBB-7AFD-EBA9-A632-BCA413D26775}"/>
                </a:ext>
              </a:extLst>
            </p:cNvPr>
            <p:cNvSpPr/>
            <p:nvPr/>
          </p:nvSpPr>
          <p:spPr>
            <a:xfrm>
              <a:off x="2325086" y="1376381"/>
              <a:ext cx="528714" cy="954469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E15321F4-5996-9692-B6D6-493C2468BE8E}"/>
                </a:ext>
              </a:extLst>
            </p:cNvPr>
            <p:cNvSpPr/>
            <p:nvPr/>
          </p:nvSpPr>
          <p:spPr>
            <a:xfrm>
              <a:off x="867345" y="1506771"/>
              <a:ext cx="1457344" cy="824079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E4430B76-5B4C-6F35-43C6-FCDBA4B9892F}"/>
              </a:ext>
            </a:extLst>
          </p:cNvPr>
          <p:cNvCxnSpPr>
            <a:cxnSpLocks/>
          </p:cNvCxnSpPr>
          <p:nvPr/>
        </p:nvCxnSpPr>
        <p:spPr>
          <a:xfrm>
            <a:off x="933065" y="1276928"/>
            <a:ext cx="7863" cy="1011023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8C7A46EB-3FE1-446B-8025-C039856A75CB}"/>
              </a:ext>
            </a:extLst>
          </p:cNvPr>
          <p:cNvGrpSpPr/>
          <p:nvPr/>
        </p:nvGrpSpPr>
        <p:grpSpPr>
          <a:xfrm rot="1896039">
            <a:off x="2902720" y="2918092"/>
            <a:ext cx="1272960" cy="273135"/>
            <a:chOff x="2087418" y="1790664"/>
            <a:chExt cx="4533211" cy="972678"/>
          </a:xfrm>
        </p:grpSpPr>
        <p:sp>
          <p:nvSpPr>
            <p:cNvPr id="296" name="Forme libre : forme 295">
              <a:extLst>
                <a:ext uri="{FF2B5EF4-FFF2-40B4-BE49-F238E27FC236}">
                  <a16:creationId xmlns:a16="http://schemas.microsoft.com/office/drawing/2014/main" id="{D2A6F179-B5B5-1EAF-6321-8538C8680282}"/>
                </a:ext>
              </a:extLst>
            </p:cNvPr>
            <p:cNvSpPr/>
            <p:nvPr/>
          </p:nvSpPr>
          <p:spPr>
            <a:xfrm>
              <a:off x="2087418" y="2124364"/>
              <a:ext cx="3722256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297" name="Forme libre : forme 296">
              <a:extLst>
                <a:ext uri="{FF2B5EF4-FFF2-40B4-BE49-F238E27FC236}">
                  <a16:creationId xmlns:a16="http://schemas.microsoft.com/office/drawing/2014/main" id="{817A6EF2-DFB7-2FF7-454F-047B599A75D7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2D1F72B3-346C-FB49-BA90-8BD6629BE361}"/>
              </a:ext>
            </a:extLst>
          </p:cNvPr>
          <p:cNvGrpSpPr/>
          <p:nvPr/>
        </p:nvGrpSpPr>
        <p:grpSpPr>
          <a:xfrm rot="1064056">
            <a:off x="3021051" y="2144908"/>
            <a:ext cx="800430" cy="212027"/>
            <a:chOff x="2208895" y="2034096"/>
            <a:chExt cx="4491660" cy="755059"/>
          </a:xfrm>
        </p:grpSpPr>
        <p:sp>
          <p:nvSpPr>
            <p:cNvPr id="299" name="Forme libre : forme 298">
              <a:extLst>
                <a:ext uri="{FF2B5EF4-FFF2-40B4-BE49-F238E27FC236}">
                  <a16:creationId xmlns:a16="http://schemas.microsoft.com/office/drawing/2014/main" id="{560BAEB2-A061-DDF3-34B7-FD82D1ADAD1D}"/>
                </a:ext>
              </a:extLst>
            </p:cNvPr>
            <p:cNvSpPr/>
            <p:nvPr/>
          </p:nvSpPr>
          <p:spPr>
            <a:xfrm rot="20535944">
              <a:off x="2208895" y="2678317"/>
              <a:ext cx="3722261" cy="11083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  <a:gd name="connsiteX0" fmla="*/ 0 w 3722255"/>
                <a:gd name="connsiteY0" fmla="*/ 110836 h 326667"/>
                <a:gd name="connsiteX1" fmla="*/ 1844480 w 3722255"/>
                <a:gd name="connsiteY1" fmla="*/ 60832 h 326667"/>
                <a:gd name="connsiteX2" fmla="*/ 3722255 w 3722255"/>
                <a:gd name="connsiteY2" fmla="*/ 0 h 326667"/>
                <a:gd name="connsiteX0" fmla="*/ 0 w 3722255"/>
                <a:gd name="connsiteY0" fmla="*/ 110836 h 110838"/>
                <a:gd name="connsiteX1" fmla="*/ 1844480 w 3722255"/>
                <a:gd name="connsiteY1" fmla="*/ 60832 h 110838"/>
                <a:gd name="connsiteX2" fmla="*/ 3722255 w 3722255"/>
                <a:gd name="connsiteY2" fmla="*/ 0 h 1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110838">
                  <a:moveTo>
                    <a:pt x="0" y="110836"/>
                  </a:moveTo>
                  <a:cubicBezTo>
                    <a:pt x="1034567" y="59538"/>
                    <a:pt x="1224104" y="79305"/>
                    <a:pt x="1844480" y="60832"/>
                  </a:cubicBezTo>
                  <a:cubicBezTo>
                    <a:pt x="2464856" y="42359"/>
                    <a:pt x="3136515" y="46181"/>
                    <a:pt x="372225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300" name="Forme libre : forme 299">
              <a:extLst>
                <a:ext uri="{FF2B5EF4-FFF2-40B4-BE49-F238E27FC236}">
                  <a16:creationId xmlns:a16="http://schemas.microsoft.com/office/drawing/2014/main" id="{70D767F5-A88D-E96B-87E6-8D04BA0D38B7}"/>
                </a:ext>
              </a:extLst>
            </p:cNvPr>
            <p:cNvSpPr/>
            <p:nvPr/>
          </p:nvSpPr>
          <p:spPr>
            <a:xfrm rot="20524634">
              <a:off x="5503736" y="2034096"/>
              <a:ext cx="1196819" cy="482888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042F466B-2105-3A59-E540-36C055799F96}"/>
              </a:ext>
            </a:extLst>
          </p:cNvPr>
          <p:cNvGrpSpPr/>
          <p:nvPr/>
        </p:nvGrpSpPr>
        <p:grpSpPr>
          <a:xfrm>
            <a:off x="4251444" y="1810640"/>
            <a:ext cx="2408445" cy="1156073"/>
            <a:chOff x="4467582" y="1206521"/>
            <a:chExt cx="1987467" cy="954000"/>
          </a:xfrm>
        </p:grpSpPr>
        <p:grpSp>
          <p:nvGrpSpPr>
            <p:cNvPr id="302" name="Groupe 301">
              <a:extLst>
                <a:ext uri="{FF2B5EF4-FFF2-40B4-BE49-F238E27FC236}">
                  <a16:creationId xmlns:a16="http://schemas.microsoft.com/office/drawing/2014/main" id="{FFEC104F-3898-BA18-91EA-BCA0ABF304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67582" y="1206521"/>
              <a:ext cx="1987467" cy="954000"/>
              <a:chOff x="2845130" y="-1804644"/>
              <a:chExt cx="3871079" cy="1858149"/>
            </a:xfrm>
          </p:grpSpPr>
          <p:grpSp>
            <p:nvGrpSpPr>
              <p:cNvPr id="304" name="Graphique 25">
                <a:extLst>
                  <a:ext uri="{FF2B5EF4-FFF2-40B4-BE49-F238E27FC236}">
                    <a16:creationId xmlns:a16="http://schemas.microsoft.com/office/drawing/2014/main" id="{626FF737-C2E0-290A-A2E0-C68B25298C9F}"/>
                  </a:ext>
                </a:extLst>
              </p:cNvPr>
              <p:cNvGrpSpPr/>
              <p:nvPr/>
            </p:nvGrpSpPr>
            <p:grpSpPr>
              <a:xfrm>
                <a:off x="2845130" y="-1804644"/>
                <a:ext cx="3871079" cy="1858149"/>
                <a:chOff x="6096000" y="579120"/>
                <a:chExt cx="4764405" cy="2286952"/>
              </a:xfrm>
            </p:grpSpPr>
            <p:grpSp>
              <p:nvGrpSpPr>
                <p:cNvPr id="390" name="Graphique 25">
                  <a:extLst>
                    <a:ext uri="{FF2B5EF4-FFF2-40B4-BE49-F238E27FC236}">
                      <a16:creationId xmlns:a16="http://schemas.microsoft.com/office/drawing/2014/main" id="{F0DA7647-0CE0-5148-97A9-40930BD31F0A}"/>
                    </a:ext>
                  </a:extLst>
                </p:cNvPr>
                <p:cNvGrpSpPr/>
                <p:nvPr/>
              </p:nvGrpSpPr>
              <p:grpSpPr>
                <a:xfrm>
                  <a:off x="6096000" y="579120"/>
                  <a:ext cx="1267777" cy="2286952"/>
                  <a:chOff x="6096000" y="579120"/>
                  <a:chExt cx="1267777" cy="2286952"/>
                </a:xfrm>
              </p:grpSpPr>
              <p:sp>
                <p:nvSpPr>
                  <p:cNvPr id="403" name="Forme libre : forme 402">
                    <a:extLst>
                      <a:ext uri="{FF2B5EF4-FFF2-40B4-BE49-F238E27FC236}">
                        <a16:creationId xmlns:a16="http://schemas.microsoft.com/office/drawing/2014/main" id="{804A08D6-2CED-4812-F564-20052AC0932B}"/>
                      </a:ext>
                    </a:extLst>
                  </p:cNvPr>
                  <p:cNvSpPr/>
                  <p:nvPr/>
                </p:nvSpPr>
                <p:spPr>
                  <a:xfrm>
                    <a:off x="6096000" y="579120"/>
                    <a:ext cx="1267777" cy="2286952"/>
                  </a:xfrm>
                  <a:custGeom>
                    <a:avLst/>
                    <a:gdLst>
                      <a:gd name="connsiteX0" fmla="*/ 1267778 w 1267777"/>
                      <a:gd name="connsiteY0" fmla="*/ 1974533 h 2286952"/>
                      <a:gd name="connsiteX1" fmla="*/ 0 w 1267777"/>
                      <a:gd name="connsiteY1" fmla="*/ 2286953 h 2286952"/>
                      <a:gd name="connsiteX2" fmla="*/ 0 w 1267777"/>
                      <a:gd name="connsiteY2" fmla="*/ 312420 h 2286952"/>
                      <a:gd name="connsiteX3" fmla="*/ 1267778 w 1267777"/>
                      <a:gd name="connsiteY3" fmla="*/ 0 h 228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7777" h="2286952">
                        <a:moveTo>
                          <a:pt x="1267778" y="1974533"/>
                        </a:moveTo>
                        <a:lnTo>
                          <a:pt x="0" y="2286953"/>
                        </a:lnTo>
                        <a:lnTo>
                          <a:pt x="0" y="312420"/>
                        </a:lnTo>
                        <a:lnTo>
                          <a:pt x="126777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404" name="Forme libre : forme 403">
                    <a:extLst>
                      <a:ext uri="{FF2B5EF4-FFF2-40B4-BE49-F238E27FC236}">
                        <a16:creationId xmlns:a16="http://schemas.microsoft.com/office/drawing/2014/main" id="{E9674D95-7490-B073-A053-9BE203189565}"/>
                      </a:ext>
                    </a:extLst>
                  </p:cNvPr>
                  <p:cNvSpPr/>
                  <p:nvPr/>
                </p:nvSpPr>
                <p:spPr>
                  <a:xfrm>
                    <a:off x="6096000" y="579120"/>
                    <a:ext cx="1267777" cy="2286952"/>
                  </a:xfrm>
                  <a:custGeom>
                    <a:avLst/>
                    <a:gdLst>
                      <a:gd name="connsiteX0" fmla="*/ 0 w 1267777"/>
                      <a:gd name="connsiteY0" fmla="*/ 2286953 h 2286952"/>
                      <a:gd name="connsiteX1" fmla="*/ 0 w 1267777"/>
                      <a:gd name="connsiteY1" fmla="*/ 312420 h 2286952"/>
                      <a:gd name="connsiteX2" fmla="*/ 0 w 1267777"/>
                      <a:gd name="connsiteY2" fmla="*/ 312420 h 2286952"/>
                      <a:gd name="connsiteX3" fmla="*/ 1267778 w 1267777"/>
                      <a:gd name="connsiteY3" fmla="*/ 0 h 2286952"/>
                      <a:gd name="connsiteX4" fmla="*/ 1267778 w 1267777"/>
                      <a:gd name="connsiteY4" fmla="*/ 1975485 h 2286952"/>
                      <a:gd name="connsiteX5" fmla="*/ 1267778 w 1267777"/>
                      <a:gd name="connsiteY5" fmla="*/ 1975485 h 2286952"/>
                      <a:gd name="connsiteX6" fmla="*/ 0 w 1267777"/>
                      <a:gd name="connsiteY6" fmla="*/ 2286953 h 2286952"/>
                      <a:gd name="connsiteX7" fmla="*/ 953 w 1267777"/>
                      <a:gd name="connsiteY7" fmla="*/ 312420 h 2286952"/>
                      <a:gd name="connsiteX8" fmla="*/ 953 w 1267777"/>
                      <a:gd name="connsiteY8" fmla="*/ 2286000 h 2286952"/>
                      <a:gd name="connsiteX9" fmla="*/ 1267778 w 1267777"/>
                      <a:gd name="connsiteY9" fmla="*/ 1974533 h 2286952"/>
                      <a:gd name="connsiteX10" fmla="*/ 1267778 w 1267777"/>
                      <a:gd name="connsiteY10" fmla="*/ 953 h 2286952"/>
                      <a:gd name="connsiteX11" fmla="*/ 953 w 1267777"/>
                      <a:gd name="connsiteY11" fmla="*/ 312420 h 2286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67777" h="2286952">
                        <a:moveTo>
                          <a:pt x="0" y="2286953"/>
                        </a:moveTo>
                        <a:lnTo>
                          <a:pt x="0" y="312420"/>
                        </a:lnTo>
                        <a:lnTo>
                          <a:pt x="0" y="312420"/>
                        </a:lnTo>
                        <a:lnTo>
                          <a:pt x="1267778" y="0"/>
                        </a:lnTo>
                        <a:lnTo>
                          <a:pt x="1267778" y="1975485"/>
                        </a:lnTo>
                        <a:lnTo>
                          <a:pt x="1267778" y="1975485"/>
                        </a:lnTo>
                        <a:lnTo>
                          <a:pt x="0" y="2286953"/>
                        </a:lnTo>
                        <a:close/>
                        <a:moveTo>
                          <a:pt x="953" y="312420"/>
                        </a:moveTo>
                        <a:lnTo>
                          <a:pt x="953" y="2286000"/>
                        </a:lnTo>
                        <a:lnTo>
                          <a:pt x="1267778" y="1974533"/>
                        </a:lnTo>
                        <a:lnTo>
                          <a:pt x="1267778" y="953"/>
                        </a:lnTo>
                        <a:lnTo>
                          <a:pt x="953" y="312420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grpSp>
              <p:nvGrpSpPr>
                <p:cNvPr id="391" name="Graphique 25">
                  <a:extLst>
                    <a:ext uri="{FF2B5EF4-FFF2-40B4-BE49-F238E27FC236}">
                      <a16:creationId xmlns:a16="http://schemas.microsoft.com/office/drawing/2014/main" id="{5429205C-F62D-7EDD-C178-CEEA27117BED}"/>
                    </a:ext>
                  </a:extLst>
                </p:cNvPr>
                <p:cNvGrpSpPr/>
                <p:nvPr/>
              </p:nvGrpSpPr>
              <p:grpSpPr>
                <a:xfrm>
                  <a:off x="7363777" y="579120"/>
                  <a:ext cx="3492817" cy="1975484"/>
                  <a:chOff x="7363777" y="579120"/>
                  <a:chExt cx="3492817" cy="1975484"/>
                </a:xfrm>
              </p:grpSpPr>
              <p:sp>
                <p:nvSpPr>
                  <p:cNvPr id="401" name="Forme libre : forme 400">
                    <a:extLst>
                      <a:ext uri="{FF2B5EF4-FFF2-40B4-BE49-F238E27FC236}">
                        <a16:creationId xmlns:a16="http://schemas.microsoft.com/office/drawing/2014/main" id="{F44EC3A8-0888-2042-2522-C6C0D0F400BA}"/>
                      </a:ext>
                    </a:extLst>
                  </p:cNvPr>
                  <p:cNvSpPr/>
                  <p:nvPr/>
                </p:nvSpPr>
                <p:spPr>
                  <a:xfrm>
                    <a:off x="7363777" y="579120"/>
                    <a:ext cx="3491865" cy="1974532"/>
                  </a:xfrm>
                  <a:custGeom>
                    <a:avLst/>
                    <a:gdLst>
                      <a:gd name="connsiteX0" fmla="*/ 0 w 3491865"/>
                      <a:gd name="connsiteY0" fmla="*/ 0 h 1974532"/>
                      <a:gd name="connsiteX1" fmla="*/ 3491865 w 3491865"/>
                      <a:gd name="connsiteY1" fmla="*/ 0 h 1974532"/>
                      <a:gd name="connsiteX2" fmla="*/ 3491865 w 3491865"/>
                      <a:gd name="connsiteY2" fmla="*/ 1974533 h 1974532"/>
                      <a:gd name="connsiteX3" fmla="*/ 0 w 3491865"/>
                      <a:gd name="connsiteY3" fmla="*/ 1974533 h 1974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1865" h="1974532">
                        <a:moveTo>
                          <a:pt x="0" y="0"/>
                        </a:moveTo>
                        <a:lnTo>
                          <a:pt x="3491865" y="0"/>
                        </a:lnTo>
                        <a:lnTo>
                          <a:pt x="3491865" y="1974533"/>
                        </a:lnTo>
                        <a:lnTo>
                          <a:pt x="0" y="19745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402" name="Forme libre : forme 401">
                    <a:extLst>
                      <a:ext uri="{FF2B5EF4-FFF2-40B4-BE49-F238E27FC236}">
                        <a16:creationId xmlns:a16="http://schemas.microsoft.com/office/drawing/2014/main" id="{FBF769A9-1407-FC7A-E9E2-52279419CC56}"/>
                      </a:ext>
                    </a:extLst>
                  </p:cNvPr>
                  <p:cNvSpPr/>
                  <p:nvPr/>
                </p:nvSpPr>
                <p:spPr>
                  <a:xfrm>
                    <a:off x="7363777" y="579120"/>
                    <a:ext cx="3492817" cy="1975484"/>
                  </a:xfrm>
                  <a:custGeom>
                    <a:avLst/>
                    <a:gdLst>
                      <a:gd name="connsiteX0" fmla="*/ 3492817 w 3492817"/>
                      <a:gd name="connsiteY0" fmla="*/ 1975485 h 1975484"/>
                      <a:gd name="connsiteX1" fmla="*/ 0 w 3492817"/>
                      <a:gd name="connsiteY1" fmla="*/ 1975485 h 1975484"/>
                      <a:gd name="connsiteX2" fmla="*/ 0 w 3492817"/>
                      <a:gd name="connsiteY2" fmla="*/ 0 h 1975484"/>
                      <a:gd name="connsiteX3" fmla="*/ 3492817 w 3492817"/>
                      <a:gd name="connsiteY3" fmla="*/ 0 h 1975484"/>
                      <a:gd name="connsiteX4" fmla="*/ 3492817 w 3492817"/>
                      <a:gd name="connsiteY4" fmla="*/ 1975485 h 1975484"/>
                      <a:gd name="connsiteX5" fmla="*/ 0 w 3492817"/>
                      <a:gd name="connsiteY5" fmla="*/ 1974533 h 1975484"/>
                      <a:gd name="connsiteX6" fmla="*/ 3491865 w 3492817"/>
                      <a:gd name="connsiteY6" fmla="*/ 1974533 h 1975484"/>
                      <a:gd name="connsiteX7" fmla="*/ 3491865 w 3492817"/>
                      <a:gd name="connsiteY7" fmla="*/ 953 h 1975484"/>
                      <a:gd name="connsiteX8" fmla="*/ 0 w 3492817"/>
                      <a:gd name="connsiteY8" fmla="*/ 953 h 1975484"/>
                      <a:gd name="connsiteX9" fmla="*/ 0 w 3492817"/>
                      <a:gd name="connsiteY9" fmla="*/ 1974533 h 1975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92817" h="1975484">
                        <a:moveTo>
                          <a:pt x="3492817" y="1975485"/>
                        </a:moveTo>
                        <a:lnTo>
                          <a:pt x="0" y="1975485"/>
                        </a:lnTo>
                        <a:lnTo>
                          <a:pt x="0" y="0"/>
                        </a:lnTo>
                        <a:lnTo>
                          <a:pt x="3492817" y="0"/>
                        </a:lnTo>
                        <a:lnTo>
                          <a:pt x="3492817" y="1975485"/>
                        </a:lnTo>
                        <a:close/>
                        <a:moveTo>
                          <a:pt x="0" y="1974533"/>
                        </a:moveTo>
                        <a:lnTo>
                          <a:pt x="3491865" y="1974533"/>
                        </a:lnTo>
                        <a:lnTo>
                          <a:pt x="3491865" y="953"/>
                        </a:lnTo>
                        <a:lnTo>
                          <a:pt x="0" y="953"/>
                        </a:lnTo>
                        <a:lnTo>
                          <a:pt x="0" y="1974533"/>
                        </a:lnTo>
                        <a:close/>
                      </a:path>
                    </a:pathLst>
                  </a:custGeom>
                  <a:solidFill>
                    <a:srgbClr val="231F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sp>
              <p:nvSpPr>
                <p:cNvPr id="392" name="Forme libre : forme 391">
                  <a:extLst>
                    <a:ext uri="{FF2B5EF4-FFF2-40B4-BE49-F238E27FC236}">
                      <a16:creationId xmlns:a16="http://schemas.microsoft.com/office/drawing/2014/main" id="{E82B62BD-9799-1A90-31D8-38560A7A06B9}"/>
                    </a:ext>
                  </a:extLst>
                </p:cNvPr>
                <p:cNvSpPr/>
                <p:nvPr/>
              </p:nvSpPr>
              <p:spPr>
                <a:xfrm>
                  <a:off x="6096000" y="787717"/>
                  <a:ext cx="4764405" cy="397192"/>
                </a:xfrm>
                <a:custGeom>
                  <a:avLst/>
                  <a:gdLst>
                    <a:gd name="connsiteX0" fmla="*/ 4723448 w 4764405"/>
                    <a:gd name="connsiteY0" fmla="*/ 65723 h 397192"/>
                    <a:gd name="connsiteX1" fmla="*/ 3492818 w 4764405"/>
                    <a:gd name="connsiteY1" fmla="*/ 394335 h 397192"/>
                    <a:gd name="connsiteX2" fmla="*/ 151448 w 4764405"/>
                    <a:gd name="connsiteY2" fmla="*/ 397193 h 397192"/>
                    <a:gd name="connsiteX3" fmla="*/ 0 w 4764405"/>
                    <a:gd name="connsiteY3" fmla="*/ 311468 h 397192"/>
                    <a:gd name="connsiteX4" fmla="*/ 173355 w 4764405"/>
                    <a:gd name="connsiteY4" fmla="*/ 288608 h 397192"/>
                    <a:gd name="connsiteX5" fmla="*/ 306705 w 4764405"/>
                    <a:gd name="connsiteY5" fmla="*/ 234315 h 397192"/>
                    <a:gd name="connsiteX6" fmla="*/ 437198 w 4764405"/>
                    <a:gd name="connsiteY6" fmla="*/ 222885 h 397192"/>
                    <a:gd name="connsiteX7" fmla="*/ 556260 w 4764405"/>
                    <a:gd name="connsiteY7" fmla="*/ 172403 h 397192"/>
                    <a:gd name="connsiteX8" fmla="*/ 652463 w 4764405"/>
                    <a:gd name="connsiteY8" fmla="*/ 169545 h 397192"/>
                    <a:gd name="connsiteX9" fmla="*/ 755333 w 4764405"/>
                    <a:gd name="connsiteY9" fmla="*/ 122873 h 397192"/>
                    <a:gd name="connsiteX10" fmla="*/ 874395 w 4764405"/>
                    <a:gd name="connsiteY10" fmla="*/ 114300 h 397192"/>
                    <a:gd name="connsiteX11" fmla="*/ 998220 w 4764405"/>
                    <a:gd name="connsiteY11" fmla="*/ 62865 h 397192"/>
                    <a:gd name="connsiteX12" fmla="*/ 1107758 w 4764405"/>
                    <a:gd name="connsiteY12" fmla="*/ 56197 h 397192"/>
                    <a:gd name="connsiteX13" fmla="*/ 1247775 w 4764405"/>
                    <a:gd name="connsiteY13" fmla="*/ 0 h 397192"/>
                    <a:gd name="connsiteX14" fmla="*/ 1400175 w 4764405"/>
                    <a:gd name="connsiteY14" fmla="*/ 20955 h 397192"/>
                    <a:gd name="connsiteX15" fmla="*/ 1539240 w 4764405"/>
                    <a:gd name="connsiteY15" fmla="*/ 0 h 397192"/>
                    <a:gd name="connsiteX16" fmla="*/ 1691640 w 4764405"/>
                    <a:gd name="connsiteY16" fmla="*/ 20955 h 397192"/>
                    <a:gd name="connsiteX17" fmla="*/ 1830705 w 4764405"/>
                    <a:gd name="connsiteY17" fmla="*/ 0 h 397192"/>
                    <a:gd name="connsiteX18" fmla="*/ 1969770 w 4764405"/>
                    <a:gd name="connsiteY18" fmla="*/ 20955 h 397192"/>
                    <a:gd name="connsiteX19" fmla="*/ 2094548 w 4764405"/>
                    <a:gd name="connsiteY19" fmla="*/ 0 h 397192"/>
                    <a:gd name="connsiteX20" fmla="*/ 2225993 w 4764405"/>
                    <a:gd name="connsiteY20" fmla="*/ 20955 h 397192"/>
                    <a:gd name="connsiteX21" fmla="*/ 2357438 w 4764405"/>
                    <a:gd name="connsiteY21" fmla="*/ 0 h 397192"/>
                    <a:gd name="connsiteX22" fmla="*/ 2475548 w 4764405"/>
                    <a:gd name="connsiteY22" fmla="*/ 20955 h 397192"/>
                    <a:gd name="connsiteX23" fmla="*/ 2614613 w 4764405"/>
                    <a:gd name="connsiteY23" fmla="*/ 0 h 397192"/>
                    <a:gd name="connsiteX24" fmla="*/ 2760345 w 4764405"/>
                    <a:gd name="connsiteY24" fmla="*/ 20955 h 397192"/>
                    <a:gd name="connsiteX25" fmla="*/ 2906078 w 4764405"/>
                    <a:gd name="connsiteY25" fmla="*/ 0 h 397192"/>
                    <a:gd name="connsiteX26" fmla="*/ 3024188 w 4764405"/>
                    <a:gd name="connsiteY26" fmla="*/ 20955 h 397192"/>
                    <a:gd name="connsiteX27" fmla="*/ 3135630 w 4764405"/>
                    <a:gd name="connsiteY27" fmla="*/ 0 h 397192"/>
                    <a:gd name="connsiteX28" fmla="*/ 3246120 w 4764405"/>
                    <a:gd name="connsiteY28" fmla="*/ 20955 h 397192"/>
                    <a:gd name="connsiteX29" fmla="*/ 3364230 w 4764405"/>
                    <a:gd name="connsiteY29" fmla="*/ 0 h 397192"/>
                    <a:gd name="connsiteX30" fmla="*/ 3461385 w 4764405"/>
                    <a:gd name="connsiteY30" fmla="*/ 20955 h 397192"/>
                    <a:gd name="connsiteX31" fmla="*/ 3565208 w 4764405"/>
                    <a:gd name="connsiteY31" fmla="*/ 0 h 397192"/>
                    <a:gd name="connsiteX32" fmla="*/ 3662363 w 4764405"/>
                    <a:gd name="connsiteY32" fmla="*/ 20955 h 397192"/>
                    <a:gd name="connsiteX33" fmla="*/ 3759518 w 4764405"/>
                    <a:gd name="connsiteY33" fmla="*/ 0 h 397192"/>
                    <a:gd name="connsiteX34" fmla="*/ 3863340 w 4764405"/>
                    <a:gd name="connsiteY34" fmla="*/ 20955 h 397192"/>
                    <a:gd name="connsiteX35" fmla="*/ 3967163 w 4764405"/>
                    <a:gd name="connsiteY35" fmla="*/ 0 h 397192"/>
                    <a:gd name="connsiteX36" fmla="*/ 4078605 w 4764405"/>
                    <a:gd name="connsiteY36" fmla="*/ 20955 h 397192"/>
                    <a:gd name="connsiteX37" fmla="*/ 4182428 w 4764405"/>
                    <a:gd name="connsiteY37" fmla="*/ 0 h 397192"/>
                    <a:gd name="connsiteX38" fmla="*/ 4286250 w 4764405"/>
                    <a:gd name="connsiteY38" fmla="*/ 20955 h 397192"/>
                    <a:gd name="connsiteX39" fmla="*/ 4404360 w 4764405"/>
                    <a:gd name="connsiteY39" fmla="*/ 0 h 397192"/>
                    <a:gd name="connsiteX40" fmla="*/ 4487228 w 4764405"/>
                    <a:gd name="connsiteY40" fmla="*/ 20955 h 397192"/>
                    <a:gd name="connsiteX41" fmla="*/ 4577715 w 4764405"/>
                    <a:gd name="connsiteY41" fmla="*/ 0 h 397192"/>
                    <a:gd name="connsiteX42" fmla="*/ 4639628 w 4764405"/>
                    <a:gd name="connsiteY42" fmla="*/ 20955 h 397192"/>
                    <a:gd name="connsiteX43" fmla="*/ 4764405 w 4764405"/>
                    <a:gd name="connsiteY43" fmla="*/ 0 h 397192"/>
                    <a:gd name="connsiteX44" fmla="*/ 4723448 w 4764405"/>
                    <a:gd name="connsiteY44" fmla="*/ 65723 h 397192"/>
                    <a:gd name="connsiteX45" fmla="*/ 4723448 w 4764405"/>
                    <a:gd name="connsiteY45" fmla="*/ 65723 h 397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4764405" h="397192">
                      <a:moveTo>
                        <a:pt x="4723448" y="65723"/>
                      </a:moveTo>
                      <a:lnTo>
                        <a:pt x="3492818" y="394335"/>
                      </a:lnTo>
                      <a:lnTo>
                        <a:pt x="151448" y="397193"/>
                      </a:lnTo>
                      <a:lnTo>
                        <a:pt x="0" y="311468"/>
                      </a:lnTo>
                      <a:cubicBezTo>
                        <a:pt x="0" y="311468"/>
                        <a:pt x="123825" y="300990"/>
                        <a:pt x="173355" y="288608"/>
                      </a:cubicBezTo>
                      <a:cubicBezTo>
                        <a:pt x="221933" y="276225"/>
                        <a:pt x="306705" y="234315"/>
                        <a:pt x="306705" y="234315"/>
                      </a:cubicBezTo>
                      <a:cubicBezTo>
                        <a:pt x="306705" y="234315"/>
                        <a:pt x="381953" y="231458"/>
                        <a:pt x="437198" y="222885"/>
                      </a:cubicBezTo>
                      <a:cubicBezTo>
                        <a:pt x="492443" y="214313"/>
                        <a:pt x="556260" y="172403"/>
                        <a:pt x="556260" y="172403"/>
                      </a:cubicBezTo>
                      <a:cubicBezTo>
                        <a:pt x="556260" y="172403"/>
                        <a:pt x="611505" y="179070"/>
                        <a:pt x="652463" y="169545"/>
                      </a:cubicBezTo>
                      <a:cubicBezTo>
                        <a:pt x="693420" y="159067"/>
                        <a:pt x="755333" y="122873"/>
                        <a:pt x="755333" y="122873"/>
                      </a:cubicBezTo>
                      <a:cubicBezTo>
                        <a:pt x="755333" y="122873"/>
                        <a:pt x="820103" y="131445"/>
                        <a:pt x="874395" y="114300"/>
                      </a:cubicBezTo>
                      <a:cubicBezTo>
                        <a:pt x="928688" y="97155"/>
                        <a:pt x="998220" y="62865"/>
                        <a:pt x="998220" y="62865"/>
                      </a:cubicBezTo>
                      <a:cubicBezTo>
                        <a:pt x="998220" y="62865"/>
                        <a:pt x="1057275" y="70485"/>
                        <a:pt x="1107758" y="56197"/>
                      </a:cubicBezTo>
                      <a:cubicBezTo>
                        <a:pt x="1157288" y="41910"/>
                        <a:pt x="1247775" y="0"/>
                        <a:pt x="1247775" y="0"/>
                      </a:cubicBezTo>
                      <a:cubicBezTo>
                        <a:pt x="1247775" y="0"/>
                        <a:pt x="1365885" y="20955"/>
                        <a:pt x="1400175" y="20955"/>
                      </a:cubicBezTo>
                      <a:cubicBezTo>
                        <a:pt x="1434465" y="20955"/>
                        <a:pt x="1539240" y="0"/>
                        <a:pt x="1539240" y="0"/>
                      </a:cubicBezTo>
                      <a:cubicBezTo>
                        <a:pt x="1539240" y="0"/>
                        <a:pt x="1643063" y="20955"/>
                        <a:pt x="1691640" y="20955"/>
                      </a:cubicBezTo>
                      <a:cubicBezTo>
                        <a:pt x="1740218" y="20955"/>
                        <a:pt x="1830705" y="0"/>
                        <a:pt x="1830705" y="0"/>
                      </a:cubicBezTo>
                      <a:cubicBezTo>
                        <a:pt x="1830705" y="0"/>
                        <a:pt x="1921193" y="20955"/>
                        <a:pt x="1969770" y="20955"/>
                      </a:cubicBezTo>
                      <a:cubicBezTo>
                        <a:pt x="2018348" y="20955"/>
                        <a:pt x="2094548" y="0"/>
                        <a:pt x="2094548" y="0"/>
                      </a:cubicBezTo>
                      <a:cubicBezTo>
                        <a:pt x="2094548" y="0"/>
                        <a:pt x="2170748" y="14288"/>
                        <a:pt x="2225993" y="20955"/>
                      </a:cubicBezTo>
                      <a:cubicBezTo>
                        <a:pt x="2281238" y="27622"/>
                        <a:pt x="2357438" y="0"/>
                        <a:pt x="2357438" y="0"/>
                      </a:cubicBezTo>
                      <a:cubicBezTo>
                        <a:pt x="2357438" y="0"/>
                        <a:pt x="2426970" y="14288"/>
                        <a:pt x="2475548" y="20955"/>
                      </a:cubicBezTo>
                      <a:cubicBezTo>
                        <a:pt x="2524125" y="27622"/>
                        <a:pt x="2614613" y="0"/>
                        <a:pt x="2614613" y="0"/>
                      </a:cubicBezTo>
                      <a:cubicBezTo>
                        <a:pt x="2614613" y="0"/>
                        <a:pt x="2718435" y="20955"/>
                        <a:pt x="2760345" y="20955"/>
                      </a:cubicBezTo>
                      <a:cubicBezTo>
                        <a:pt x="2802255" y="20955"/>
                        <a:pt x="2906078" y="0"/>
                        <a:pt x="2906078" y="0"/>
                      </a:cubicBezTo>
                      <a:cubicBezTo>
                        <a:pt x="2906078" y="0"/>
                        <a:pt x="2967990" y="20955"/>
                        <a:pt x="3024188" y="20955"/>
                      </a:cubicBezTo>
                      <a:cubicBezTo>
                        <a:pt x="3079433" y="20955"/>
                        <a:pt x="3135630" y="0"/>
                        <a:pt x="3135630" y="0"/>
                      </a:cubicBezTo>
                      <a:cubicBezTo>
                        <a:pt x="3135630" y="0"/>
                        <a:pt x="3190875" y="20955"/>
                        <a:pt x="3246120" y="20955"/>
                      </a:cubicBezTo>
                      <a:cubicBezTo>
                        <a:pt x="3301365" y="20955"/>
                        <a:pt x="3364230" y="0"/>
                        <a:pt x="3364230" y="0"/>
                      </a:cubicBezTo>
                      <a:cubicBezTo>
                        <a:pt x="3364230" y="0"/>
                        <a:pt x="3406140" y="27622"/>
                        <a:pt x="3461385" y="20955"/>
                      </a:cubicBezTo>
                      <a:cubicBezTo>
                        <a:pt x="3516630" y="14288"/>
                        <a:pt x="3565208" y="0"/>
                        <a:pt x="3565208" y="0"/>
                      </a:cubicBezTo>
                      <a:cubicBezTo>
                        <a:pt x="3565208" y="0"/>
                        <a:pt x="3600450" y="6668"/>
                        <a:pt x="3662363" y="20955"/>
                      </a:cubicBezTo>
                      <a:cubicBezTo>
                        <a:pt x="3724275" y="35243"/>
                        <a:pt x="3759518" y="0"/>
                        <a:pt x="3759518" y="0"/>
                      </a:cubicBezTo>
                      <a:cubicBezTo>
                        <a:pt x="3759518" y="0"/>
                        <a:pt x="3814763" y="20955"/>
                        <a:pt x="3863340" y="20955"/>
                      </a:cubicBezTo>
                      <a:cubicBezTo>
                        <a:pt x="3911918" y="20955"/>
                        <a:pt x="3967163" y="0"/>
                        <a:pt x="3967163" y="0"/>
                      </a:cubicBezTo>
                      <a:cubicBezTo>
                        <a:pt x="3967163" y="0"/>
                        <a:pt x="4030028" y="20955"/>
                        <a:pt x="4078605" y="20955"/>
                      </a:cubicBezTo>
                      <a:cubicBezTo>
                        <a:pt x="4127183" y="20955"/>
                        <a:pt x="4182428" y="0"/>
                        <a:pt x="4182428" y="0"/>
                      </a:cubicBezTo>
                      <a:cubicBezTo>
                        <a:pt x="4182428" y="0"/>
                        <a:pt x="4231005" y="27622"/>
                        <a:pt x="4286250" y="20955"/>
                      </a:cubicBezTo>
                      <a:cubicBezTo>
                        <a:pt x="4341495" y="14288"/>
                        <a:pt x="4404360" y="0"/>
                        <a:pt x="4404360" y="0"/>
                      </a:cubicBezTo>
                      <a:cubicBezTo>
                        <a:pt x="4404360" y="0"/>
                        <a:pt x="4438650" y="14288"/>
                        <a:pt x="4487228" y="20955"/>
                      </a:cubicBezTo>
                      <a:cubicBezTo>
                        <a:pt x="4535805" y="27622"/>
                        <a:pt x="4577715" y="0"/>
                        <a:pt x="4577715" y="0"/>
                      </a:cubicBezTo>
                      <a:cubicBezTo>
                        <a:pt x="4577715" y="0"/>
                        <a:pt x="4598670" y="14288"/>
                        <a:pt x="4639628" y="20955"/>
                      </a:cubicBezTo>
                      <a:cubicBezTo>
                        <a:pt x="4681538" y="27622"/>
                        <a:pt x="4764405" y="0"/>
                        <a:pt x="4764405" y="0"/>
                      </a:cubicBezTo>
                      <a:lnTo>
                        <a:pt x="4723448" y="65723"/>
                      </a:lnTo>
                      <a:lnTo>
                        <a:pt x="4723448" y="65723"/>
                      </a:lnTo>
                      <a:close/>
                    </a:path>
                  </a:pathLst>
                </a:custGeom>
                <a:solidFill>
                  <a:srgbClr val="96BFD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grpSp>
              <p:nvGrpSpPr>
                <p:cNvPr id="393" name="Graphique 25">
                  <a:extLst>
                    <a:ext uri="{FF2B5EF4-FFF2-40B4-BE49-F238E27FC236}">
                      <a16:creationId xmlns:a16="http://schemas.microsoft.com/office/drawing/2014/main" id="{CCCB4FB6-8D1B-1D76-31FA-E53AFFCC6DAF}"/>
                    </a:ext>
                  </a:extLst>
                </p:cNvPr>
                <p:cNvGrpSpPr/>
                <p:nvPr/>
              </p:nvGrpSpPr>
              <p:grpSpPr>
                <a:xfrm>
                  <a:off x="6096000" y="1099184"/>
                  <a:ext cx="3493769" cy="1766887"/>
                  <a:chOff x="6096000" y="1099184"/>
                  <a:chExt cx="3493769" cy="1766887"/>
                </a:xfrm>
              </p:grpSpPr>
              <p:sp>
                <p:nvSpPr>
                  <p:cNvPr id="399" name="Forme libre : forme 398">
                    <a:extLst>
                      <a:ext uri="{FF2B5EF4-FFF2-40B4-BE49-F238E27FC236}">
                        <a16:creationId xmlns:a16="http://schemas.microsoft.com/office/drawing/2014/main" id="{87ECE05F-6E48-BD60-C83C-5EA3ABF0B3CA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99184"/>
                    <a:ext cx="3492817" cy="1766887"/>
                  </a:xfrm>
                  <a:custGeom>
                    <a:avLst/>
                    <a:gdLst>
                      <a:gd name="connsiteX0" fmla="*/ 3492818 w 3492817"/>
                      <a:gd name="connsiteY0" fmla="*/ 1766888 h 1766887"/>
                      <a:gd name="connsiteX1" fmla="*/ 0 w 3492817"/>
                      <a:gd name="connsiteY1" fmla="*/ 1766888 h 1766887"/>
                      <a:gd name="connsiteX2" fmla="*/ 0 w 3492817"/>
                      <a:gd name="connsiteY2" fmla="*/ 0 h 1766887"/>
                      <a:gd name="connsiteX3" fmla="*/ 254318 w 3492817"/>
                      <a:gd name="connsiteY3" fmla="*/ 41910 h 1766887"/>
                      <a:gd name="connsiteX4" fmla="*/ 545783 w 3492817"/>
                      <a:gd name="connsiteY4" fmla="*/ 0 h 1766887"/>
                      <a:gd name="connsiteX5" fmla="*/ 831533 w 3492817"/>
                      <a:gd name="connsiteY5" fmla="*/ 41910 h 1766887"/>
                      <a:gd name="connsiteX6" fmla="*/ 1153478 w 3492817"/>
                      <a:gd name="connsiteY6" fmla="*/ 0 h 1766887"/>
                      <a:gd name="connsiteX7" fmla="*/ 1485900 w 3492817"/>
                      <a:gd name="connsiteY7" fmla="*/ 41910 h 1766887"/>
                      <a:gd name="connsiteX8" fmla="*/ 1792605 w 3492817"/>
                      <a:gd name="connsiteY8" fmla="*/ 0 h 1766887"/>
                      <a:gd name="connsiteX9" fmla="*/ 2145983 w 3492817"/>
                      <a:gd name="connsiteY9" fmla="*/ 41910 h 1766887"/>
                      <a:gd name="connsiteX10" fmla="*/ 2437448 w 3492817"/>
                      <a:gd name="connsiteY10" fmla="*/ 0 h 1766887"/>
                      <a:gd name="connsiteX11" fmla="*/ 2765108 w 3492817"/>
                      <a:gd name="connsiteY11" fmla="*/ 41910 h 1766887"/>
                      <a:gd name="connsiteX12" fmla="*/ 3040380 w 3492817"/>
                      <a:gd name="connsiteY12" fmla="*/ 0 h 1766887"/>
                      <a:gd name="connsiteX13" fmla="*/ 3253740 w 3492817"/>
                      <a:gd name="connsiteY13" fmla="*/ 41910 h 1766887"/>
                      <a:gd name="connsiteX14" fmla="*/ 3492818 w 3492817"/>
                      <a:gd name="connsiteY14" fmla="*/ 0 h 1766887"/>
                      <a:gd name="connsiteX15" fmla="*/ 3492818 w 3492817"/>
                      <a:gd name="connsiteY15" fmla="*/ 1766888 h 1766887"/>
                      <a:gd name="connsiteX16" fmla="*/ 3492818 w 3492817"/>
                      <a:gd name="connsiteY16" fmla="*/ 1766888 h 1766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92817" h="1766887">
                        <a:moveTo>
                          <a:pt x="3492818" y="1766888"/>
                        </a:moveTo>
                        <a:lnTo>
                          <a:pt x="0" y="1766888"/>
                        </a:lnTo>
                        <a:lnTo>
                          <a:pt x="0" y="0"/>
                        </a:lnTo>
                        <a:cubicBezTo>
                          <a:pt x="0" y="0"/>
                          <a:pt x="166688" y="41910"/>
                          <a:pt x="254318" y="41910"/>
                        </a:cubicBezTo>
                        <a:cubicBezTo>
                          <a:pt x="342900" y="41910"/>
                          <a:pt x="545783" y="0"/>
                          <a:pt x="545783" y="0"/>
                        </a:cubicBezTo>
                        <a:cubicBezTo>
                          <a:pt x="545783" y="0"/>
                          <a:pt x="717233" y="41910"/>
                          <a:pt x="831533" y="41910"/>
                        </a:cubicBezTo>
                        <a:cubicBezTo>
                          <a:pt x="945833" y="41910"/>
                          <a:pt x="1153478" y="0"/>
                          <a:pt x="1153478" y="0"/>
                        </a:cubicBezTo>
                        <a:cubicBezTo>
                          <a:pt x="1153478" y="0"/>
                          <a:pt x="1387793" y="41910"/>
                          <a:pt x="1485900" y="41910"/>
                        </a:cubicBezTo>
                        <a:cubicBezTo>
                          <a:pt x="1584960" y="41910"/>
                          <a:pt x="1792605" y="0"/>
                          <a:pt x="1792605" y="0"/>
                        </a:cubicBezTo>
                        <a:cubicBezTo>
                          <a:pt x="1792605" y="0"/>
                          <a:pt x="2052638" y="36195"/>
                          <a:pt x="2145983" y="41910"/>
                        </a:cubicBezTo>
                        <a:cubicBezTo>
                          <a:pt x="2239328" y="46673"/>
                          <a:pt x="2437448" y="0"/>
                          <a:pt x="2437448" y="0"/>
                        </a:cubicBezTo>
                        <a:cubicBezTo>
                          <a:pt x="2437448" y="0"/>
                          <a:pt x="2681288" y="41910"/>
                          <a:pt x="2765108" y="41910"/>
                        </a:cubicBezTo>
                        <a:cubicBezTo>
                          <a:pt x="2847975" y="41910"/>
                          <a:pt x="3040380" y="0"/>
                          <a:pt x="3040380" y="0"/>
                        </a:cubicBezTo>
                        <a:cubicBezTo>
                          <a:pt x="3040380" y="0"/>
                          <a:pt x="3165158" y="36195"/>
                          <a:pt x="3253740" y="41910"/>
                        </a:cubicBezTo>
                        <a:cubicBezTo>
                          <a:pt x="3342323" y="46673"/>
                          <a:pt x="3492818" y="0"/>
                          <a:pt x="3492818" y="0"/>
                        </a:cubicBezTo>
                        <a:lnTo>
                          <a:pt x="3492818" y="1766888"/>
                        </a:lnTo>
                        <a:lnTo>
                          <a:pt x="3492818" y="176688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6BFD5">
                          <a:alpha val="71000"/>
                        </a:srgbClr>
                      </a:gs>
                      <a:gs pos="33960">
                        <a:srgbClr val="66ACCB">
                          <a:alpha val="55000"/>
                        </a:srgbClr>
                      </a:gs>
                      <a:gs pos="100000">
                        <a:srgbClr val="0583B7">
                          <a:alpha val="52000"/>
                        </a:srgbClr>
                      </a:gs>
                    </a:gsLst>
                    <a:lin ang="5400000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400" name="Forme libre : forme 399">
                    <a:extLst>
                      <a:ext uri="{FF2B5EF4-FFF2-40B4-BE49-F238E27FC236}">
                        <a16:creationId xmlns:a16="http://schemas.microsoft.com/office/drawing/2014/main" id="{F9F2573D-8F8A-4D81-48B1-D6137E1B69C7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99184"/>
                    <a:ext cx="3493769" cy="1766887"/>
                  </a:xfrm>
                  <a:custGeom>
                    <a:avLst/>
                    <a:gdLst>
                      <a:gd name="connsiteX0" fmla="*/ 3492818 w 3493769"/>
                      <a:gd name="connsiteY0" fmla="*/ 1766888 h 1766887"/>
                      <a:gd name="connsiteX1" fmla="*/ 0 w 3493769"/>
                      <a:gd name="connsiteY1" fmla="*/ 1766888 h 1766887"/>
                      <a:gd name="connsiteX2" fmla="*/ 0 w 3493769"/>
                      <a:gd name="connsiteY2" fmla="*/ 0 h 1766887"/>
                      <a:gd name="connsiteX3" fmla="*/ 953 w 3493769"/>
                      <a:gd name="connsiteY3" fmla="*/ 0 h 1766887"/>
                      <a:gd name="connsiteX4" fmla="*/ 255270 w 3493769"/>
                      <a:gd name="connsiteY4" fmla="*/ 41910 h 1766887"/>
                      <a:gd name="connsiteX5" fmla="*/ 546735 w 3493769"/>
                      <a:gd name="connsiteY5" fmla="*/ 0 h 1766887"/>
                      <a:gd name="connsiteX6" fmla="*/ 546735 w 3493769"/>
                      <a:gd name="connsiteY6" fmla="*/ 0 h 1766887"/>
                      <a:gd name="connsiteX7" fmla="*/ 546735 w 3493769"/>
                      <a:gd name="connsiteY7" fmla="*/ 0 h 1766887"/>
                      <a:gd name="connsiteX8" fmla="*/ 832485 w 3493769"/>
                      <a:gd name="connsiteY8" fmla="*/ 41910 h 1766887"/>
                      <a:gd name="connsiteX9" fmla="*/ 1154430 w 3493769"/>
                      <a:gd name="connsiteY9" fmla="*/ 0 h 1766887"/>
                      <a:gd name="connsiteX10" fmla="*/ 1154430 w 3493769"/>
                      <a:gd name="connsiteY10" fmla="*/ 0 h 1766887"/>
                      <a:gd name="connsiteX11" fmla="*/ 1154430 w 3493769"/>
                      <a:gd name="connsiteY11" fmla="*/ 0 h 1766887"/>
                      <a:gd name="connsiteX12" fmla="*/ 1486853 w 3493769"/>
                      <a:gd name="connsiteY12" fmla="*/ 41910 h 1766887"/>
                      <a:gd name="connsiteX13" fmla="*/ 1793558 w 3493769"/>
                      <a:gd name="connsiteY13" fmla="*/ 0 h 1766887"/>
                      <a:gd name="connsiteX14" fmla="*/ 1793558 w 3493769"/>
                      <a:gd name="connsiteY14" fmla="*/ 0 h 1766887"/>
                      <a:gd name="connsiteX15" fmla="*/ 1793558 w 3493769"/>
                      <a:gd name="connsiteY15" fmla="*/ 0 h 1766887"/>
                      <a:gd name="connsiteX16" fmla="*/ 2146935 w 3493769"/>
                      <a:gd name="connsiteY16" fmla="*/ 41910 h 1766887"/>
                      <a:gd name="connsiteX17" fmla="*/ 2162175 w 3493769"/>
                      <a:gd name="connsiteY17" fmla="*/ 41910 h 1766887"/>
                      <a:gd name="connsiteX18" fmla="*/ 2437448 w 3493769"/>
                      <a:gd name="connsiteY18" fmla="*/ 0 h 1766887"/>
                      <a:gd name="connsiteX19" fmla="*/ 2437448 w 3493769"/>
                      <a:gd name="connsiteY19" fmla="*/ 0 h 1766887"/>
                      <a:gd name="connsiteX20" fmla="*/ 2437448 w 3493769"/>
                      <a:gd name="connsiteY20" fmla="*/ 0 h 1766887"/>
                      <a:gd name="connsiteX21" fmla="*/ 2765108 w 3493769"/>
                      <a:gd name="connsiteY21" fmla="*/ 41910 h 1766887"/>
                      <a:gd name="connsiteX22" fmla="*/ 3040380 w 3493769"/>
                      <a:gd name="connsiteY22" fmla="*/ 0 h 1766887"/>
                      <a:gd name="connsiteX23" fmla="*/ 3040380 w 3493769"/>
                      <a:gd name="connsiteY23" fmla="*/ 0 h 1766887"/>
                      <a:gd name="connsiteX24" fmla="*/ 3040380 w 3493769"/>
                      <a:gd name="connsiteY24" fmla="*/ 0 h 1766887"/>
                      <a:gd name="connsiteX25" fmla="*/ 3253740 w 3493769"/>
                      <a:gd name="connsiteY25" fmla="*/ 41910 h 1766887"/>
                      <a:gd name="connsiteX26" fmla="*/ 3492818 w 3493769"/>
                      <a:gd name="connsiteY26" fmla="*/ 0 h 1766887"/>
                      <a:gd name="connsiteX27" fmla="*/ 3493770 w 3493769"/>
                      <a:gd name="connsiteY27" fmla="*/ 0 h 1766887"/>
                      <a:gd name="connsiteX28" fmla="*/ 3493770 w 3493769"/>
                      <a:gd name="connsiteY28" fmla="*/ 1766888 h 1766887"/>
                      <a:gd name="connsiteX29" fmla="*/ 953 w 3493769"/>
                      <a:gd name="connsiteY29" fmla="*/ 1765935 h 1766887"/>
                      <a:gd name="connsiteX30" fmla="*/ 3491865 w 3493769"/>
                      <a:gd name="connsiteY30" fmla="*/ 1765935 h 1766887"/>
                      <a:gd name="connsiteX31" fmla="*/ 3491865 w 3493769"/>
                      <a:gd name="connsiteY31" fmla="*/ 953 h 1766887"/>
                      <a:gd name="connsiteX32" fmla="*/ 3267075 w 3493769"/>
                      <a:gd name="connsiteY32" fmla="*/ 42863 h 1766887"/>
                      <a:gd name="connsiteX33" fmla="*/ 3252788 w 3493769"/>
                      <a:gd name="connsiteY33" fmla="*/ 42863 h 1766887"/>
                      <a:gd name="connsiteX34" fmla="*/ 3039428 w 3493769"/>
                      <a:gd name="connsiteY34" fmla="*/ 953 h 1766887"/>
                      <a:gd name="connsiteX35" fmla="*/ 2764155 w 3493769"/>
                      <a:gd name="connsiteY35" fmla="*/ 42863 h 1766887"/>
                      <a:gd name="connsiteX36" fmla="*/ 2436495 w 3493769"/>
                      <a:gd name="connsiteY36" fmla="*/ 953 h 1766887"/>
                      <a:gd name="connsiteX37" fmla="*/ 2160270 w 3493769"/>
                      <a:gd name="connsiteY37" fmla="*/ 42863 h 1766887"/>
                      <a:gd name="connsiteX38" fmla="*/ 2145030 w 3493769"/>
                      <a:gd name="connsiteY38" fmla="*/ 42863 h 1766887"/>
                      <a:gd name="connsiteX39" fmla="*/ 1791653 w 3493769"/>
                      <a:gd name="connsiteY39" fmla="*/ 953 h 1766887"/>
                      <a:gd name="connsiteX40" fmla="*/ 1484948 w 3493769"/>
                      <a:gd name="connsiteY40" fmla="*/ 42863 h 1766887"/>
                      <a:gd name="connsiteX41" fmla="*/ 1152525 w 3493769"/>
                      <a:gd name="connsiteY41" fmla="*/ 953 h 1766887"/>
                      <a:gd name="connsiteX42" fmla="*/ 830580 w 3493769"/>
                      <a:gd name="connsiteY42" fmla="*/ 42863 h 1766887"/>
                      <a:gd name="connsiteX43" fmla="*/ 544830 w 3493769"/>
                      <a:gd name="connsiteY43" fmla="*/ 953 h 1766887"/>
                      <a:gd name="connsiteX44" fmla="*/ 255270 w 3493769"/>
                      <a:gd name="connsiteY44" fmla="*/ 41910 h 1766887"/>
                      <a:gd name="connsiteX45" fmla="*/ 953 w 3493769"/>
                      <a:gd name="connsiteY45" fmla="*/ 0 h 1766887"/>
                      <a:gd name="connsiteX46" fmla="*/ 953 w 3493769"/>
                      <a:gd name="connsiteY46" fmla="*/ 1765935 h 1766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3493769" h="1766887">
                        <a:moveTo>
                          <a:pt x="3492818" y="1766888"/>
                        </a:moveTo>
                        <a:lnTo>
                          <a:pt x="0" y="1766888"/>
                        </a:lnTo>
                        <a:lnTo>
                          <a:pt x="0" y="0"/>
                        </a:lnTo>
                        <a:lnTo>
                          <a:pt x="953" y="0"/>
                        </a:lnTo>
                        <a:cubicBezTo>
                          <a:pt x="2858" y="0"/>
                          <a:pt x="168593" y="41910"/>
                          <a:pt x="255270" y="41910"/>
                        </a:cubicBezTo>
                        <a:cubicBezTo>
                          <a:pt x="342900" y="41910"/>
                          <a:pt x="543878" y="953"/>
                          <a:pt x="546735" y="0"/>
                        </a:cubicBezTo>
                        <a:lnTo>
                          <a:pt x="546735" y="0"/>
                        </a:lnTo>
                        <a:lnTo>
                          <a:pt x="546735" y="0"/>
                        </a:lnTo>
                        <a:cubicBezTo>
                          <a:pt x="548640" y="0"/>
                          <a:pt x="719138" y="41910"/>
                          <a:pt x="832485" y="41910"/>
                        </a:cubicBezTo>
                        <a:cubicBezTo>
                          <a:pt x="945833" y="41910"/>
                          <a:pt x="1152525" y="953"/>
                          <a:pt x="1154430" y="0"/>
                        </a:cubicBezTo>
                        <a:lnTo>
                          <a:pt x="1154430" y="0"/>
                        </a:lnTo>
                        <a:lnTo>
                          <a:pt x="1154430" y="0"/>
                        </a:lnTo>
                        <a:cubicBezTo>
                          <a:pt x="1156335" y="0"/>
                          <a:pt x="1389698" y="41910"/>
                          <a:pt x="1486853" y="41910"/>
                        </a:cubicBezTo>
                        <a:cubicBezTo>
                          <a:pt x="1584960" y="41910"/>
                          <a:pt x="1791653" y="953"/>
                          <a:pt x="1793558" y="0"/>
                        </a:cubicBezTo>
                        <a:lnTo>
                          <a:pt x="1793558" y="0"/>
                        </a:lnTo>
                        <a:lnTo>
                          <a:pt x="1793558" y="0"/>
                        </a:lnTo>
                        <a:cubicBezTo>
                          <a:pt x="1796415" y="0"/>
                          <a:pt x="2054543" y="36195"/>
                          <a:pt x="2146935" y="41910"/>
                        </a:cubicBezTo>
                        <a:cubicBezTo>
                          <a:pt x="2151698" y="41910"/>
                          <a:pt x="2156460" y="41910"/>
                          <a:pt x="2162175" y="41910"/>
                        </a:cubicBezTo>
                        <a:cubicBezTo>
                          <a:pt x="2259330" y="41910"/>
                          <a:pt x="2436495" y="0"/>
                          <a:pt x="2437448" y="0"/>
                        </a:cubicBezTo>
                        <a:lnTo>
                          <a:pt x="2437448" y="0"/>
                        </a:lnTo>
                        <a:lnTo>
                          <a:pt x="2437448" y="0"/>
                        </a:lnTo>
                        <a:cubicBezTo>
                          <a:pt x="2440305" y="0"/>
                          <a:pt x="2682240" y="41910"/>
                          <a:pt x="2765108" y="41910"/>
                        </a:cubicBezTo>
                        <a:cubicBezTo>
                          <a:pt x="2847023" y="41910"/>
                          <a:pt x="3038475" y="953"/>
                          <a:pt x="3040380" y="0"/>
                        </a:cubicBezTo>
                        <a:lnTo>
                          <a:pt x="3040380" y="0"/>
                        </a:lnTo>
                        <a:lnTo>
                          <a:pt x="3040380" y="0"/>
                        </a:lnTo>
                        <a:cubicBezTo>
                          <a:pt x="3041333" y="0"/>
                          <a:pt x="3166110" y="36195"/>
                          <a:pt x="3253740" y="41910"/>
                        </a:cubicBezTo>
                        <a:cubicBezTo>
                          <a:pt x="3341370" y="46673"/>
                          <a:pt x="3490913" y="953"/>
                          <a:pt x="3492818" y="0"/>
                        </a:cubicBezTo>
                        <a:lnTo>
                          <a:pt x="3493770" y="0"/>
                        </a:lnTo>
                        <a:lnTo>
                          <a:pt x="3493770" y="1766888"/>
                        </a:lnTo>
                        <a:close/>
                        <a:moveTo>
                          <a:pt x="953" y="1765935"/>
                        </a:moveTo>
                        <a:lnTo>
                          <a:pt x="3491865" y="1765935"/>
                        </a:lnTo>
                        <a:lnTo>
                          <a:pt x="3491865" y="953"/>
                        </a:lnTo>
                        <a:cubicBezTo>
                          <a:pt x="3482340" y="3810"/>
                          <a:pt x="3352800" y="42863"/>
                          <a:pt x="3267075" y="42863"/>
                        </a:cubicBezTo>
                        <a:cubicBezTo>
                          <a:pt x="3262313" y="42863"/>
                          <a:pt x="3257550" y="42863"/>
                          <a:pt x="3252788" y="42863"/>
                        </a:cubicBezTo>
                        <a:cubicBezTo>
                          <a:pt x="3166110" y="38100"/>
                          <a:pt x="3044190" y="2858"/>
                          <a:pt x="3039428" y="953"/>
                        </a:cubicBezTo>
                        <a:cubicBezTo>
                          <a:pt x="3034665" y="1905"/>
                          <a:pt x="2845118" y="42863"/>
                          <a:pt x="2764155" y="42863"/>
                        </a:cubicBezTo>
                        <a:cubicBezTo>
                          <a:pt x="2682240" y="42863"/>
                          <a:pt x="2442210" y="1905"/>
                          <a:pt x="2436495" y="953"/>
                        </a:cubicBezTo>
                        <a:cubicBezTo>
                          <a:pt x="2431733" y="1905"/>
                          <a:pt x="2257425" y="42863"/>
                          <a:pt x="2160270" y="42863"/>
                        </a:cubicBezTo>
                        <a:cubicBezTo>
                          <a:pt x="2154555" y="42863"/>
                          <a:pt x="2149793" y="42863"/>
                          <a:pt x="2145030" y="42863"/>
                        </a:cubicBezTo>
                        <a:cubicBezTo>
                          <a:pt x="2052638" y="38100"/>
                          <a:pt x="1797368" y="1905"/>
                          <a:pt x="1791653" y="953"/>
                        </a:cubicBezTo>
                        <a:cubicBezTo>
                          <a:pt x="1786890" y="1905"/>
                          <a:pt x="1582103" y="42863"/>
                          <a:pt x="1484948" y="42863"/>
                        </a:cubicBezTo>
                        <a:cubicBezTo>
                          <a:pt x="1387793" y="42863"/>
                          <a:pt x="1157288" y="1905"/>
                          <a:pt x="1152525" y="953"/>
                        </a:cubicBezTo>
                        <a:cubicBezTo>
                          <a:pt x="1147763" y="1905"/>
                          <a:pt x="942975" y="42863"/>
                          <a:pt x="830580" y="42863"/>
                        </a:cubicBezTo>
                        <a:cubicBezTo>
                          <a:pt x="718185" y="42863"/>
                          <a:pt x="549593" y="2858"/>
                          <a:pt x="544830" y="953"/>
                        </a:cubicBezTo>
                        <a:cubicBezTo>
                          <a:pt x="541020" y="1905"/>
                          <a:pt x="341948" y="41910"/>
                          <a:pt x="255270" y="41910"/>
                        </a:cubicBezTo>
                        <a:cubicBezTo>
                          <a:pt x="170498" y="41910"/>
                          <a:pt x="10478" y="2858"/>
                          <a:pt x="953" y="0"/>
                        </a:cubicBezTo>
                        <a:cubicBezTo>
                          <a:pt x="953" y="0"/>
                          <a:pt x="953" y="1765935"/>
                          <a:pt x="953" y="1765935"/>
                        </a:cubicBezTo>
                        <a:close/>
                      </a:path>
                    </a:pathLst>
                  </a:custGeom>
                  <a:solidFill>
                    <a:srgbClr val="0583B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grpSp>
              <p:nvGrpSpPr>
                <p:cNvPr id="394" name="Graphique 25">
                  <a:extLst>
                    <a:ext uri="{FF2B5EF4-FFF2-40B4-BE49-F238E27FC236}">
                      <a16:creationId xmlns:a16="http://schemas.microsoft.com/office/drawing/2014/main" id="{513F4A07-8629-6958-618A-61A57F5C79E3}"/>
                    </a:ext>
                  </a:extLst>
                </p:cNvPr>
                <p:cNvGrpSpPr/>
                <p:nvPr/>
              </p:nvGrpSpPr>
              <p:grpSpPr>
                <a:xfrm>
                  <a:off x="9587865" y="787717"/>
                  <a:ext cx="1267777" cy="2078355"/>
                  <a:chOff x="9587865" y="787717"/>
                  <a:chExt cx="1267777" cy="2078355"/>
                </a:xfrm>
              </p:grpSpPr>
              <p:sp>
                <p:nvSpPr>
                  <p:cNvPr id="397" name="Forme libre : forme 396">
                    <a:extLst>
                      <a:ext uri="{FF2B5EF4-FFF2-40B4-BE49-F238E27FC236}">
                        <a16:creationId xmlns:a16="http://schemas.microsoft.com/office/drawing/2014/main" id="{EA9E56B2-FDAA-9463-E013-AEF13C617230}"/>
                      </a:ext>
                    </a:extLst>
                  </p:cNvPr>
                  <p:cNvSpPr/>
                  <p:nvPr/>
                </p:nvSpPr>
                <p:spPr>
                  <a:xfrm>
                    <a:off x="9587865" y="787717"/>
                    <a:ext cx="1267777" cy="2077402"/>
                  </a:xfrm>
                  <a:custGeom>
                    <a:avLst/>
                    <a:gdLst>
                      <a:gd name="connsiteX0" fmla="*/ 1267778 w 1267777"/>
                      <a:gd name="connsiteY0" fmla="*/ 1765935 h 2077402"/>
                      <a:gd name="connsiteX1" fmla="*/ 0 w 1267777"/>
                      <a:gd name="connsiteY1" fmla="*/ 2077403 h 2077402"/>
                      <a:gd name="connsiteX2" fmla="*/ 0 w 1267777"/>
                      <a:gd name="connsiteY2" fmla="*/ 311468 h 2077402"/>
                      <a:gd name="connsiteX3" fmla="*/ 176213 w 1267777"/>
                      <a:gd name="connsiteY3" fmla="*/ 309563 h 2077402"/>
                      <a:gd name="connsiteX4" fmla="*/ 336232 w 1267777"/>
                      <a:gd name="connsiteY4" fmla="*/ 228600 h 2077402"/>
                      <a:gd name="connsiteX5" fmla="*/ 482917 w 1267777"/>
                      <a:gd name="connsiteY5" fmla="*/ 234315 h 2077402"/>
                      <a:gd name="connsiteX6" fmla="*/ 612457 w 1267777"/>
                      <a:gd name="connsiteY6" fmla="*/ 160973 h 2077402"/>
                      <a:gd name="connsiteX7" fmla="*/ 746760 w 1267777"/>
                      <a:gd name="connsiteY7" fmla="*/ 169545 h 2077402"/>
                      <a:gd name="connsiteX8" fmla="*/ 876300 w 1267777"/>
                      <a:gd name="connsiteY8" fmla="*/ 96203 h 2077402"/>
                      <a:gd name="connsiteX9" fmla="*/ 995363 w 1267777"/>
                      <a:gd name="connsiteY9" fmla="*/ 87630 h 2077402"/>
                      <a:gd name="connsiteX10" fmla="*/ 1082992 w 1267777"/>
                      <a:gd name="connsiteY10" fmla="*/ 45720 h 2077402"/>
                      <a:gd name="connsiteX11" fmla="*/ 1162050 w 1267777"/>
                      <a:gd name="connsiteY11" fmla="*/ 46672 h 2077402"/>
                      <a:gd name="connsiteX12" fmla="*/ 1265873 w 1267777"/>
                      <a:gd name="connsiteY12" fmla="*/ 0 h 2077402"/>
                      <a:gd name="connsiteX13" fmla="*/ 1267778 w 1267777"/>
                      <a:gd name="connsiteY13" fmla="*/ 1765935 h 2077402"/>
                      <a:gd name="connsiteX14" fmla="*/ 1267778 w 1267777"/>
                      <a:gd name="connsiteY14" fmla="*/ 1765935 h 2077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67777" h="2077402">
                        <a:moveTo>
                          <a:pt x="1267778" y="1765935"/>
                        </a:moveTo>
                        <a:lnTo>
                          <a:pt x="0" y="2077403"/>
                        </a:lnTo>
                        <a:lnTo>
                          <a:pt x="0" y="311468"/>
                        </a:lnTo>
                        <a:cubicBezTo>
                          <a:pt x="0" y="311468"/>
                          <a:pt x="113347" y="328613"/>
                          <a:pt x="176213" y="309563"/>
                        </a:cubicBezTo>
                        <a:cubicBezTo>
                          <a:pt x="239078" y="290513"/>
                          <a:pt x="336232" y="228600"/>
                          <a:pt x="336232" y="228600"/>
                        </a:cubicBezTo>
                        <a:cubicBezTo>
                          <a:pt x="336232" y="228600"/>
                          <a:pt x="410528" y="250508"/>
                          <a:pt x="482917" y="234315"/>
                        </a:cubicBezTo>
                        <a:cubicBezTo>
                          <a:pt x="555307" y="218123"/>
                          <a:pt x="612457" y="160973"/>
                          <a:pt x="612457" y="160973"/>
                        </a:cubicBezTo>
                        <a:cubicBezTo>
                          <a:pt x="612457" y="160973"/>
                          <a:pt x="683895" y="182880"/>
                          <a:pt x="746760" y="169545"/>
                        </a:cubicBezTo>
                        <a:cubicBezTo>
                          <a:pt x="809625" y="156210"/>
                          <a:pt x="876300" y="96203"/>
                          <a:pt x="876300" y="96203"/>
                        </a:cubicBezTo>
                        <a:cubicBezTo>
                          <a:pt x="876300" y="96203"/>
                          <a:pt x="942022" y="102870"/>
                          <a:pt x="995363" y="87630"/>
                        </a:cubicBezTo>
                        <a:cubicBezTo>
                          <a:pt x="1048703" y="72390"/>
                          <a:pt x="1082992" y="45720"/>
                          <a:pt x="1082992" y="45720"/>
                        </a:cubicBezTo>
                        <a:cubicBezTo>
                          <a:pt x="1082992" y="45720"/>
                          <a:pt x="1095375" y="57150"/>
                          <a:pt x="1162050" y="46672"/>
                        </a:cubicBezTo>
                        <a:cubicBezTo>
                          <a:pt x="1229678" y="37147"/>
                          <a:pt x="1265873" y="0"/>
                          <a:pt x="1265873" y="0"/>
                        </a:cubicBezTo>
                        <a:lnTo>
                          <a:pt x="1267778" y="1765935"/>
                        </a:lnTo>
                        <a:lnTo>
                          <a:pt x="1267778" y="17659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6BFD5"/>
                      </a:gs>
                      <a:gs pos="33960">
                        <a:srgbClr val="66ACCB"/>
                      </a:gs>
                      <a:gs pos="100000">
                        <a:srgbClr val="0583B7"/>
                      </a:gs>
                    </a:gsLst>
                    <a:lin ang="5100073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  <p:sp>
                <p:nvSpPr>
                  <p:cNvPr id="398" name="Forme libre : forme 397">
                    <a:extLst>
                      <a:ext uri="{FF2B5EF4-FFF2-40B4-BE49-F238E27FC236}">
                        <a16:creationId xmlns:a16="http://schemas.microsoft.com/office/drawing/2014/main" id="{1F5D41EC-049A-2A8D-4F7E-9F453587909A}"/>
                      </a:ext>
                    </a:extLst>
                  </p:cNvPr>
                  <p:cNvSpPr/>
                  <p:nvPr/>
                </p:nvSpPr>
                <p:spPr>
                  <a:xfrm>
                    <a:off x="9587865" y="787717"/>
                    <a:ext cx="1267777" cy="2078355"/>
                  </a:xfrm>
                  <a:custGeom>
                    <a:avLst/>
                    <a:gdLst>
                      <a:gd name="connsiteX0" fmla="*/ 0 w 1267777"/>
                      <a:gd name="connsiteY0" fmla="*/ 2078355 h 2078355"/>
                      <a:gd name="connsiteX1" fmla="*/ 0 w 1267777"/>
                      <a:gd name="connsiteY1" fmla="*/ 311468 h 2078355"/>
                      <a:gd name="connsiteX2" fmla="*/ 0 w 1267777"/>
                      <a:gd name="connsiteY2" fmla="*/ 311468 h 2078355"/>
                      <a:gd name="connsiteX3" fmla="*/ 176213 w 1267777"/>
                      <a:gd name="connsiteY3" fmla="*/ 309563 h 2078355"/>
                      <a:gd name="connsiteX4" fmla="*/ 336232 w 1267777"/>
                      <a:gd name="connsiteY4" fmla="*/ 228600 h 2078355"/>
                      <a:gd name="connsiteX5" fmla="*/ 336232 w 1267777"/>
                      <a:gd name="connsiteY5" fmla="*/ 228600 h 2078355"/>
                      <a:gd name="connsiteX6" fmla="*/ 336232 w 1267777"/>
                      <a:gd name="connsiteY6" fmla="*/ 228600 h 2078355"/>
                      <a:gd name="connsiteX7" fmla="*/ 482917 w 1267777"/>
                      <a:gd name="connsiteY7" fmla="*/ 234315 h 2078355"/>
                      <a:gd name="connsiteX8" fmla="*/ 612457 w 1267777"/>
                      <a:gd name="connsiteY8" fmla="*/ 160973 h 2078355"/>
                      <a:gd name="connsiteX9" fmla="*/ 612457 w 1267777"/>
                      <a:gd name="connsiteY9" fmla="*/ 160973 h 2078355"/>
                      <a:gd name="connsiteX10" fmla="*/ 612457 w 1267777"/>
                      <a:gd name="connsiteY10" fmla="*/ 160973 h 2078355"/>
                      <a:gd name="connsiteX11" fmla="*/ 746760 w 1267777"/>
                      <a:gd name="connsiteY11" fmla="*/ 169545 h 2078355"/>
                      <a:gd name="connsiteX12" fmla="*/ 876300 w 1267777"/>
                      <a:gd name="connsiteY12" fmla="*/ 96203 h 2078355"/>
                      <a:gd name="connsiteX13" fmla="*/ 876300 w 1267777"/>
                      <a:gd name="connsiteY13" fmla="*/ 96203 h 2078355"/>
                      <a:gd name="connsiteX14" fmla="*/ 876300 w 1267777"/>
                      <a:gd name="connsiteY14" fmla="*/ 96203 h 2078355"/>
                      <a:gd name="connsiteX15" fmla="*/ 995363 w 1267777"/>
                      <a:gd name="connsiteY15" fmla="*/ 87630 h 2078355"/>
                      <a:gd name="connsiteX16" fmla="*/ 1082992 w 1267777"/>
                      <a:gd name="connsiteY16" fmla="*/ 45720 h 2078355"/>
                      <a:gd name="connsiteX17" fmla="*/ 1082992 w 1267777"/>
                      <a:gd name="connsiteY17" fmla="*/ 45720 h 2078355"/>
                      <a:gd name="connsiteX18" fmla="*/ 1082992 w 1267777"/>
                      <a:gd name="connsiteY18" fmla="*/ 45720 h 2078355"/>
                      <a:gd name="connsiteX19" fmla="*/ 1162050 w 1267777"/>
                      <a:gd name="connsiteY19" fmla="*/ 46672 h 2078355"/>
                      <a:gd name="connsiteX20" fmla="*/ 1265873 w 1267777"/>
                      <a:gd name="connsiteY20" fmla="*/ 953 h 2078355"/>
                      <a:gd name="connsiteX21" fmla="*/ 1266825 w 1267777"/>
                      <a:gd name="connsiteY21" fmla="*/ 0 h 2078355"/>
                      <a:gd name="connsiteX22" fmla="*/ 1266825 w 1267777"/>
                      <a:gd name="connsiteY22" fmla="*/ 1766888 h 2078355"/>
                      <a:gd name="connsiteX23" fmla="*/ 1266825 w 1267777"/>
                      <a:gd name="connsiteY23" fmla="*/ 1766888 h 2078355"/>
                      <a:gd name="connsiteX24" fmla="*/ 1265873 w 1267777"/>
                      <a:gd name="connsiteY24" fmla="*/ 1766888 h 2078355"/>
                      <a:gd name="connsiteX25" fmla="*/ 0 w 1267777"/>
                      <a:gd name="connsiteY25" fmla="*/ 2078355 h 2078355"/>
                      <a:gd name="connsiteX26" fmla="*/ 953 w 1267777"/>
                      <a:gd name="connsiteY26" fmla="*/ 312420 h 2078355"/>
                      <a:gd name="connsiteX27" fmla="*/ 953 w 1267777"/>
                      <a:gd name="connsiteY27" fmla="*/ 2077403 h 2078355"/>
                      <a:gd name="connsiteX28" fmla="*/ 1267778 w 1267777"/>
                      <a:gd name="connsiteY28" fmla="*/ 1765935 h 2078355"/>
                      <a:gd name="connsiteX29" fmla="*/ 1267778 w 1267777"/>
                      <a:gd name="connsiteY29" fmla="*/ 953 h 2078355"/>
                      <a:gd name="connsiteX30" fmla="*/ 1163955 w 1267777"/>
                      <a:gd name="connsiteY30" fmla="*/ 46672 h 2078355"/>
                      <a:gd name="connsiteX31" fmla="*/ 1083945 w 1267777"/>
                      <a:gd name="connsiteY31" fmla="*/ 45720 h 2078355"/>
                      <a:gd name="connsiteX32" fmla="*/ 996315 w 1267777"/>
                      <a:gd name="connsiteY32" fmla="*/ 87630 h 2078355"/>
                      <a:gd name="connsiteX33" fmla="*/ 877253 w 1267777"/>
                      <a:gd name="connsiteY33" fmla="*/ 96203 h 2078355"/>
                      <a:gd name="connsiteX34" fmla="*/ 747713 w 1267777"/>
                      <a:gd name="connsiteY34" fmla="*/ 169545 h 2078355"/>
                      <a:gd name="connsiteX35" fmla="*/ 613410 w 1267777"/>
                      <a:gd name="connsiteY35" fmla="*/ 160973 h 2078355"/>
                      <a:gd name="connsiteX36" fmla="*/ 483870 w 1267777"/>
                      <a:gd name="connsiteY36" fmla="*/ 234315 h 2078355"/>
                      <a:gd name="connsiteX37" fmla="*/ 337185 w 1267777"/>
                      <a:gd name="connsiteY37" fmla="*/ 228600 h 2078355"/>
                      <a:gd name="connsiteX38" fmla="*/ 177165 w 1267777"/>
                      <a:gd name="connsiteY38" fmla="*/ 309563 h 2078355"/>
                      <a:gd name="connsiteX39" fmla="*/ 953 w 1267777"/>
                      <a:gd name="connsiteY39" fmla="*/ 312420 h 2078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267777" h="2078355">
                        <a:moveTo>
                          <a:pt x="0" y="2078355"/>
                        </a:moveTo>
                        <a:lnTo>
                          <a:pt x="0" y="311468"/>
                        </a:lnTo>
                        <a:lnTo>
                          <a:pt x="0" y="311468"/>
                        </a:lnTo>
                        <a:cubicBezTo>
                          <a:pt x="953" y="311468"/>
                          <a:pt x="114300" y="328613"/>
                          <a:pt x="176213" y="309563"/>
                        </a:cubicBezTo>
                        <a:cubicBezTo>
                          <a:pt x="238125" y="290513"/>
                          <a:pt x="335280" y="229553"/>
                          <a:pt x="336232" y="228600"/>
                        </a:cubicBezTo>
                        <a:lnTo>
                          <a:pt x="336232" y="228600"/>
                        </a:lnTo>
                        <a:lnTo>
                          <a:pt x="336232" y="228600"/>
                        </a:lnTo>
                        <a:cubicBezTo>
                          <a:pt x="337185" y="228600"/>
                          <a:pt x="411480" y="250508"/>
                          <a:pt x="482917" y="234315"/>
                        </a:cubicBezTo>
                        <a:cubicBezTo>
                          <a:pt x="554355" y="218123"/>
                          <a:pt x="612457" y="161925"/>
                          <a:pt x="612457" y="160973"/>
                        </a:cubicBezTo>
                        <a:lnTo>
                          <a:pt x="612457" y="160973"/>
                        </a:lnTo>
                        <a:lnTo>
                          <a:pt x="612457" y="160973"/>
                        </a:lnTo>
                        <a:cubicBezTo>
                          <a:pt x="613410" y="160973"/>
                          <a:pt x="684847" y="182880"/>
                          <a:pt x="746760" y="169545"/>
                        </a:cubicBezTo>
                        <a:cubicBezTo>
                          <a:pt x="808672" y="156210"/>
                          <a:pt x="875347" y="97155"/>
                          <a:pt x="876300" y="96203"/>
                        </a:cubicBezTo>
                        <a:lnTo>
                          <a:pt x="876300" y="96203"/>
                        </a:lnTo>
                        <a:lnTo>
                          <a:pt x="876300" y="96203"/>
                        </a:lnTo>
                        <a:cubicBezTo>
                          <a:pt x="877253" y="96203"/>
                          <a:pt x="942022" y="102870"/>
                          <a:pt x="995363" y="87630"/>
                        </a:cubicBezTo>
                        <a:cubicBezTo>
                          <a:pt x="1047750" y="73343"/>
                          <a:pt x="1082992" y="45720"/>
                          <a:pt x="1082992" y="45720"/>
                        </a:cubicBezTo>
                        <a:lnTo>
                          <a:pt x="1082992" y="45720"/>
                        </a:lnTo>
                        <a:lnTo>
                          <a:pt x="1082992" y="45720"/>
                        </a:lnTo>
                        <a:cubicBezTo>
                          <a:pt x="1082992" y="45720"/>
                          <a:pt x="1095375" y="56197"/>
                          <a:pt x="1162050" y="46672"/>
                        </a:cubicBezTo>
                        <a:cubicBezTo>
                          <a:pt x="1228725" y="37147"/>
                          <a:pt x="1265873" y="953"/>
                          <a:pt x="1265873" y="953"/>
                        </a:cubicBezTo>
                        <a:lnTo>
                          <a:pt x="1266825" y="0"/>
                        </a:lnTo>
                        <a:lnTo>
                          <a:pt x="1266825" y="1766888"/>
                        </a:lnTo>
                        <a:lnTo>
                          <a:pt x="1266825" y="1766888"/>
                        </a:lnTo>
                        <a:lnTo>
                          <a:pt x="1265873" y="1766888"/>
                        </a:lnTo>
                        <a:lnTo>
                          <a:pt x="0" y="2078355"/>
                        </a:lnTo>
                        <a:close/>
                        <a:moveTo>
                          <a:pt x="953" y="312420"/>
                        </a:moveTo>
                        <a:lnTo>
                          <a:pt x="953" y="2077403"/>
                        </a:lnTo>
                        <a:lnTo>
                          <a:pt x="1267778" y="1765935"/>
                        </a:lnTo>
                        <a:lnTo>
                          <a:pt x="1267778" y="953"/>
                        </a:lnTo>
                        <a:cubicBezTo>
                          <a:pt x="1263015" y="5715"/>
                          <a:pt x="1226820" y="37147"/>
                          <a:pt x="1163955" y="46672"/>
                        </a:cubicBezTo>
                        <a:cubicBezTo>
                          <a:pt x="1101090" y="56197"/>
                          <a:pt x="1086803" y="47625"/>
                          <a:pt x="1083945" y="45720"/>
                        </a:cubicBezTo>
                        <a:cubicBezTo>
                          <a:pt x="1081088" y="48578"/>
                          <a:pt x="1046797" y="74295"/>
                          <a:pt x="996315" y="87630"/>
                        </a:cubicBezTo>
                        <a:cubicBezTo>
                          <a:pt x="944880" y="101917"/>
                          <a:pt x="881063" y="96203"/>
                          <a:pt x="877253" y="96203"/>
                        </a:cubicBezTo>
                        <a:cubicBezTo>
                          <a:pt x="874395" y="99060"/>
                          <a:pt x="808672" y="156210"/>
                          <a:pt x="747713" y="169545"/>
                        </a:cubicBezTo>
                        <a:cubicBezTo>
                          <a:pt x="687705" y="182880"/>
                          <a:pt x="617220" y="162878"/>
                          <a:pt x="613410" y="160973"/>
                        </a:cubicBezTo>
                        <a:cubicBezTo>
                          <a:pt x="609600" y="164783"/>
                          <a:pt x="553403" y="219075"/>
                          <a:pt x="483870" y="234315"/>
                        </a:cubicBezTo>
                        <a:cubicBezTo>
                          <a:pt x="413385" y="250508"/>
                          <a:pt x="340995" y="229553"/>
                          <a:pt x="337185" y="228600"/>
                        </a:cubicBezTo>
                        <a:cubicBezTo>
                          <a:pt x="332422" y="231458"/>
                          <a:pt x="238125" y="291465"/>
                          <a:pt x="177165" y="309563"/>
                        </a:cubicBezTo>
                        <a:cubicBezTo>
                          <a:pt x="116205" y="328613"/>
                          <a:pt x="8572" y="313373"/>
                          <a:pt x="953" y="312420"/>
                        </a:cubicBezTo>
                        <a:close/>
                      </a:path>
                    </a:pathLst>
                  </a:custGeom>
                  <a:solidFill>
                    <a:srgbClr val="0583B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sz="1463"/>
                  </a:p>
                </p:txBody>
              </p:sp>
            </p:grpSp>
            <p:sp>
              <p:nvSpPr>
                <p:cNvPr id="395" name="Forme libre : forme 394">
                  <a:extLst>
                    <a:ext uri="{FF2B5EF4-FFF2-40B4-BE49-F238E27FC236}">
                      <a16:creationId xmlns:a16="http://schemas.microsoft.com/office/drawing/2014/main" id="{9A257F4E-5E37-4B79-38E1-6B305FAE2C84}"/>
                    </a:ext>
                  </a:extLst>
                </p:cNvPr>
                <p:cNvSpPr/>
                <p:nvPr/>
              </p:nvSpPr>
              <p:spPr>
                <a:xfrm>
                  <a:off x="6096000" y="891539"/>
                  <a:ext cx="3492817" cy="1974532"/>
                </a:xfrm>
                <a:custGeom>
                  <a:avLst/>
                  <a:gdLst>
                    <a:gd name="connsiteX0" fmla="*/ 3492818 w 3492817"/>
                    <a:gd name="connsiteY0" fmla="*/ 1974533 h 1974532"/>
                    <a:gd name="connsiteX1" fmla="*/ 0 w 3492817"/>
                    <a:gd name="connsiteY1" fmla="*/ 1974533 h 1974532"/>
                    <a:gd name="connsiteX2" fmla="*/ 0 w 3492817"/>
                    <a:gd name="connsiteY2" fmla="*/ 0 h 1974532"/>
                    <a:gd name="connsiteX3" fmla="*/ 3492818 w 3492817"/>
                    <a:gd name="connsiteY3" fmla="*/ 0 h 1974532"/>
                    <a:gd name="connsiteX4" fmla="*/ 3492818 w 3492817"/>
                    <a:gd name="connsiteY4" fmla="*/ 1974533 h 1974532"/>
                    <a:gd name="connsiteX5" fmla="*/ 953 w 3492817"/>
                    <a:gd name="connsiteY5" fmla="*/ 1973580 h 1974532"/>
                    <a:gd name="connsiteX6" fmla="*/ 3491865 w 3492817"/>
                    <a:gd name="connsiteY6" fmla="*/ 1973580 h 1974532"/>
                    <a:gd name="connsiteX7" fmla="*/ 3491865 w 3492817"/>
                    <a:gd name="connsiteY7" fmla="*/ 0 h 1974532"/>
                    <a:gd name="connsiteX8" fmla="*/ 953 w 3492817"/>
                    <a:gd name="connsiteY8" fmla="*/ 0 h 1974532"/>
                    <a:gd name="connsiteX9" fmla="*/ 953 w 3492817"/>
                    <a:gd name="connsiteY9" fmla="*/ 1973580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4532">
                      <a:moveTo>
                        <a:pt x="3492818" y="1974533"/>
                      </a:moveTo>
                      <a:lnTo>
                        <a:pt x="0" y="1974533"/>
                      </a:lnTo>
                      <a:lnTo>
                        <a:pt x="0" y="0"/>
                      </a:lnTo>
                      <a:lnTo>
                        <a:pt x="3492818" y="0"/>
                      </a:lnTo>
                      <a:lnTo>
                        <a:pt x="3492818" y="1974533"/>
                      </a:lnTo>
                      <a:close/>
                      <a:moveTo>
                        <a:pt x="953" y="1973580"/>
                      </a:moveTo>
                      <a:lnTo>
                        <a:pt x="3491865" y="1973580"/>
                      </a:lnTo>
                      <a:lnTo>
                        <a:pt x="3491865" y="0"/>
                      </a:lnTo>
                      <a:lnTo>
                        <a:pt x="953" y="0"/>
                      </a:lnTo>
                      <a:lnTo>
                        <a:pt x="953" y="197358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396" name="Forme libre : forme 395">
                  <a:extLst>
                    <a:ext uri="{FF2B5EF4-FFF2-40B4-BE49-F238E27FC236}">
                      <a16:creationId xmlns:a16="http://schemas.microsoft.com/office/drawing/2014/main" id="{B5C102BA-8EE2-8543-9B23-FA25B5E4ED02}"/>
                    </a:ext>
                  </a:extLst>
                </p:cNvPr>
                <p:cNvSpPr/>
                <p:nvPr/>
              </p:nvSpPr>
              <p:spPr>
                <a:xfrm>
                  <a:off x="9587865" y="579120"/>
                  <a:ext cx="1268729" cy="2286952"/>
                </a:xfrm>
                <a:custGeom>
                  <a:avLst/>
                  <a:gdLst>
                    <a:gd name="connsiteX0" fmla="*/ 0 w 1268729"/>
                    <a:gd name="connsiteY0" fmla="*/ 2286953 h 2286952"/>
                    <a:gd name="connsiteX1" fmla="*/ 0 w 1268729"/>
                    <a:gd name="connsiteY1" fmla="*/ 312420 h 2286952"/>
                    <a:gd name="connsiteX2" fmla="*/ 0 w 1268729"/>
                    <a:gd name="connsiteY2" fmla="*/ 312420 h 2286952"/>
                    <a:gd name="connsiteX3" fmla="*/ 1268730 w 1268729"/>
                    <a:gd name="connsiteY3" fmla="*/ 0 h 2286952"/>
                    <a:gd name="connsiteX4" fmla="*/ 1268730 w 1268729"/>
                    <a:gd name="connsiteY4" fmla="*/ 1975485 h 2286952"/>
                    <a:gd name="connsiteX5" fmla="*/ 1268730 w 1268729"/>
                    <a:gd name="connsiteY5" fmla="*/ 1975485 h 2286952"/>
                    <a:gd name="connsiteX6" fmla="*/ 0 w 1268729"/>
                    <a:gd name="connsiteY6" fmla="*/ 2286953 h 2286952"/>
                    <a:gd name="connsiteX7" fmla="*/ 953 w 1268729"/>
                    <a:gd name="connsiteY7" fmla="*/ 312420 h 2286952"/>
                    <a:gd name="connsiteX8" fmla="*/ 953 w 1268729"/>
                    <a:gd name="connsiteY8" fmla="*/ 2286000 h 2286952"/>
                    <a:gd name="connsiteX9" fmla="*/ 1267778 w 1268729"/>
                    <a:gd name="connsiteY9" fmla="*/ 1974533 h 2286952"/>
                    <a:gd name="connsiteX10" fmla="*/ 1267778 w 1268729"/>
                    <a:gd name="connsiteY10" fmla="*/ 953 h 2286952"/>
                    <a:gd name="connsiteX11" fmla="*/ 953 w 1268729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8729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8730" y="0"/>
                      </a:lnTo>
                      <a:lnTo>
                        <a:pt x="1268730" y="1975485"/>
                      </a:lnTo>
                      <a:lnTo>
                        <a:pt x="1268730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pic>
            <p:nvPicPr>
              <p:cNvPr id="305" name="Graphique 304">
                <a:extLst>
                  <a:ext uri="{FF2B5EF4-FFF2-40B4-BE49-F238E27FC236}">
                    <a16:creationId xmlns:a16="http://schemas.microsoft.com/office/drawing/2014/main" id="{F559F3AD-2299-0D42-B8F5-BFBA84D5B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89974" y="-292109"/>
                <a:ext cx="197256" cy="311391"/>
              </a:xfrm>
              <a:prstGeom prst="rect">
                <a:avLst/>
              </a:prstGeom>
            </p:spPr>
          </p:pic>
          <p:pic>
            <p:nvPicPr>
              <p:cNvPr id="306" name="Graphique 305">
                <a:extLst>
                  <a:ext uri="{FF2B5EF4-FFF2-40B4-BE49-F238E27FC236}">
                    <a16:creationId xmlns:a16="http://schemas.microsoft.com/office/drawing/2014/main" id="{79DCA770-F233-50CC-98C2-D35F0FADA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9820" y="-292109"/>
                <a:ext cx="197256" cy="311391"/>
              </a:xfrm>
              <a:prstGeom prst="rect">
                <a:avLst/>
              </a:prstGeom>
            </p:spPr>
          </p:pic>
          <p:pic>
            <p:nvPicPr>
              <p:cNvPr id="307" name="Graphique 306">
                <a:extLst>
                  <a:ext uri="{FF2B5EF4-FFF2-40B4-BE49-F238E27FC236}">
                    <a16:creationId xmlns:a16="http://schemas.microsoft.com/office/drawing/2014/main" id="{7F47BAEF-E97A-C464-A659-6258269E5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29666" y="-292109"/>
                <a:ext cx="197256" cy="311391"/>
              </a:xfrm>
              <a:prstGeom prst="rect">
                <a:avLst/>
              </a:prstGeom>
            </p:spPr>
          </p:pic>
          <p:pic>
            <p:nvPicPr>
              <p:cNvPr id="308" name="Graphique 307">
                <a:extLst>
                  <a:ext uri="{FF2B5EF4-FFF2-40B4-BE49-F238E27FC236}">
                    <a16:creationId xmlns:a16="http://schemas.microsoft.com/office/drawing/2014/main" id="{5DAF0D40-CF59-6413-2C25-4F404410A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49512" y="-292109"/>
                <a:ext cx="197256" cy="311391"/>
              </a:xfrm>
              <a:prstGeom prst="rect">
                <a:avLst/>
              </a:prstGeom>
            </p:spPr>
          </p:pic>
          <p:pic>
            <p:nvPicPr>
              <p:cNvPr id="309" name="Graphique 308">
                <a:extLst>
                  <a:ext uri="{FF2B5EF4-FFF2-40B4-BE49-F238E27FC236}">
                    <a16:creationId xmlns:a16="http://schemas.microsoft.com/office/drawing/2014/main" id="{FA447291-E62B-023C-551A-FCBEFB831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69358" y="-292109"/>
                <a:ext cx="197256" cy="311391"/>
              </a:xfrm>
              <a:prstGeom prst="rect">
                <a:avLst/>
              </a:prstGeom>
            </p:spPr>
          </p:pic>
          <p:pic>
            <p:nvPicPr>
              <p:cNvPr id="310" name="Graphique 309">
                <a:extLst>
                  <a:ext uri="{FF2B5EF4-FFF2-40B4-BE49-F238E27FC236}">
                    <a16:creationId xmlns:a16="http://schemas.microsoft.com/office/drawing/2014/main" id="{0876DE54-171D-77EB-D16D-16F6E89B9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9204" y="-292109"/>
                <a:ext cx="197256" cy="311391"/>
              </a:xfrm>
              <a:prstGeom prst="rect">
                <a:avLst/>
              </a:prstGeom>
            </p:spPr>
          </p:pic>
          <p:pic>
            <p:nvPicPr>
              <p:cNvPr id="311" name="Graphique 310">
                <a:extLst>
                  <a:ext uri="{FF2B5EF4-FFF2-40B4-BE49-F238E27FC236}">
                    <a16:creationId xmlns:a16="http://schemas.microsoft.com/office/drawing/2014/main" id="{32F2A3C2-767B-5F71-6B7D-3B55F874B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2427" y="-292110"/>
                <a:ext cx="197256" cy="311391"/>
              </a:xfrm>
              <a:prstGeom prst="rect">
                <a:avLst/>
              </a:prstGeom>
            </p:spPr>
          </p:pic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995D99A8-C1DB-E98A-7182-F9DC3D1CA100}"/>
                  </a:ext>
                </a:extLst>
              </p:cNvPr>
              <p:cNvSpPr/>
              <p:nvPr/>
            </p:nvSpPr>
            <p:spPr>
              <a:xfrm>
                <a:off x="3234610" y="-97678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1A2B360F-C339-650E-DC10-80BDFB3C3FDA}"/>
                  </a:ext>
                </a:extLst>
              </p:cNvPr>
              <p:cNvSpPr/>
              <p:nvPr/>
            </p:nvSpPr>
            <p:spPr>
              <a:xfrm>
                <a:off x="3414156" y="-80549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4" name="Ellipse 313">
                <a:extLst>
                  <a:ext uri="{FF2B5EF4-FFF2-40B4-BE49-F238E27FC236}">
                    <a16:creationId xmlns:a16="http://schemas.microsoft.com/office/drawing/2014/main" id="{74DC6747-1244-9F4D-BF87-8895EE10BD2E}"/>
                  </a:ext>
                </a:extLst>
              </p:cNvPr>
              <p:cNvSpPr/>
              <p:nvPr/>
            </p:nvSpPr>
            <p:spPr>
              <a:xfrm>
                <a:off x="3272308" y="-85085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A8BB9713-A5A0-67B5-5808-B5DA2EA9E6FD}"/>
                  </a:ext>
                </a:extLst>
              </p:cNvPr>
              <p:cNvSpPr/>
              <p:nvPr/>
            </p:nvSpPr>
            <p:spPr>
              <a:xfrm>
                <a:off x="3134588" y="-91065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01BE18E0-6CF5-6224-58AC-69E667CC54F3}"/>
                  </a:ext>
                </a:extLst>
              </p:cNvPr>
              <p:cNvSpPr/>
              <p:nvPr/>
            </p:nvSpPr>
            <p:spPr>
              <a:xfrm>
                <a:off x="3179428" y="-80956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D94B5AA8-5571-421D-ADD9-873BCD2FB3A5}"/>
                  </a:ext>
                </a:extLst>
              </p:cNvPr>
              <p:cNvSpPr/>
              <p:nvPr/>
            </p:nvSpPr>
            <p:spPr>
              <a:xfrm>
                <a:off x="3269906" y="-72145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C7AE5B16-80B3-E6FB-E005-1245E7E07DF8}"/>
                  </a:ext>
                </a:extLst>
              </p:cNvPr>
              <p:cNvSpPr/>
              <p:nvPr/>
            </p:nvSpPr>
            <p:spPr>
              <a:xfrm>
                <a:off x="3466299" y="-95887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05CBE7C0-1512-D96D-F2B5-B5A9B170F8BF}"/>
                  </a:ext>
                </a:extLst>
              </p:cNvPr>
              <p:cNvSpPr/>
              <p:nvPr/>
            </p:nvSpPr>
            <p:spPr>
              <a:xfrm>
                <a:off x="3307391" y="-99474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FDE473DF-081B-6EE0-04AE-92146B722AD2}"/>
                  </a:ext>
                </a:extLst>
              </p:cNvPr>
              <p:cNvSpPr/>
              <p:nvPr/>
            </p:nvSpPr>
            <p:spPr>
              <a:xfrm>
                <a:off x="3426473" y="-90522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321" name="Groupe 320">
                <a:extLst>
                  <a:ext uri="{FF2B5EF4-FFF2-40B4-BE49-F238E27FC236}">
                    <a16:creationId xmlns:a16="http://schemas.microsoft.com/office/drawing/2014/main" id="{A61520E6-39AE-2ECF-020A-540103737258}"/>
                  </a:ext>
                </a:extLst>
              </p:cNvPr>
              <p:cNvGrpSpPr/>
              <p:nvPr/>
            </p:nvGrpSpPr>
            <p:grpSpPr>
              <a:xfrm>
                <a:off x="3200627" y="-957602"/>
                <a:ext cx="229455" cy="250338"/>
                <a:chOff x="-22833" y="973224"/>
                <a:chExt cx="582862" cy="635912"/>
              </a:xfrm>
            </p:grpSpPr>
            <p:sp>
              <p:nvSpPr>
                <p:cNvPr id="381" name="Ellipse 380">
                  <a:extLst>
                    <a:ext uri="{FF2B5EF4-FFF2-40B4-BE49-F238E27FC236}">
                      <a16:creationId xmlns:a16="http://schemas.microsoft.com/office/drawing/2014/main" id="{F2B889F2-8670-6731-91FA-01FFA35C536F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2" name="Ellipse 381">
                  <a:extLst>
                    <a:ext uri="{FF2B5EF4-FFF2-40B4-BE49-F238E27FC236}">
                      <a16:creationId xmlns:a16="http://schemas.microsoft.com/office/drawing/2014/main" id="{9509427C-D123-2AB2-849C-246B3210CE4C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3" name="Ellipse 382">
                  <a:extLst>
                    <a:ext uri="{FF2B5EF4-FFF2-40B4-BE49-F238E27FC236}">
                      <a16:creationId xmlns:a16="http://schemas.microsoft.com/office/drawing/2014/main" id="{0AC186BE-81FD-A084-34F6-1F4561CAD308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4" name="Ellipse 383">
                  <a:extLst>
                    <a:ext uri="{FF2B5EF4-FFF2-40B4-BE49-F238E27FC236}">
                      <a16:creationId xmlns:a16="http://schemas.microsoft.com/office/drawing/2014/main" id="{D3B2D649-2039-039A-6C00-473685A19857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5" name="Ellipse 384">
                  <a:extLst>
                    <a:ext uri="{FF2B5EF4-FFF2-40B4-BE49-F238E27FC236}">
                      <a16:creationId xmlns:a16="http://schemas.microsoft.com/office/drawing/2014/main" id="{8062E1E4-E46F-F659-7572-021B31EF5A68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id="{CBF8253E-B620-363B-7A03-566ED33A2B35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7" name="Ellipse 386">
                  <a:extLst>
                    <a:ext uri="{FF2B5EF4-FFF2-40B4-BE49-F238E27FC236}">
                      <a16:creationId xmlns:a16="http://schemas.microsoft.com/office/drawing/2014/main" id="{AFC953C6-AA9B-A904-DEAE-E1DE97E1C49C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8" name="Ellipse 387">
                  <a:extLst>
                    <a:ext uri="{FF2B5EF4-FFF2-40B4-BE49-F238E27FC236}">
                      <a16:creationId xmlns:a16="http://schemas.microsoft.com/office/drawing/2014/main" id="{5347FF60-C242-A4CA-6176-1618FD1F8BCD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9" name="Ellipse 388">
                  <a:extLst>
                    <a:ext uri="{FF2B5EF4-FFF2-40B4-BE49-F238E27FC236}">
                      <a16:creationId xmlns:a16="http://schemas.microsoft.com/office/drawing/2014/main" id="{32FF19E2-E485-DC86-8EED-FC0BADE7F178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A484BA7E-1D31-737A-BCFA-68A6CE43E43F}"/>
                  </a:ext>
                </a:extLst>
              </p:cNvPr>
              <p:cNvSpPr/>
              <p:nvPr/>
            </p:nvSpPr>
            <p:spPr>
              <a:xfrm>
                <a:off x="4576873" y="-931383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CA725A24-4458-08AA-811E-A36C38409E95}"/>
                  </a:ext>
                </a:extLst>
              </p:cNvPr>
              <p:cNvSpPr/>
              <p:nvPr/>
            </p:nvSpPr>
            <p:spPr>
              <a:xfrm>
                <a:off x="4756419" y="-76009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5B376299-6254-76D7-0B23-B972818D2036}"/>
                  </a:ext>
                </a:extLst>
              </p:cNvPr>
              <p:cNvSpPr/>
              <p:nvPr/>
            </p:nvSpPr>
            <p:spPr>
              <a:xfrm>
                <a:off x="4614571" y="-80545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703D4CAA-9969-9689-55F1-24B8FE26B160}"/>
                  </a:ext>
                </a:extLst>
              </p:cNvPr>
              <p:cNvSpPr/>
              <p:nvPr/>
            </p:nvSpPr>
            <p:spPr>
              <a:xfrm>
                <a:off x="4476851" y="-86525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A56D4B7-1099-6326-9D1B-1127D7ED73E6}"/>
                  </a:ext>
                </a:extLst>
              </p:cNvPr>
              <p:cNvSpPr/>
              <p:nvPr/>
            </p:nvSpPr>
            <p:spPr>
              <a:xfrm>
                <a:off x="4521691" y="-76415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7" name="Ellipse 326">
                <a:extLst>
                  <a:ext uri="{FF2B5EF4-FFF2-40B4-BE49-F238E27FC236}">
                    <a16:creationId xmlns:a16="http://schemas.microsoft.com/office/drawing/2014/main" id="{9756DBB7-4A16-3E96-B9FC-239B5BDA7106}"/>
                  </a:ext>
                </a:extLst>
              </p:cNvPr>
              <p:cNvSpPr/>
              <p:nvPr/>
            </p:nvSpPr>
            <p:spPr>
              <a:xfrm>
                <a:off x="4612169" y="-67605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48777B04-C7FD-ABD1-6D89-5F8C7DB65444}"/>
                  </a:ext>
                </a:extLst>
              </p:cNvPr>
              <p:cNvSpPr/>
              <p:nvPr/>
            </p:nvSpPr>
            <p:spPr>
              <a:xfrm>
                <a:off x="4808562" y="-91347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279DD6ED-9C6F-83EF-ABF3-76CD68D9F84A}"/>
                  </a:ext>
                </a:extLst>
              </p:cNvPr>
              <p:cNvSpPr/>
              <p:nvPr/>
            </p:nvSpPr>
            <p:spPr>
              <a:xfrm>
                <a:off x="4649654" y="-94934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F3F12B0A-F587-4E17-49BA-F248308CBF4D}"/>
                  </a:ext>
                </a:extLst>
              </p:cNvPr>
              <p:cNvSpPr/>
              <p:nvPr/>
            </p:nvSpPr>
            <p:spPr>
              <a:xfrm>
                <a:off x="4768736" y="-85982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331" name="Groupe 330">
                <a:extLst>
                  <a:ext uri="{FF2B5EF4-FFF2-40B4-BE49-F238E27FC236}">
                    <a16:creationId xmlns:a16="http://schemas.microsoft.com/office/drawing/2014/main" id="{D45B46DB-C429-1520-18A1-4D05C6F1B7D0}"/>
                  </a:ext>
                </a:extLst>
              </p:cNvPr>
              <p:cNvGrpSpPr/>
              <p:nvPr/>
            </p:nvGrpSpPr>
            <p:grpSpPr>
              <a:xfrm>
                <a:off x="4542890" y="-912200"/>
                <a:ext cx="229455" cy="250338"/>
                <a:chOff x="-22833" y="973224"/>
                <a:chExt cx="582862" cy="635912"/>
              </a:xfrm>
            </p:grpSpPr>
            <p:sp>
              <p:nvSpPr>
                <p:cNvPr id="372" name="Ellipse 371">
                  <a:extLst>
                    <a:ext uri="{FF2B5EF4-FFF2-40B4-BE49-F238E27FC236}">
                      <a16:creationId xmlns:a16="http://schemas.microsoft.com/office/drawing/2014/main" id="{4A7B3ECC-733A-B5F2-647D-865CE062CA0C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3" name="Ellipse 372">
                  <a:extLst>
                    <a:ext uri="{FF2B5EF4-FFF2-40B4-BE49-F238E27FC236}">
                      <a16:creationId xmlns:a16="http://schemas.microsoft.com/office/drawing/2014/main" id="{F4FBA66A-7FDF-9474-0FB2-03038DC3DB19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4" name="Ellipse 373">
                  <a:extLst>
                    <a:ext uri="{FF2B5EF4-FFF2-40B4-BE49-F238E27FC236}">
                      <a16:creationId xmlns:a16="http://schemas.microsoft.com/office/drawing/2014/main" id="{0B56062B-3318-1638-D454-635CC89363F2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5" name="Ellipse 374">
                  <a:extLst>
                    <a:ext uri="{FF2B5EF4-FFF2-40B4-BE49-F238E27FC236}">
                      <a16:creationId xmlns:a16="http://schemas.microsoft.com/office/drawing/2014/main" id="{DA46C35F-9DFB-F95C-CD35-D6383EDA2755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6" name="Ellipse 375">
                  <a:extLst>
                    <a:ext uri="{FF2B5EF4-FFF2-40B4-BE49-F238E27FC236}">
                      <a16:creationId xmlns:a16="http://schemas.microsoft.com/office/drawing/2014/main" id="{8FE7501E-2951-8307-CDB4-5BD599632F52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7" name="Ellipse 376">
                  <a:extLst>
                    <a:ext uri="{FF2B5EF4-FFF2-40B4-BE49-F238E27FC236}">
                      <a16:creationId xmlns:a16="http://schemas.microsoft.com/office/drawing/2014/main" id="{A90E2790-8607-A3B8-1395-9A824BC88EAC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8" name="Ellipse 377">
                  <a:extLst>
                    <a:ext uri="{FF2B5EF4-FFF2-40B4-BE49-F238E27FC236}">
                      <a16:creationId xmlns:a16="http://schemas.microsoft.com/office/drawing/2014/main" id="{7772A3C4-F294-60F3-C252-FB691938E994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9" name="Ellipse 378">
                  <a:extLst>
                    <a:ext uri="{FF2B5EF4-FFF2-40B4-BE49-F238E27FC236}">
                      <a16:creationId xmlns:a16="http://schemas.microsoft.com/office/drawing/2014/main" id="{62113739-C7F3-DD04-F67E-07097CAB4899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80" name="Ellipse 379">
                  <a:extLst>
                    <a:ext uri="{FF2B5EF4-FFF2-40B4-BE49-F238E27FC236}">
                      <a16:creationId xmlns:a16="http://schemas.microsoft.com/office/drawing/2014/main" id="{7AACAC54-937E-529F-A1EA-63DB77F668EF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C575426D-6BA4-E88C-00C3-B26201ABD3C9}"/>
                  </a:ext>
                </a:extLst>
              </p:cNvPr>
              <p:cNvSpPr/>
              <p:nvPr/>
            </p:nvSpPr>
            <p:spPr>
              <a:xfrm>
                <a:off x="3907485" y="-94881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3" name="Ellipse 332">
                <a:extLst>
                  <a:ext uri="{FF2B5EF4-FFF2-40B4-BE49-F238E27FC236}">
                    <a16:creationId xmlns:a16="http://schemas.microsoft.com/office/drawing/2014/main" id="{1C6F5CF5-5872-1A4F-5E57-18C1E02E1689}"/>
                  </a:ext>
                </a:extLst>
              </p:cNvPr>
              <p:cNvSpPr/>
              <p:nvPr/>
            </p:nvSpPr>
            <p:spPr>
              <a:xfrm>
                <a:off x="4087031" y="-77752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172793E0-E0E8-10F8-6EF3-E6EE0B631DDF}"/>
                  </a:ext>
                </a:extLst>
              </p:cNvPr>
              <p:cNvSpPr/>
              <p:nvPr/>
            </p:nvSpPr>
            <p:spPr>
              <a:xfrm>
                <a:off x="3945184" y="-82287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2577F6EB-C625-32AE-B533-3AD0F83BA422}"/>
                  </a:ext>
                </a:extLst>
              </p:cNvPr>
              <p:cNvSpPr/>
              <p:nvPr/>
            </p:nvSpPr>
            <p:spPr>
              <a:xfrm>
                <a:off x="3807463" y="-88268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22A3BA6-7F50-C424-8621-C6B747A8968E}"/>
                  </a:ext>
                </a:extLst>
              </p:cNvPr>
              <p:cNvSpPr/>
              <p:nvPr/>
            </p:nvSpPr>
            <p:spPr>
              <a:xfrm>
                <a:off x="3852303" y="-781587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7" name="Ellipse 336">
                <a:extLst>
                  <a:ext uri="{FF2B5EF4-FFF2-40B4-BE49-F238E27FC236}">
                    <a16:creationId xmlns:a16="http://schemas.microsoft.com/office/drawing/2014/main" id="{F58904AB-8B3B-6093-541A-8393BEE0A268}"/>
                  </a:ext>
                </a:extLst>
              </p:cNvPr>
              <p:cNvSpPr/>
              <p:nvPr/>
            </p:nvSpPr>
            <p:spPr>
              <a:xfrm>
                <a:off x="3942781" y="-69348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473F7640-FF89-4D3B-2E03-DA7465D93978}"/>
                  </a:ext>
                </a:extLst>
              </p:cNvPr>
              <p:cNvSpPr/>
              <p:nvPr/>
            </p:nvSpPr>
            <p:spPr>
              <a:xfrm>
                <a:off x="4139174" y="-93090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459C6C25-4275-DDF5-2D2A-6D30B36C9C2D}"/>
                  </a:ext>
                </a:extLst>
              </p:cNvPr>
              <p:cNvSpPr/>
              <p:nvPr/>
            </p:nvSpPr>
            <p:spPr>
              <a:xfrm>
                <a:off x="3980267" y="-966775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ABDB7788-1C5E-E2D2-9CA3-97156EB6843D}"/>
                  </a:ext>
                </a:extLst>
              </p:cNvPr>
              <p:cNvSpPr/>
              <p:nvPr/>
            </p:nvSpPr>
            <p:spPr>
              <a:xfrm>
                <a:off x="4099348" y="-877249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341" name="Groupe 340">
                <a:extLst>
                  <a:ext uri="{FF2B5EF4-FFF2-40B4-BE49-F238E27FC236}">
                    <a16:creationId xmlns:a16="http://schemas.microsoft.com/office/drawing/2014/main" id="{75380DCF-D37A-F79E-5D7D-14060A17BAC0}"/>
                  </a:ext>
                </a:extLst>
              </p:cNvPr>
              <p:cNvGrpSpPr/>
              <p:nvPr/>
            </p:nvGrpSpPr>
            <p:grpSpPr>
              <a:xfrm>
                <a:off x="3873502" y="-929629"/>
                <a:ext cx="229455" cy="250338"/>
                <a:chOff x="-22833" y="973224"/>
                <a:chExt cx="582862" cy="635912"/>
              </a:xfrm>
            </p:grpSpPr>
            <p:sp>
              <p:nvSpPr>
                <p:cNvPr id="363" name="Ellipse 362">
                  <a:extLst>
                    <a:ext uri="{FF2B5EF4-FFF2-40B4-BE49-F238E27FC236}">
                      <a16:creationId xmlns:a16="http://schemas.microsoft.com/office/drawing/2014/main" id="{8F8D5593-D0D9-BFD9-3E84-3430F5EEFDC0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4" name="Ellipse 363">
                  <a:extLst>
                    <a:ext uri="{FF2B5EF4-FFF2-40B4-BE49-F238E27FC236}">
                      <a16:creationId xmlns:a16="http://schemas.microsoft.com/office/drawing/2014/main" id="{36EA71A1-B672-1927-4DDC-A9EC553DCAD9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5" name="Ellipse 364">
                  <a:extLst>
                    <a:ext uri="{FF2B5EF4-FFF2-40B4-BE49-F238E27FC236}">
                      <a16:creationId xmlns:a16="http://schemas.microsoft.com/office/drawing/2014/main" id="{306E1057-D19C-FA55-1AF7-E6C5C1EC1B8D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6" name="Ellipse 365">
                  <a:extLst>
                    <a:ext uri="{FF2B5EF4-FFF2-40B4-BE49-F238E27FC236}">
                      <a16:creationId xmlns:a16="http://schemas.microsoft.com/office/drawing/2014/main" id="{062E90EE-C1F8-7762-AB9D-8F0207510CC8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7" name="Ellipse 366">
                  <a:extLst>
                    <a:ext uri="{FF2B5EF4-FFF2-40B4-BE49-F238E27FC236}">
                      <a16:creationId xmlns:a16="http://schemas.microsoft.com/office/drawing/2014/main" id="{F2637790-7616-878C-4B97-C5EF8D764609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8" name="Ellipse 367">
                  <a:extLst>
                    <a:ext uri="{FF2B5EF4-FFF2-40B4-BE49-F238E27FC236}">
                      <a16:creationId xmlns:a16="http://schemas.microsoft.com/office/drawing/2014/main" id="{C19A9A06-A386-0655-357C-FD18AB6535A3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9" name="Ellipse 368">
                  <a:extLst>
                    <a:ext uri="{FF2B5EF4-FFF2-40B4-BE49-F238E27FC236}">
                      <a16:creationId xmlns:a16="http://schemas.microsoft.com/office/drawing/2014/main" id="{592AB4BD-36BE-6B40-7211-EE7FEA89E206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0" name="Ellipse 369">
                  <a:extLst>
                    <a:ext uri="{FF2B5EF4-FFF2-40B4-BE49-F238E27FC236}">
                      <a16:creationId xmlns:a16="http://schemas.microsoft.com/office/drawing/2014/main" id="{3715C43B-F988-5D20-A60C-0D05CF90E511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71" name="Ellipse 370">
                  <a:extLst>
                    <a:ext uri="{FF2B5EF4-FFF2-40B4-BE49-F238E27FC236}">
                      <a16:creationId xmlns:a16="http://schemas.microsoft.com/office/drawing/2014/main" id="{032393E3-1A17-23F4-C1CD-C5D0AD428D52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B315920C-AFC1-1196-18CA-BB8E2490D739}"/>
                  </a:ext>
                </a:extLst>
              </p:cNvPr>
              <p:cNvSpPr/>
              <p:nvPr/>
            </p:nvSpPr>
            <p:spPr>
              <a:xfrm>
                <a:off x="5210124" y="-943034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3" name="Ellipse 342">
                <a:extLst>
                  <a:ext uri="{FF2B5EF4-FFF2-40B4-BE49-F238E27FC236}">
                    <a16:creationId xmlns:a16="http://schemas.microsoft.com/office/drawing/2014/main" id="{452388ED-39D1-AD0C-1755-03CD64721D16}"/>
                  </a:ext>
                </a:extLst>
              </p:cNvPr>
              <p:cNvSpPr/>
              <p:nvPr/>
            </p:nvSpPr>
            <p:spPr>
              <a:xfrm>
                <a:off x="5389670" y="-77174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A1B32B72-A6D6-EBB3-3021-D67E7B111C94}"/>
                  </a:ext>
                </a:extLst>
              </p:cNvPr>
              <p:cNvSpPr/>
              <p:nvPr/>
            </p:nvSpPr>
            <p:spPr>
              <a:xfrm>
                <a:off x="5247823" y="-81710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5" name="Ellipse 344">
                <a:extLst>
                  <a:ext uri="{FF2B5EF4-FFF2-40B4-BE49-F238E27FC236}">
                    <a16:creationId xmlns:a16="http://schemas.microsoft.com/office/drawing/2014/main" id="{B0577FA4-8302-512F-BCD9-1669C3522A9E}"/>
                  </a:ext>
                </a:extLst>
              </p:cNvPr>
              <p:cNvSpPr/>
              <p:nvPr/>
            </p:nvSpPr>
            <p:spPr>
              <a:xfrm>
                <a:off x="4996183" y="-837282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00FE57D0-B5F1-8087-CC1B-851675674F4D}"/>
                  </a:ext>
                </a:extLst>
              </p:cNvPr>
              <p:cNvSpPr/>
              <p:nvPr/>
            </p:nvSpPr>
            <p:spPr>
              <a:xfrm>
                <a:off x="5154942" y="-775808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7" name="Ellipse 346">
                <a:extLst>
                  <a:ext uri="{FF2B5EF4-FFF2-40B4-BE49-F238E27FC236}">
                    <a16:creationId xmlns:a16="http://schemas.microsoft.com/office/drawing/2014/main" id="{D8971C5E-94D3-C700-05B0-49A4A2AF120A}"/>
                  </a:ext>
                </a:extLst>
              </p:cNvPr>
              <p:cNvSpPr/>
              <p:nvPr/>
            </p:nvSpPr>
            <p:spPr>
              <a:xfrm>
                <a:off x="5245420" y="-687701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8" name="Ellipse 347">
                <a:extLst>
                  <a:ext uri="{FF2B5EF4-FFF2-40B4-BE49-F238E27FC236}">
                    <a16:creationId xmlns:a16="http://schemas.microsoft.com/office/drawing/2014/main" id="{13C31B05-C3AE-08E3-E891-CDEF8873BCFE}"/>
                  </a:ext>
                </a:extLst>
              </p:cNvPr>
              <p:cNvSpPr/>
              <p:nvPr/>
            </p:nvSpPr>
            <p:spPr>
              <a:xfrm>
                <a:off x="5441813" y="-925127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49" name="Ellipse 348">
                <a:extLst>
                  <a:ext uri="{FF2B5EF4-FFF2-40B4-BE49-F238E27FC236}">
                    <a16:creationId xmlns:a16="http://schemas.microsoft.com/office/drawing/2014/main" id="{5ABDBCD3-8DDC-6864-193F-4C60BEBDB2E1}"/>
                  </a:ext>
                </a:extLst>
              </p:cNvPr>
              <p:cNvSpPr/>
              <p:nvPr/>
            </p:nvSpPr>
            <p:spPr>
              <a:xfrm>
                <a:off x="5282906" y="-960996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674C793F-E603-70D9-6F01-833C4CFFC42B}"/>
                  </a:ext>
                </a:extLst>
              </p:cNvPr>
              <p:cNvSpPr/>
              <p:nvPr/>
            </p:nvSpPr>
            <p:spPr>
              <a:xfrm>
                <a:off x="5401987" y="-871470"/>
                <a:ext cx="37147" cy="371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grpSp>
            <p:nvGrpSpPr>
              <p:cNvPr id="351" name="Groupe 350">
                <a:extLst>
                  <a:ext uri="{FF2B5EF4-FFF2-40B4-BE49-F238E27FC236}">
                    <a16:creationId xmlns:a16="http://schemas.microsoft.com/office/drawing/2014/main" id="{3B9BF525-287E-1C29-F028-AF5285286BB6}"/>
                  </a:ext>
                </a:extLst>
              </p:cNvPr>
              <p:cNvGrpSpPr/>
              <p:nvPr/>
            </p:nvGrpSpPr>
            <p:grpSpPr>
              <a:xfrm>
                <a:off x="5176141" y="-923850"/>
                <a:ext cx="229455" cy="250338"/>
                <a:chOff x="-22833" y="973224"/>
                <a:chExt cx="582862" cy="635912"/>
              </a:xfrm>
            </p:grpSpPr>
            <p:sp>
              <p:nvSpPr>
                <p:cNvPr id="354" name="Ellipse 353">
                  <a:extLst>
                    <a:ext uri="{FF2B5EF4-FFF2-40B4-BE49-F238E27FC236}">
                      <a16:creationId xmlns:a16="http://schemas.microsoft.com/office/drawing/2014/main" id="{B884700B-79AA-3C03-A013-C8A65D741557}"/>
                    </a:ext>
                  </a:extLst>
                </p:cNvPr>
                <p:cNvSpPr/>
                <p:nvPr/>
              </p:nvSpPr>
              <p:spPr>
                <a:xfrm>
                  <a:off x="14928" y="1180354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55" name="Ellipse 354">
                  <a:extLst>
                    <a:ext uri="{FF2B5EF4-FFF2-40B4-BE49-F238E27FC236}">
                      <a16:creationId xmlns:a16="http://schemas.microsoft.com/office/drawing/2014/main" id="{93E1F2A6-0BF1-41C6-BA11-899A481373AA}"/>
                    </a:ext>
                  </a:extLst>
                </p:cNvPr>
                <p:cNvSpPr/>
                <p:nvPr/>
              </p:nvSpPr>
              <p:spPr>
                <a:xfrm>
                  <a:off x="471384" y="1563418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C3B10706-0C7F-4EEE-6F72-62D3F56986C7}"/>
                    </a:ext>
                  </a:extLst>
                </p:cNvPr>
                <p:cNvSpPr/>
                <p:nvPr/>
              </p:nvSpPr>
              <p:spPr>
                <a:xfrm>
                  <a:off x="200329" y="1024808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57" name="Ellipse 356">
                  <a:extLst>
                    <a:ext uri="{FF2B5EF4-FFF2-40B4-BE49-F238E27FC236}">
                      <a16:creationId xmlns:a16="http://schemas.microsoft.com/office/drawing/2014/main" id="{48457814-C4D0-F9AD-5406-20F6A1AF3A6E}"/>
                    </a:ext>
                  </a:extLst>
                </p:cNvPr>
                <p:cNvSpPr/>
                <p:nvPr/>
              </p:nvSpPr>
              <p:spPr>
                <a:xfrm>
                  <a:off x="91787" y="131973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98D560D3-2B26-61F1-B05A-405A567B525F}"/>
                    </a:ext>
                  </a:extLst>
                </p:cNvPr>
                <p:cNvSpPr/>
                <p:nvPr/>
              </p:nvSpPr>
              <p:spPr>
                <a:xfrm>
                  <a:off x="-22833" y="1538523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59" name="Ellipse 358">
                  <a:extLst>
                    <a:ext uri="{FF2B5EF4-FFF2-40B4-BE49-F238E27FC236}">
                      <a16:creationId xmlns:a16="http://schemas.microsoft.com/office/drawing/2014/main" id="{D1BE7D2D-366B-9A3D-C3C6-A74CF67D7CA8}"/>
                    </a:ext>
                  </a:extLst>
                </p:cNvPr>
                <p:cNvSpPr/>
                <p:nvPr/>
              </p:nvSpPr>
              <p:spPr>
                <a:xfrm>
                  <a:off x="239119" y="147348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0" name="Ellipse 359">
                  <a:extLst>
                    <a:ext uri="{FF2B5EF4-FFF2-40B4-BE49-F238E27FC236}">
                      <a16:creationId xmlns:a16="http://schemas.microsoft.com/office/drawing/2014/main" id="{01727989-891A-9BF7-1AAD-9D406EF99C39}"/>
                    </a:ext>
                  </a:extLst>
                </p:cNvPr>
                <p:cNvSpPr/>
                <p:nvPr/>
              </p:nvSpPr>
              <p:spPr>
                <a:xfrm>
                  <a:off x="349433" y="1151535"/>
                  <a:ext cx="45718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1" name="Ellipse 360">
                  <a:extLst>
                    <a:ext uri="{FF2B5EF4-FFF2-40B4-BE49-F238E27FC236}">
                      <a16:creationId xmlns:a16="http://schemas.microsoft.com/office/drawing/2014/main" id="{1D211A90-F376-8FA4-2A4F-EB821C1B7027}"/>
                    </a:ext>
                  </a:extLst>
                </p:cNvPr>
                <p:cNvSpPr/>
                <p:nvPr/>
              </p:nvSpPr>
              <p:spPr>
                <a:xfrm>
                  <a:off x="514309" y="973224"/>
                  <a:ext cx="45720" cy="457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  <p:sp>
              <p:nvSpPr>
                <p:cNvPr id="362" name="Ellipse 361">
                  <a:extLst>
                    <a:ext uri="{FF2B5EF4-FFF2-40B4-BE49-F238E27FC236}">
                      <a16:creationId xmlns:a16="http://schemas.microsoft.com/office/drawing/2014/main" id="{105E78D4-754C-9D40-0F74-65ECDB2B7CEE}"/>
                    </a:ext>
                  </a:extLst>
                </p:cNvPr>
                <p:cNvSpPr/>
                <p:nvPr/>
              </p:nvSpPr>
              <p:spPr>
                <a:xfrm>
                  <a:off x="392610" y="13264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63"/>
                </a:p>
              </p:txBody>
            </p:sp>
          </p:grpSp>
          <p:pic>
            <p:nvPicPr>
              <p:cNvPr id="352" name="Image 351">
                <a:extLst>
                  <a:ext uri="{FF2B5EF4-FFF2-40B4-BE49-F238E27FC236}">
                    <a16:creationId xmlns:a16="http://schemas.microsoft.com/office/drawing/2014/main" id="{4603296E-AA0E-655C-FF7E-F5BAE5CEB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3887" y="-1259532"/>
                <a:ext cx="647619" cy="1190476"/>
              </a:xfrm>
              <a:prstGeom prst="rect">
                <a:avLst/>
              </a:prstGeom>
            </p:spPr>
          </p:pic>
          <p:sp>
            <p:nvSpPr>
              <p:cNvPr id="353" name="Forme libre : forme 352">
                <a:extLst>
                  <a:ext uri="{FF2B5EF4-FFF2-40B4-BE49-F238E27FC236}">
                    <a16:creationId xmlns:a16="http://schemas.microsoft.com/office/drawing/2014/main" id="{2B9E953E-2FC8-1A90-0C67-B89006D2A65F}"/>
                  </a:ext>
                </a:extLst>
              </p:cNvPr>
              <p:cNvSpPr/>
              <p:nvPr/>
            </p:nvSpPr>
            <p:spPr>
              <a:xfrm>
                <a:off x="5683043" y="-1804644"/>
                <a:ext cx="1029295" cy="1858149"/>
              </a:xfrm>
              <a:custGeom>
                <a:avLst/>
                <a:gdLst>
                  <a:gd name="connsiteX0" fmla="*/ 1266825 w 1266825"/>
                  <a:gd name="connsiteY0" fmla="*/ 1974533 h 2286952"/>
                  <a:gd name="connsiteX1" fmla="*/ 0 w 1266825"/>
                  <a:gd name="connsiteY1" fmla="*/ 2286953 h 2286952"/>
                  <a:gd name="connsiteX2" fmla="*/ 0 w 1266825"/>
                  <a:gd name="connsiteY2" fmla="*/ 312420 h 2286952"/>
                  <a:gd name="connsiteX3" fmla="*/ 1266825 w 1266825"/>
                  <a:gd name="connsiteY3" fmla="*/ 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825" h="2286952">
                    <a:moveTo>
                      <a:pt x="1266825" y="1974533"/>
                    </a:moveTo>
                    <a:lnTo>
                      <a:pt x="0" y="2286953"/>
                    </a:lnTo>
                    <a:lnTo>
                      <a:pt x="0" y="312420"/>
                    </a:lnTo>
                    <a:lnTo>
                      <a:pt x="12668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6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303" name="Forme libre : forme 302">
              <a:extLst>
                <a:ext uri="{FF2B5EF4-FFF2-40B4-BE49-F238E27FC236}">
                  <a16:creationId xmlns:a16="http://schemas.microsoft.com/office/drawing/2014/main" id="{035D406E-67FE-1C2D-DC9C-FCF91898225E}"/>
                </a:ext>
              </a:extLst>
            </p:cNvPr>
            <p:cNvSpPr/>
            <p:nvPr/>
          </p:nvSpPr>
          <p:spPr>
            <a:xfrm>
              <a:off x="4467582" y="1336847"/>
              <a:ext cx="1456628" cy="823674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728" name="Groupe 727">
            <a:extLst>
              <a:ext uri="{FF2B5EF4-FFF2-40B4-BE49-F238E27FC236}">
                <a16:creationId xmlns:a16="http://schemas.microsoft.com/office/drawing/2014/main" id="{ABE25A67-0E54-F26F-4A42-518FA9D5AF78}"/>
              </a:ext>
            </a:extLst>
          </p:cNvPr>
          <p:cNvGrpSpPr/>
          <p:nvPr/>
        </p:nvGrpSpPr>
        <p:grpSpPr>
          <a:xfrm>
            <a:off x="6734225" y="3020357"/>
            <a:ext cx="2408445" cy="1156073"/>
            <a:chOff x="6734225" y="3005035"/>
            <a:chExt cx="2408445" cy="1156073"/>
          </a:xfrm>
        </p:grpSpPr>
        <p:grpSp>
          <p:nvGrpSpPr>
            <p:cNvPr id="512" name="Graphique 25">
              <a:extLst>
                <a:ext uri="{FF2B5EF4-FFF2-40B4-BE49-F238E27FC236}">
                  <a16:creationId xmlns:a16="http://schemas.microsoft.com/office/drawing/2014/main" id="{CFD84E21-DCD9-5A24-79DB-9BA5A270A47B}"/>
                </a:ext>
              </a:extLst>
            </p:cNvPr>
            <p:cNvGrpSpPr/>
            <p:nvPr/>
          </p:nvGrpSpPr>
          <p:grpSpPr>
            <a:xfrm>
              <a:off x="6734225" y="3005035"/>
              <a:ext cx="2408445" cy="1156073"/>
              <a:chOff x="6096000" y="579120"/>
              <a:chExt cx="4764405" cy="2286952"/>
            </a:xfrm>
          </p:grpSpPr>
          <p:grpSp>
            <p:nvGrpSpPr>
              <p:cNvPr id="598" name="Graphique 25">
                <a:extLst>
                  <a:ext uri="{FF2B5EF4-FFF2-40B4-BE49-F238E27FC236}">
                    <a16:creationId xmlns:a16="http://schemas.microsoft.com/office/drawing/2014/main" id="{0181AA71-F8D9-A72A-3168-CC8AF7DEDA87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611" name="Forme libre : forme 610">
                  <a:extLst>
                    <a:ext uri="{FF2B5EF4-FFF2-40B4-BE49-F238E27FC236}">
                      <a16:creationId xmlns:a16="http://schemas.microsoft.com/office/drawing/2014/main" id="{D1202849-F0A3-2589-F346-37D82E575484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12" name="Forme libre : forme 611">
                  <a:extLst>
                    <a:ext uri="{FF2B5EF4-FFF2-40B4-BE49-F238E27FC236}">
                      <a16:creationId xmlns:a16="http://schemas.microsoft.com/office/drawing/2014/main" id="{F14C5776-2F3A-E6ED-B02A-182885645832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599" name="Graphique 25">
                <a:extLst>
                  <a:ext uri="{FF2B5EF4-FFF2-40B4-BE49-F238E27FC236}">
                    <a16:creationId xmlns:a16="http://schemas.microsoft.com/office/drawing/2014/main" id="{381F2B4E-41EE-FFE2-49A3-AAD01A35E8A5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609" name="Forme libre : forme 608">
                  <a:extLst>
                    <a:ext uri="{FF2B5EF4-FFF2-40B4-BE49-F238E27FC236}">
                      <a16:creationId xmlns:a16="http://schemas.microsoft.com/office/drawing/2014/main" id="{5DF90DFC-554F-9FFF-5A0D-21F688116A5F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10" name="Forme libre : forme 609">
                  <a:extLst>
                    <a:ext uri="{FF2B5EF4-FFF2-40B4-BE49-F238E27FC236}">
                      <a16:creationId xmlns:a16="http://schemas.microsoft.com/office/drawing/2014/main" id="{27C0EF71-CA8D-A929-4384-40B9312C4FE8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600" name="Forme libre : forme 599">
                <a:extLst>
                  <a:ext uri="{FF2B5EF4-FFF2-40B4-BE49-F238E27FC236}">
                    <a16:creationId xmlns:a16="http://schemas.microsoft.com/office/drawing/2014/main" id="{0DA3FC06-B318-3635-CAFD-72C6D596AEF9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601" name="Graphique 25">
                <a:extLst>
                  <a:ext uri="{FF2B5EF4-FFF2-40B4-BE49-F238E27FC236}">
                    <a16:creationId xmlns:a16="http://schemas.microsoft.com/office/drawing/2014/main" id="{A1D441BD-D6D1-F9D1-8C6E-3C9646728847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607" name="Forme libre : forme 606">
                  <a:extLst>
                    <a:ext uri="{FF2B5EF4-FFF2-40B4-BE49-F238E27FC236}">
                      <a16:creationId xmlns:a16="http://schemas.microsoft.com/office/drawing/2014/main" id="{41C21751-65F8-7307-8691-32BA5375E9CF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08" name="Forme libre : forme 607">
                  <a:extLst>
                    <a:ext uri="{FF2B5EF4-FFF2-40B4-BE49-F238E27FC236}">
                      <a16:creationId xmlns:a16="http://schemas.microsoft.com/office/drawing/2014/main" id="{CEF1D1BB-59BD-D93D-5B74-D5D8E9F63FBE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602" name="Graphique 25">
                <a:extLst>
                  <a:ext uri="{FF2B5EF4-FFF2-40B4-BE49-F238E27FC236}">
                    <a16:creationId xmlns:a16="http://schemas.microsoft.com/office/drawing/2014/main" id="{EB7248E3-5BF2-54FF-9B6B-5870D9B27544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605" name="Forme libre : forme 604">
                  <a:extLst>
                    <a:ext uri="{FF2B5EF4-FFF2-40B4-BE49-F238E27FC236}">
                      <a16:creationId xmlns:a16="http://schemas.microsoft.com/office/drawing/2014/main" id="{358B9373-D857-619D-E780-ABECE82DEE34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06" name="Forme libre : forme 605">
                  <a:extLst>
                    <a:ext uri="{FF2B5EF4-FFF2-40B4-BE49-F238E27FC236}">
                      <a16:creationId xmlns:a16="http://schemas.microsoft.com/office/drawing/2014/main" id="{B89C6FD6-3E66-5A67-DBEC-966FD00CBF5A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603" name="Forme libre : forme 602">
                <a:extLst>
                  <a:ext uri="{FF2B5EF4-FFF2-40B4-BE49-F238E27FC236}">
                    <a16:creationId xmlns:a16="http://schemas.microsoft.com/office/drawing/2014/main" id="{C4AFFD68-6AB9-C23F-0DD5-AD7F5163AA9D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604" name="Forme libre : forme 603">
                <a:extLst>
                  <a:ext uri="{FF2B5EF4-FFF2-40B4-BE49-F238E27FC236}">
                    <a16:creationId xmlns:a16="http://schemas.microsoft.com/office/drawing/2014/main" id="{D0C51C4C-8D74-1B8B-6E52-89B5AAB2ACBD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513" name="Graphique 512">
              <a:extLst>
                <a:ext uri="{FF2B5EF4-FFF2-40B4-BE49-F238E27FC236}">
                  <a16:creationId xmlns:a16="http://schemas.microsoft.com/office/drawing/2014/main" id="{7337694B-128A-7348-9A74-81EC95A0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2111" y="4042732"/>
              <a:ext cx="61500" cy="97085"/>
            </a:xfrm>
            <a:prstGeom prst="rect">
              <a:avLst/>
            </a:prstGeom>
          </p:spPr>
        </p:pic>
        <p:pic>
          <p:nvPicPr>
            <p:cNvPr id="514" name="Graphique 513">
              <a:extLst>
                <a:ext uri="{FF2B5EF4-FFF2-40B4-BE49-F238E27FC236}">
                  <a16:creationId xmlns:a16="http://schemas.microsoft.com/office/drawing/2014/main" id="{F7B28CF1-CFB3-E058-178F-B37D578DB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810" y="4042732"/>
              <a:ext cx="61500" cy="97085"/>
            </a:xfrm>
            <a:prstGeom prst="rect">
              <a:avLst/>
            </a:prstGeom>
          </p:spPr>
        </p:pic>
        <p:pic>
          <p:nvPicPr>
            <p:cNvPr id="515" name="Graphique 514">
              <a:extLst>
                <a:ext uri="{FF2B5EF4-FFF2-40B4-BE49-F238E27FC236}">
                  <a16:creationId xmlns:a16="http://schemas.microsoft.com/office/drawing/2014/main" id="{D3120977-0E6F-7C3F-1D6D-AAADFBA81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3508" y="4042732"/>
              <a:ext cx="61500" cy="97085"/>
            </a:xfrm>
            <a:prstGeom prst="rect">
              <a:avLst/>
            </a:prstGeom>
          </p:spPr>
        </p:pic>
        <p:pic>
          <p:nvPicPr>
            <p:cNvPr id="516" name="Graphique 515">
              <a:extLst>
                <a:ext uri="{FF2B5EF4-FFF2-40B4-BE49-F238E27FC236}">
                  <a16:creationId xmlns:a16="http://schemas.microsoft.com/office/drawing/2014/main" id="{C2EE702A-F9F7-5A04-A87C-3DDA2C50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9206" y="4042732"/>
              <a:ext cx="61500" cy="97085"/>
            </a:xfrm>
            <a:prstGeom prst="rect">
              <a:avLst/>
            </a:prstGeom>
          </p:spPr>
        </p:pic>
        <p:pic>
          <p:nvPicPr>
            <p:cNvPr id="517" name="Graphique 516">
              <a:extLst>
                <a:ext uri="{FF2B5EF4-FFF2-40B4-BE49-F238E27FC236}">
                  <a16:creationId xmlns:a16="http://schemas.microsoft.com/office/drawing/2014/main" id="{4A78F2A6-5E52-045A-6822-6FD9013A4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4905" y="4042732"/>
              <a:ext cx="61500" cy="97085"/>
            </a:xfrm>
            <a:prstGeom prst="rect">
              <a:avLst/>
            </a:prstGeom>
          </p:spPr>
        </p:pic>
        <p:pic>
          <p:nvPicPr>
            <p:cNvPr id="518" name="Graphique 517">
              <a:extLst>
                <a:ext uri="{FF2B5EF4-FFF2-40B4-BE49-F238E27FC236}">
                  <a16:creationId xmlns:a16="http://schemas.microsoft.com/office/drawing/2014/main" id="{11EBF70F-6544-7D97-0B4A-F2F9FDBFD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0604" y="4042732"/>
              <a:ext cx="61500" cy="97085"/>
            </a:xfrm>
            <a:prstGeom prst="rect">
              <a:avLst/>
            </a:prstGeom>
          </p:spPr>
        </p:pic>
        <p:pic>
          <p:nvPicPr>
            <p:cNvPr id="519" name="Graphique 518">
              <a:extLst>
                <a:ext uri="{FF2B5EF4-FFF2-40B4-BE49-F238E27FC236}">
                  <a16:creationId xmlns:a16="http://schemas.microsoft.com/office/drawing/2014/main" id="{5A04C567-617C-F152-A3F1-BA7BBB24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23516" y="4042731"/>
              <a:ext cx="61500" cy="97085"/>
            </a:xfrm>
            <a:prstGeom prst="rect">
              <a:avLst/>
            </a:prstGeom>
          </p:spPr>
        </p:pic>
        <p:pic>
          <p:nvPicPr>
            <p:cNvPr id="560" name="Image 559">
              <a:extLst>
                <a:ext uri="{FF2B5EF4-FFF2-40B4-BE49-F238E27FC236}">
                  <a16:creationId xmlns:a16="http://schemas.microsoft.com/office/drawing/2014/main" id="{9A335936-DB0E-0405-437A-11E535545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4829" y="3344184"/>
              <a:ext cx="402925" cy="740671"/>
            </a:xfrm>
            <a:prstGeom prst="rect">
              <a:avLst/>
            </a:prstGeom>
          </p:spPr>
        </p:pic>
        <p:grpSp>
          <p:nvGrpSpPr>
            <p:cNvPr id="726" name="Groupe 725">
              <a:extLst>
                <a:ext uri="{FF2B5EF4-FFF2-40B4-BE49-F238E27FC236}">
                  <a16:creationId xmlns:a16="http://schemas.microsoft.com/office/drawing/2014/main" id="{192EC5E0-3A94-C687-AEB9-5D170F26CD0C}"/>
                </a:ext>
              </a:extLst>
            </p:cNvPr>
            <p:cNvGrpSpPr/>
            <p:nvPr/>
          </p:nvGrpSpPr>
          <p:grpSpPr>
            <a:xfrm>
              <a:off x="6734225" y="3005035"/>
              <a:ext cx="2406037" cy="1156073"/>
              <a:chOff x="6734225" y="3005035"/>
              <a:chExt cx="2406037" cy="1156073"/>
            </a:xfrm>
          </p:grpSpPr>
          <p:sp>
            <p:nvSpPr>
              <p:cNvPr id="561" name="Forme libre : forme 560">
                <a:extLst>
                  <a:ext uri="{FF2B5EF4-FFF2-40B4-BE49-F238E27FC236}">
                    <a16:creationId xmlns:a16="http://schemas.microsoft.com/office/drawing/2014/main" id="{368E9C75-1A03-D3A0-920E-40774D9E6CBD}"/>
                  </a:ext>
                </a:extLst>
              </p:cNvPr>
              <p:cNvSpPr/>
              <p:nvPr/>
            </p:nvSpPr>
            <p:spPr>
              <a:xfrm>
                <a:off x="8499872" y="3005035"/>
                <a:ext cx="640390" cy="1156073"/>
              </a:xfrm>
              <a:custGeom>
                <a:avLst/>
                <a:gdLst>
                  <a:gd name="connsiteX0" fmla="*/ 1266825 w 1266825"/>
                  <a:gd name="connsiteY0" fmla="*/ 1974533 h 2286952"/>
                  <a:gd name="connsiteX1" fmla="*/ 0 w 1266825"/>
                  <a:gd name="connsiteY1" fmla="*/ 2286953 h 2286952"/>
                  <a:gd name="connsiteX2" fmla="*/ 0 w 1266825"/>
                  <a:gd name="connsiteY2" fmla="*/ 312420 h 2286952"/>
                  <a:gd name="connsiteX3" fmla="*/ 1266825 w 1266825"/>
                  <a:gd name="connsiteY3" fmla="*/ 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825" h="2286952">
                    <a:moveTo>
                      <a:pt x="1266825" y="1974533"/>
                    </a:moveTo>
                    <a:lnTo>
                      <a:pt x="0" y="2286953"/>
                    </a:lnTo>
                    <a:lnTo>
                      <a:pt x="0" y="312420"/>
                    </a:lnTo>
                    <a:lnTo>
                      <a:pt x="126682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6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719" name="Forme libre : forme 718">
                <a:extLst>
                  <a:ext uri="{FF2B5EF4-FFF2-40B4-BE49-F238E27FC236}">
                    <a16:creationId xmlns:a16="http://schemas.microsoft.com/office/drawing/2014/main" id="{426DAC12-7A42-C7E3-C637-4139B9841564}"/>
                  </a:ext>
                </a:extLst>
              </p:cNvPr>
              <p:cNvSpPr/>
              <p:nvPr/>
            </p:nvSpPr>
            <p:spPr>
              <a:xfrm>
                <a:off x="6734225" y="3162966"/>
                <a:ext cx="1765166" cy="998142"/>
              </a:xfrm>
              <a:custGeom>
                <a:avLst/>
                <a:gdLst>
                  <a:gd name="connsiteX0" fmla="*/ 0 w 3491865"/>
                  <a:gd name="connsiteY0" fmla="*/ 0 h 1974532"/>
                  <a:gd name="connsiteX1" fmla="*/ 3491865 w 3491865"/>
                  <a:gd name="connsiteY1" fmla="*/ 0 h 1974532"/>
                  <a:gd name="connsiteX2" fmla="*/ 3491865 w 3491865"/>
                  <a:gd name="connsiteY2" fmla="*/ 1974533 h 1974532"/>
                  <a:gd name="connsiteX3" fmla="*/ 0 w 3491865"/>
                  <a:gd name="connsiteY3" fmla="*/ 1974533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1865" h="1974532">
                    <a:moveTo>
                      <a:pt x="0" y="0"/>
                    </a:moveTo>
                    <a:lnTo>
                      <a:pt x="3491865" y="0"/>
                    </a:lnTo>
                    <a:lnTo>
                      <a:pt x="3491865" y="1974533"/>
                    </a:lnTo>
                    <a:lnTo>
                      <a:pt x="0" y="1974533"/>
                    </a:lnTo>
                    <a:close/>
                  </a:path>
                </a:pathLst>
              </a:custGeom>
              <a:solidFill>
                <a:schemeClr val="bg2">
                  <a:alpha val="43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181F4BC9-4E12-40D4-853E-5EB94A5E7503}"/>
              </a:ext>
            </a:extLst>
          </p:cNvPr>
          <p:cNvGrpSpPr/>
          <p:nvPr/>
        </p:nvGrpSpPr>
        <p:grpSpPr>
          <a:xfrm>
            <a:off x="6791955" y="1810640"/>
            <a:ext cx="2408445" cy="1156073"/>
            <a:chOff x="6791955" y="1795318"/>
            <a:chExt cx="2408445" cy="1156073"/>
          </a:xfrm>
        </p:grpSpPr>
        <p:grpSp>
          <p:nvGrpSpPr>
            <p:cNvPr id="616" name="Graphique 25">
              <a:extLst>
                <a:ext uri="{FF2B5EF4-FFF2-40B4-BE49-F238E27FC236}">
                  <a16:creationId xmlns:a16="http://schemas.microsoft.com/office/drawing/2014/main" id="{A78B0924-E907-BC1D-65CC-B0DAE02F8F0B}"/>
                </a:ext>
              </a:extLst>
            </p:cNvPr>
            <p:cNvGrpSpPr/>
            <p:nvPr/>
          </p:nvGrpSpPr>
          <p:grpSpPr>
            <a:xfrm>
              <a:off x="6791955" y="1795318"/>
              <a:ext cx="2408445" cy="1156073"/>
              <a:chOff x="6096000" y="579120"/>
              <a:chExt cx="4764405" cy="2286952"/>
            </a:xfrm>
          </p:grpSpPr>
          <p:grpSp>
            <p:nvGrpSpPr>
              <p:cNvPr id="702" name="Graphique 25">
                <a:extLst>
                  <a:ext uri="{FF2B5EF4-FFF2-40B4-BE49-F238E27FC236}">
                    <a16:creationId xmlns:a16="http://schemas.microsoft.com/office/drawing/2014/main" id="{F8168573-829F-92E1-8DB6-8D9C9F6D0F8C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715" name="Forme libre : forme 714">
                  <a:extLst>
                    <a:ext uri="{FF2B5EF4-FFF2-40B4-BE49-F238E27FC236}">
                      <a16:creationId xmlns:a16="http://schemas.microsoft.com/office/drawing/2014/main" id="{350C3F9F-BCD5-A6A5-1FBB-0CD2FBDA2718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716" name="Forme libre : forme 715">
                  <a:extLst>
                    <a:ext uri="{FF2B5EF4-FFF2-40B4-BE49-F238E27FC236}">
                      <a16:creationId xmlns:a16="http://schemas.microsoft.com/office/drawing/2014/main" id="{ECA3BF91-0D34-4E06-91A6-EE5981F44E5E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703" name="Graphique 25">
                <a:extLst>
                  <a:ext uri="{FF2B5EF4-FFF2-40B4-BE49-F238E27FC236}">
                    <a16:creationId xmlns:a16="http://schemas.microsoft.com/office/drawing/2014/main" id="{EDBE2CE0-829D-9717-019A-19DD27BCA897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713" name="Forme libre : forme 712">
                  <a:extLst>
                    <a:ext uri="{FF2B5EF4-FFF2-40B4-BE49-F238E27FC236}">
                      <a16:creationId xmlns:a16="http://schemas.microsoft.com/office/drawing/2014/main" id="{7F71D3EE-6C93-8B67-7C6A-6126DBDCBD7D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714" name="Forme libre : forme 713">
                  <a:extLst>
                    <a:ext uri="{FF2B5EF4-FFF2-40B4-BE49-F238E27FC236}">
                      <a16:creationId xmlns:a16="http://schemas.microsoft.com/office/drawing/2014/main" id="{65858E64-37E2-571E-8545-10C4B25D4EAA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704" name="Forme libre : forme 703">
                <a:extLst>
                  <a:ext uri="{FF2B5EF4-FFF2-40B4-BE49-F238E27FC236}">
                    <a16:creationId xmlns:a16="http://schemas.microsoft.com/office/drawing/2014/main" id="{80651D67-114B-E7C2-5068-6C7A814D3687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705" name="Graphique 25">
                <a:extLst>
                  <a:ext uri="{FF2B5EF4-FFF2-40B4-BE49-F238E27FC236}">
                    <a16:creationId xmlns:a16="http://schemas.microsoft.com/office/drawing/2014/main" id="{6929070C-066F-E4DF-66B2-F4BC93607156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711" name="Forme libre : forme 710">
                  <a:extLst>
                    <a:ext uri="{FF2B5EF4-FFF2-40B4-BE49-F238E27FC236}">
                      <a16:creationId xmlns:a16="http://schemas.microsoft.com/office/drawing/2014/main" id="{AAE1B72B-77FD-7A6D-4DBE-4461430847E3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712" name="Forme libre : forme 711">
                  <a:extLst>
                    <a:ext uri="{FF2B5EF4-FFF2-40B4-BE49-F238E27FC236}">
                      <a16:creationId xmlns:a16="http://schemas.microsoft.com/office/drawing/2014/main" id="{9D6EE817-F63B-64F2-6F9C-3A87F740DA4E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706" name="Graphique 25">
                <a:extLst>
                  <a:ext uri="{FF2B5EF4-FFF2-40B4-BE49-F238E27FC236}">
                    <a16:creationId xmlns:a16="http://schemas.microsoft.com/office/drawing/2014/main" id="{30A7D9EB-0B41-000A-0545-92D45A622070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709" name="Forme libre : forme 708">
                  <a:extLst>
                    <a:ext uri="{FF2B5EF4-FFF2-40B4-BE49-F238E27FC236}">
                      <a16:creationId xmlns:a16="http://schemas.microsoft.com/office/drawing/2014/main" id="{B862D71B-3834-8AD2-47C1-867A56EA3ADB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710" name="Forme libre : forme 709">
                  <a:extLst>
                    <a:ext uri="{FF2B5EF4-FFF2-40B4-BE49-F238E27FC236}">
                      <a16:creationId xmlns:a16="http://schemas.microsoft.com/office/drawing/2014/main" id="{E7F544ED-B161-280B-0F81-B4C1608C5E32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707" name="Forme libre : forme 706">
                <a:extLst>
                  <a:ext uri="{FF2B5EF4-FFF2-40B4-BE49-F238E27FC236}">
                    <a16:creationId xmlns:a16="http://schemas.microsoft.com/office/drawing/2014/main" id="{2114F972-19EB-0E15-210F-E3F6C5B453CB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708" name="Forme libre : forme 707">
                <a:extLst>
                  <a:ext uri="{FF2B5EF4-FFF2-40B4-BE49-F238E27FC236}">
                    <a16:creationId xmlns:a16="http://schemas.microsoft.com/office/drawing/2014/main" id="{DAA2858A-E795-0357-0D06-4445EF824F4C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617" name="Graphique 616">
              <a:extLst>
                <a:ext uri="{FF2B5EF4-FFF2-40B4-BE49-F238E27FC236}">
                  <a16:creationId xmlns:a16="http://schemas.microsoft.com/office/drawing/2014/main" id="{0F5C572C-9AA2-2477-92AF-5852B66F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616" y="2736362"/>
              <a:ext cx="122726" cy="193736"/>
            </a:xfrm>
            <a:prstGeom prst="rect">
              <a:avLst/>
            </a:prstGeom>
          </p:spPr>
        </p:pic>
        <p:pic>
          <p:nvPicPr>
            <p:cNvPr id="618" name="Graphique 617">
              <a:extLst>
                <a:ext uri="{FF2B5EF4-FFF2-40B4-BE49-F238E27FC236}">
                  <a16:creationId xmlns:a16="http://schemas.microsoft.com/office/drawing/2014/main" id="{484EC4B0-077B-7830-B1CC-3C8C88AE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4314" y="2736362"/>
              <a:ext cx="122726" cy="193736"/>
            </a:xfrm>
            <a:prstGeom prst="rect">
              <a:avLst/>
            </a:prstGeom>
          </p:spPr>
        </p:pic>
        <p:pic>
          <p:nvPicPr>
            <p:cNvPr id="619" name="Graphique 618">
              <a:extLst>
                <a:ext uri="{FF2B5EF4-FFF2-40B4-BE49-F238E27FC236}">
                  <a16:creationId xmlns:a16="http://schemas.microsoft.com/office/drawing/2014/main" id="{D9A2265C-87E1-D83F-F1EF-FD3B8712D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0012" y="2736362"/>
              <a:ext cx="122726" cy="193736"/>
            </a:xfrm>
            <a:prstGeom prst="rect">
              <a:avLst/>
            </a:prstGeom>
          </p:spPr>
        </p:pic>
        <p:pic>
          <p:nvPicPr>
            <p:cNvPr id="620" name="Graphique 619">
              <a:extLst>
                <a:ext uri="{FF2B5EF4-FFF2-40B4-BE49-F238E27FC236}">
                  <a16:creationId xmlns:a16="http://schemas.microsoft.com/office/drawing/2014/main" id="{F8BD3CC4-3B95-DED6-E4DF-250C78CA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5711" y="2736362"/>
              <a:ext cx="122726" cy="193736"/>
            </a:xfrm>
            <a:prstGeom prst="rect">
              <a:avLst/>
            </a:prstGeom>
          </p:spPr>
        </p:pic>
        <p:pic>
          <p:nvPicPr>
            <p:cNvPr id="621" name="Graphique 620">
              <a:extLst>
                <a:ext uri="{FF2B5EF4-FFF2-40B4-BE49-F238E27FC236}">
                  <a16:creationId xmlns:a16="http://schemas.microsoft.com/office/drawing/2014/main" id="{527EE563-0E28-3209-5EAA-8A3A674B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1409" y="2736362"/>
              <a:ext cx="122726" cy="193736"/>
            </a:xfrm>
            <a:prstGeom prst="rect">
              <a:avLst/>
            </a:prstGeom>
          </p:spPr>
        </p:pic>
        <p:pic>
          <p:nvPicPr>
            <p:cNvPr id="622" name="Graphique 621">
              <a:extLst>
                <a:ext uri="{FF2B5EF4-FFF2-40B4-BE49-F238E27FC236}">
                  <a16:creationId xmlns:a16="http://schemas.microsoft.com/office/drawing/2014/main" id="{6A2BF69C-D6D4-106E-63DC-D4E27B46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7107" y="2736362"/>
              <a:ext cx="122726" cy="193736"/>
            </a:xfrm>
            <a:prstGeom prst="rect">
              <a:avLst/>
            </a:prstGeom>
          </p:spPr>
        </p:pic>
        <p:pic>
          <p:nvPicPr>
            <p:cNvPr id="623" name="Graphique 622">
              <a:extLst>
                <a:ext uri="{FF2B5EF4-FFF2-40B4-BE49-F238E27FC236}">
                  <a16:creationId xmlns:a16="http://schemas.microsoft.com/office/drawing/2014/main" id="{F0680527-AD90-A13A-005A-7CF3DB9D9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20020" y="2736362"/>
              <a:ext cx="122726" cy="193736"/>
            </a:xfrm>
            <a:prstGeom prst="rect">
              <a:avLst/>
            </a:prstGeom>
          </p:spPr>
        </p:pic>
        <p:pic>
          <p:nvPicPr>
            <p:cNvPr id="664" name="Image 663">
              <a:extLst>
                <a:ext uri="{FF2B5EF4-FFF2-40B4-BE49-F238E27FC236}">
                  <a16:creationId xmlns:a16="http://schemas.microsoft.com/office/drawing/2014/main" id="{D23FEA88-28B5-C789-E797-2CBDA73EC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559" y="2134467"/>
              <a:ext cx="402925" cy="740671"/>
            </a:xfrm>
            <a:prstGeom prst="rect">
              <a:avLst/>
            </a:prstGeom>
          </p:spPr>
        </p:pic>
        <p:sp>
          <p:nvSpPr>
            <p:cNvPr id="665" name="Forme libre : forme 664">
              <a:extLst>
                <a:ext uri="{FF2B5EF4-FFF2-40B4-BE49-F238E27FC236}">
                  <a16:creationId xmlns:a16="http://schemas.microsoft.com/office/drawing/2014/main" id="{6FB7B0B5-7ACC-6F26-7417-6F8FE24DE24D}"/>
                </a:ext>
              </a:extLst>
            </p:cNvPr>
            <p:cNvSpPr/>
            <p:nvPr/>
          </p:nvSpPr>
          <p:spPr>
            <a:xfrm>
              <a:off x="8557602" y="1795318"/>
              <a:ext cx="640390" cy="1156073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sp>
          <p:nvSpPr>
            <p:cNvPr id="720" name="Forme libre : forme 719">
              <a:extLst>
                <a:ext uri="{FF2B5EF4-FFF2-40B4-BE49-F238E27FC236}">
                  <a16:creationId xmlns:a16="http://schemas.microsoft.com/office/drawing/2014/main" id="{7A7EA3A3-2A50-ADFD-E18E-A09FE500F389}"/>
                </a:ext>
              </a:extLst>
            </p:cNvPr>
            <p:cNvSpPr/>
            <p:nvPr/>
          </p:nvSpPr>
          <p:spPr>
            <a:xfrm>
              <a:off x="6791955" y="1953249"/>
              <a:ext cx="1765166" cy="998142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729" name="Groupe 728">
            <a:extLst>
              <a:ext uri="{FF2B5EF4-FFF2-40B4-BE49-F238E27FC236}">
                <a16:creationId xmlns:a16="http://schemas.microsoft.com/office/drawing/2014/main" id="{95FA529A-E108-1682-BEDC-154E7B60F1EE}"/>
              </a:ext>
            </a:extLst>
          </p:cNvPr>
          <p:cNvGrpSpPr/>
          <p:nvPr/>
        </p:nvGrpSpPr>
        <p:grpSpPr>
          <a:xfrm>
            <a:off x="6803892" y="585602"/>
            <a:ext cx="2408445" cy="1156073"/>
            <a:chOff x="6803892" y="585602"/>
            <a:chExt cx="2408445" cy="1156073"/>
          </a:xfrm>
        </p:grpSpPr>
        <p:grpSp>
          <p:nvGrpSpPr>
            <p:cNvPr id="408" name="Graphique 25">
              <a:extLst>
                <a:ext uri="{FF2B5EF4-FFF2-40B4-BE49-F238E27FC236}">
                  <a16:creationId xmlns:a16="http://schemas.microsoft.com/office/drawing/2014/main" id="{E8690D19-36F4-3BD0-9EAF-DB8223405DDB}"/>
                </a:ext>
              </a:extLst>
            </p:cNvPr>
            <p:cNvGrpSpPr/>
            <p:nvPr/>
          </p:nvGrpSpPr>
          <p:grpSpPr>
            <a:xfrm>
              <a:off x="6803892" y="585602"/>
              <a:ext cx="2408445" cy="1156073"/>
              <a:chOff x="6096000" y="579120"/>
              <a:chExt cx="4764405" cy="2286952"/>
            </a:xfrm>
          </p:grpSpPr>
          <p:grpSp>
            <p:nvGrpSpPr>
              <p:cNvPr id="494" name="Graphique 25">
                <a:extLst>
                  <a:ext uri="{FF2B5EF4-FFF2-40B4-BE49-F238E27FC236}">
                    <a16:creationId xmlns:a16="http://schemas.microsoft.com/office/drawing/2014/main" id="{55C6FA12-3D08-2970-5A97-7DD2F92467E4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507" name="Forme libre : forme 506">
                  <a:extLst>
                    <a:ext uri="{FF2B5EF4-FFF2-40B4-BE49-F238E27FC236}">
                      <a16:creationId xmlns:a16="http://schemas.microsoft.com/office/drawing/2014/main" id="{309B5355-3B28-1232-2806-76B0417FA04D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8" name="Forme libre : forme 507">
                  <a:extLst>
                    <a:ext uri="{FF2B5EF4-FFF2-40B4-BE49-F238E27FC236}">
                      <a16:creationId xmlns:a16="http://schemas.microsoft.com/office/drawing/2014/main" id="{55040E81-8901-C0C2-3ECE-79D3298E848E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95" name="Graphique 25">
                <a:extLst>
                  <a:ext uri="{FF2B5EF4-FFF2-40B4-BE49-F238E27FC236}">
                    <a16:creationId xmlns:a16="http://schemas.microsoft.com/office/drawing/2014/main" id="{2D618E9B-BC8B-F16F-6532-7DE94A8C70B0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505" name="Forme libre : forme 504">
                  <a:extLst>
                    <a:ext uri="{FF2B5EF4-FFF2-40B4-BE49-F238E27FC236}">
                      <a16:creationId xmlns:a16="http://schemas.microsoft.com/office/drawing/2014/main" id="{9246A1F9-5AFF-2B65-A5A0-55A5AE43361C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6" name="Forme libre : forme 505">
                  <a:extLst>
                    <a:ext uri="{FF2B5EF4-FFF2-40B4-BE49-F238E27FC236}">
                      <a16:creationId xmlns:a16="http://schemas.microsoft.com/office/drawing/2014/main" id="{4BDAADEE-7809-FFB7-F55B-37A4B56F5A78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25F4819C-1611-05CC-2BF3-62CFA52BADC3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497" name="Graphique 25">
                <a:extLst>
                  <a:ext uri="{FF2B5EF4-FFF2-40B4-BE49-F238E27FC236}">
                    <a16:creationId xmlns:a16="http://schemas.microsoft.com/office/drawing/2014/main" id="{7F92CDC7-1FD7-DB80-55B9-07C8E601BA79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503" name="Forme libre : forme 502">
                  <a:extLst>
                    <a:ext uri="{FF2B5EF4-FFF2-40B4-BE49-F238E27FC236}">
                      <a16:creationId xmlns:a16="http://schemas.microsoft.com/office/drawing/2014/main" id="{E5C91492-6A8B-C568-68D8-88459EA0E677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6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4" name="Forme libre : forme 503">
                  <a:extLst>
                    <a:ext uri="{FF2B5EF4-FFF2-40B4-BE49-F238E27FC236}">
                      <a16:creationId xmlns:a16="http://schemas.microsoft.com/office/drawing/2014/main" id="{D35A7D17-9B9C-7B90-08DC-7AF4BBA7304D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98" name="Graphique 25">
                <a:extLst>
                  <a:ext uri="{FF2B5EF4-FFF2-40B4-BE49-F238E27FC236}">
                    <a16:creationId xmlns:a16="http://schemas.microsoft.com/office/drawing/2014/main" id="{BAE0EF29-193A-F11A-FAA7-9C53E6B92577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501" name="Forme libre : forme 500">
                  <a:extLst>
                    <a:ext uri="{FF2B5EF4-FFF2-40B4-BE49-F238E27FC236}">
                      <a16:creationId xmlns:a16="http://schemas.microsoft.com/office/drawing/2014/main" id="{102144C8-3775-B6B3-4E5F-CBE1CD3CAC75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2" name="Forme libre : forme 501">
                  <a:extLst>
                    <a:ext uri="{FF2B5EF4-FFF2-40B4-BE49-F238E27FC236}">
                      <a16:creationId xmlns:a16="http://schemas.microsoft.com/office/drawing/2014/main" id="{875A9593-2406-4C88-66F3-3EFCEAFEEC4E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99" name="Forme libre : forme 498">
                <a:extLst>
                  <a:ext uri="{FF2B5EF4-FFF2-40B4-BE49-F238E27FC236}">
                    <a16:creationId xmlns:a16="http://schemas.microsoft.com/office/drawing/2014/main" id="{3B51A298-54CB-EB0D-D205-00F79F67ED73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500" name="Forme libre : forme 499">
                <a:extLst>
                  <a:ext uri="{FF2B5EF4-FFF2-40B4-BE49-F238E27FC236}">
                    <a16:creationId xmlns:a16="http://schemas.microsoft.com/office/drawing/2014/main" id="{1E2CBCA5-0ACB-ADAB-0E62-FE45D1FD3C11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409" name="Graphique 408">
              <a:extLst>
                <a:ext uri="{FF2B5EF4-FFF2-40B4-BE49-F238E27FC236}">
                  <a16:creationId xmlns:a16="http://schemas.microsoft.com/office/drawing/2014/main" id="{7E0D71AB-AC8F-71FA-0DF4-189174069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3345" y="1426435"/>
              <a:ext cx="181080" cy="285856"/>
            </a:xfrm>
            <a:prstGeom prst="rect">
              <a:avLst/>
            </a:prstGeom>
          </p:spPr>
        </p:pic>
        <p:pic>
          <p:nvPicPr>
            <p:cNvPr id="410" name="Graphique 409">
              <a:extLst>
                <a:ext uri="{FF2B5EF4-FFF2-40B4-BE49-F238E27FC236}">
                  <a16:creationId xmlns:a16="http://schemas.microsoft.com/office/drawing/2014/main" id="{C4769F57-2D6A-23B7-48CA-55B8303B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9044" y="1426435"/>
              <a:ext cx="181080" cy="285856"/>
            </a:xfrm>
            <a:prstGeom prst="rect">
              <a:avLst/>
            </a:prstGeom>
          </p:spPr>
        </p:pic>
        <p:pic>
          <p:nvPicPr>
            <p:cNvPr id="411" name="Graphique 410">
              <a:extLst>
                <a:ext uri="{FF2B5EF4-FFF2-40B4-BE49-F238E27FC236}">
                  <a16:creationId xmlns:a16="http://schemas.microsoft.com/office/drawing/2014/main" id="{C7D03A5B-6814-C6D0-F8AD-2200A255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4742" y="1426435"/>
              <a:ext cx="181080" cy="285856"/>
            </a:xfrm>
            <a:prstGeom prst="rect">
              <a:avLst/>
            </a:prstGeom>
          </p:spPr>
        </p:pic>
        <p:pic>
          <p:nvPicPr>
            <p:cNvPr id="412" name="Graphique 411">
              <a:extLst>
                <a:ext uri="{FF2B5EF4-FFF2-40B4-BE49-F238E27FC236}">
                  <a16:creationId xmlns:a16="http://schemas.microsoft.com/office/drawing/2014/main" id="{05914508-949F-F080-1C70-C7D5222B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441" y="1426435"/>
              <a:ext cx="181080" cy="285856"/>
            </a:xfrm>
            <a:prstGeom prst="rect">
              <a:avLst/>
            </a:prstGeom>
          </p:spPr>
        </p:pic>
        <p:pic>
          <p:nvPicPr>
            <p:cNvPr id="413" name="Graphique 412">
              <a:extLst>
                <a:ext uri="{FF2B5EF4-FFF2-40B4-BE49-F238E27FC236}">
                  <a16:creationId xmlns:a16="http://schemas.microsoft.com/office/drawing/2014/main" id="{AA1E7209-4E80-31EA-B61A-7E060BCD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6139" y="1426435"/>
              <a:ext cx="181080" cy="285856"/>
            </a:xfrm>
            <a:prstGeom prst="rect">
              <a:avLst/>
            </a:prstGeom>
          </p:spPr>
        </p:pic>
        <p:pic>
          <p:nvPicPr>
            <p:cNvPr id="414" name="Graphique 413">
              <a:extLst>
                <a:ext uri="{FF2B5EF4-FFF2-40B4-BE49-F238E27FC236}">
                  <a16:creationId xmlns:a16="http://schemas.microsoft.com/office/drawing/2014/main" id="{E9A70E94-628B-A03D-F966-BAC6C1E8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1837" y="1426435"/>
              <a:ext cx="181080" cy="285856"/>
            </a:xfrm>
            <a:prstGeom prst="rect">
              <a:avLst/>
            </a:prstGeom>
          </p:spPr>
        </p:pic>
        <p:pic>
          <p:nvPicPr>
            <p:cNvPr id="415" name="Graphique 414">
              <a:extLst>
                <a:ext uri="{FF2B5EF4-FFF2-40B4-BE49-F238E27FC236}">
                  <a16:creationId xmlns:a16="http://schemas.microsoft.com/office/drawing/2014/main" id="{62DE7E49-F18E-F1BB-413D-9B01CE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64750" y="1426434"/>
              <a:ext cx="181080" cy="285856"/>
            </a:xfrm>
            <a:prstGeom prst="rect">
              <a:avLst/>
            </a:prstGeom>
          </p:spPr>
        </p:pic>
        <p:pic>
          <p:nvPicPr>
            <p:cNvPr id="456" name="Image 455">
              <a:extLst>
                <a:ext uri="{FF2B5EF4-FFF2-40B4-BE49-F238E27FC236}">
                  <a16:creationId xmlns:a16="http://schemas.microsoft.com/office/drawing/2014/main" id="{CAE68441-EFFC-AB1A-BF13-20EEBDB13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496" y="924751"/>
              <a:ext cx="402925" cy="740671"/>
            </a:xfrm>
            <a:prstGeom prst="rect">
              <a:avLst/>
            </a:prstGeom>
          </p:spPr>
        </p:pic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ECF23381-D367-DF7F-B65B-813A3FEB2D38}"/>
                </a:ext>
              </a:extLst>
            </p:cNvPr>
            <p:cNvSpPr/>
            <p:nvPr/>
          </p:nvSpPr>
          <p:spPr>
            <a:xfrm>
              <a:off x="8569539" y="585602"/>
              <a:ext cx="640390" cy="1156073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sp>
          <p:nvSpPr>
            <p:cNvPr id="721" name="Forme libre : forme 720">
              <a:extLst>
                <a:ext uri="{FF2B5EF4-FFF2-40B4-BE49-F238E27FC236}">
                  <a16:creationId xmlns:a16="http://schemas.microsoft.com/office/drawing/2014/main" id="{F806619F-F961-1F6B-80E6-C4E2BCC1789F}"/>
                </a:ext>
              </a:extLst>
            </p:cNvPr>
            <p:cNvSpPr/>
            <p:nvPr/>
          </p:nvSpPr>
          <p:spPr>
            <a:xfrm>
              <a:off x="6803892" y="743533"/>
              <a:ext cx="1765166" cy="998142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pic>
        <p:nvPicPr>
          <p:cNvPr id="722" name="Image 7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BD31372-6A65-ADE4-08DC-615489ADC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55" y="4294575"/>
            <a:ext cx="240853" cy="240853"/>
          </a:xfrm>
          <a:prstGeom prst="rect">
            <a:avLst/>
          </a:prstGeom>
        </p:spPr>
      </p:pic>
      <p:sp>
        <p:nvSpPr>
          <p:cNvPr id="723" name="ZoneTexte 722">
            <a:extLst>
              <a:ext uri="{FF2B5EF4-FFF2-40B4-BE49-F238E27FC236}">
                <a16:creationId xmlns:a16="http://schemas.microsoft.com/office/drawing/2014/main" id="{494B7513-5E01-2020-DBA5-43C1F3C97591}"/>
              </a:ext>
            </a:extLst>
          </p:cNvPr>
          <p:cNvSpPr txBox="1"/>
          <p:nvPr/>
        </p:nvSpPr>
        <p:spPr>
          <a:xfrm>
            <a:off x="5208856" y="4254402"/>
            <a:ext cx="51328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3" dirty="0"/>
              <a:t>24 h</a:t>
            </a:r>
          </a:p>
        </p:txBody>
      </p:sp>
      <p:sp>
        <p:nvSpPr>
          <p:cNvPr id="724" name="ZoneTexte 723">
            <a:extLst>
              <a:ext uri="{FF2B5EF4-FFF2-40B4-BE49-F238E27FC236}">
                <a16:creationId xmlns:a16="http://schemas.microsoft.com/office/drawing/2014/main" id="{36D1EE05-4B04-EC61-8A1A-97C110EA6075}"/>
              </a:ext>
            </a:extLst>
          </p:cNvPr>
          <p:cNvSpPr txBox="1"/>
          <p:nvPr/>
        </p:nvSpPr>
        <p:spPr>
          <a:xfrm>
            <a:off x="4348393" y="20354"/>
            <a:ext cx="217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Blue crab </a:t>
            </a:r>
            <a:r>
              <a:rPr lang="fr-FR" sz="1600" b="1" dirty="0" err="1"/>
              <a:t>cue</a:t>
            </a:r>
            <a:endParaRPr lang="fr-FR" sz="1600" b="1" dirty="0"/>
          </a:p>
          <a:p>
            <a:pPr algn="ctr"/>
            <a:r>
              <a:rPr lang="fr-FR" sz="1600" i="1" dirty="0" err="1"/>
              <a:t>Mussels</a:t>
            </a:r>
            <a:r>
              <a:rPr lang="fr-FR" sz="1600" i="1" dirty="0"/>
              <a:t> + </a:t>
            </a:r>
            <a:r>
              <a:rPr lang="fr-FR" sz="1600" i="1" dirty="0" err="1"/>
              <a:t>blue</a:t>
            </a:r>
            <a:r>
              <a:rPr lang="fr-FR" sz="1600" i="1" dirty="0"/>
              <a:t> crab </a:t>
            </a:r>
            <a:r>
              <a:rPr lang="fr-FR" sz="1600" i="1" dirty="0" err="1"/>
              <a:t>cue</a:t>
            </a:r>
            <a:endParaRPr lang="fr-FR" sz="1600" i="1" dirty="0"/>
          </a:p>
        </p:txBody>
      </p:sp>
      <p:sp>
        <p:nvSpPr>
          <p:cNvPr id="725" name="ZoneTexte 724">
            <a:extLst>
              <a:ext uri="{FF2B5EF4-FFF2-40B4-BE49-F238E27FC236}">
                <a16:creationId xmlns:a16="http://schemas.microsoft.com/office/drawing/2014/main" id="{B08778C5-4CEE-0EB9-7925-9FBB9E5CA9F9}"/>
              </a:ext>
            </a:extLst>
          </p:cNvPr>
          <p:cNvSpPr txBox="1"/>
          <p:nvPr/>
        </p:nvSpPr>
        <p:spPr>
          <a:xfrm>
            <a:off x="7236455" y="11887"/>
            <a:ext cx="1678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No </a:t>
            </a:r>
            <a:r>
              <a:rPr lang="fr-FR" sz="1600" b="1" dirty="0" err="1"/>
              <a:t>blue</a:t>
            </a:r>
            <a:r>
              <a:rPr lang="fr-FR" sz="1600" b="1" dirty="0"/>
              <a:t> crab </a:t>
            </a:r>
            <a:r>
              <a:rPr lang="fr-FR" sz="1600" b="1" dirty="0" err="1"/>
              <a:t>cue</a:t>
            </a:r>
            <a:endParaRPr lang="fr-FR" sz="1600" b="1" dirty="0"/>
          </a:p>
          <a:p>
            <a:pPr algn="ctr"/>
            <a:r>
              <a:rPr lang="fr-FR" sz="1600" i="1" dirty="0" err="1"/>
              <a:t>Mussels</a:t>
            </a:r>
            <a:r>
              <a:rPr lang="fr-FR" sz="1600" i="1" dirty="0"/>
              <a:t> </a:t>
            </a:r>
            <a:r>
              <a:rPr lang="fr-FR" sz="1600" i="1" dirty="0" err="1"/>
              <a:t>only</a:t>
            </a:r>
            <a:endParaRPr lang="fr-FR" sz="1600" i="1" dirty="0"/>
          </a:p>
        </p:txBody>
      </p:sp>
      <p:pic>
        <p:nvPicPr>
          <p:cNvPr id="730" name="Image 72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D11B415-7914-DAD0-99CF-D9613A25E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3" y="3073481"/>
            <a:ext cx="240853" cy="240853"/>
          </a:xfrm>
          <a:prstGeom prst="rect">
            <a:avLst/>
          </a:prstGeom>
        </p:spPr>
      </p:pic>
      <p:sp>
        <p:nvSpPr>
          <p:cNvPr id="731" name="ZoneTexte 730">
            <a:extLst>
              <a:ext uri="{FF2B5EF4-FFF2-40B4-BE49-F238E27FC236}">
                <a16:creationId xmlns:a16="http://schemas.microsoft.com/office/drawing/2014/main" id="{1C1C6E38-CD76-DD35-25E4-B642B42E4BF3}"/>
              </a:ext>
            </a:extLst>
          </p:cNvPr>
          <p:cNvSpPr txBox="1"/>
          <p:nvPr/>
        </p:nvSpPr>
        <p:spPr>
          <a:xfrm>
            <a:off x="1147784" y="3033308"/>
            <a:ext cx="51328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3" dirty="0"/>
              <a:t>48 h</a:t>
            </a:r>
          </a:p>
        </p:txBody>
      </p:sp>
    </p:spTree>
    <p:extLst>
      <p:ext uri="{BB962C8B-B14F-4D97-AF65-F5344CB8AC3E}">
        <p14:creationId xmlns:p14="http://schemas.microsoft.com/office/powerpoint/2010/main" val="54803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0B4C594-7DE3-D254-FDCE-EB9EC3D7FB1E}"/>
              </a:ext>
            </a:extLst>
          </p:cNvPr>
          <p:cNvSpPr/>
          <p:nvPr/>
        </p:nvSpPr>
        <p:spPr>
          <a:xfrm rot="16200000">
            <a:off x="7845361" y="2436767"/>
            <a:ext cx="1268730" cy="205943"/>
          </a:xfrm>
          <a:custGeom>
            <a:avLst/>
            <a:gdLst>
              <a:gd name="connsiteX0" fmla="*/ 0 w 1268730"/>
              <a:gd name="connsiteY0" fmla="*/ 0 h 205943"/>
              <a:gd name="connsiteX1" fmla="*/ 323850 w 1268730"/>
              <a:gd name="connsiteY1" fmla="*/ 179070 h 205943"/>
              <a:gd name="connsiteX2" fmla="*/ 1268730 w 1268730"/>
              <a:gd name="connsiteY2" fmla="*/ 201930 h 2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730" h="205943">
                <a:moveTo>
                  <a:pt x="0" y="0"/>
                </a:moveTo>
                <a:cubicBezTo>
                  <a:pt x="56197" y="72707"/>
                  <a:pt x="112395" y="145415"/>
                  <a:pt x="323850" y="179070"/>
                </a:cubicBezTo>
                <a:cubicBezTo>
                  <a:pt x="535305" y="212725"/>
                  <a:pt x="902017" y="207327"/>
                  <a:pt x="1268730" y="2019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asellaDiTesto 55">
            <a:extLst>
              <a:ext uri="{FF2B5EF4-FFF2-40B4-BE49-F238E27FC236}">
                <a16:creationId xmlns:a16="http://schemas.microsoft.com/office/drawing/2014/main" id="{CB35AA16-B511-B277-A2AE-E163BE874083}"/>
              </a:ext>
            </a:extLst>
          </p:cNvPr>
          <p:cNvSpPr txBox="1"/>
          <p:nvPr/>
        </p:nvSpPr>
        <p:spPr>
          <a:xfrm>
            <a:off x="8542281" y="2579045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err="1"/>
              <a:t>Pyro</a:t>
            </a:r>
            <a:r>
              <a:rPr lang="fr-FR" sz="1050" dirty="0"/>
              <a:t> Science O2</a:t>
            </a:r>
            <a:endParaRPr lang="it-IT" sz="105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F1BF91D-C9FD-D250-7988-0542B120B55E}"/>
              </a:ext>
            </a:extLst>
          </p:cNvPr>
          <p:cNvGrpSpPr/>
          <p:nvPr/>
        </p:nvGrpSpPr>
        <p:grpSpPr>
          <a:xfrm>
            <a:off x="6968906" y="263569"/>
            <a:ext cx="2915747" cy="1731129"/>
            <a:chOff x="5474461" y="1389149"/>
            <a:chExt cx="3449320" cy="2047920"/>
          </a:xfrm>
        </p:grpSpPr>
        <p:pic>
          <p:nvPicPr>
            <p:cNvPr id="9" name="Image 8" descr="Une image contenant texte, tableau blanc&#10;&#10;Description générée automatiquement">
              <a:extLst>
                <a:ext uri="{FF2B5EF4-FFF2-40B4-BE49-F238E27FC236}">
                  <a16:creationId xmlns:a16="http://schemas.microsoft.com/office/drawing/2014/main" id="{02948F9E-A7F0-0654-D83A-35C9F1FBF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5" t="22667" r="6592" b="22493"/>
            <a:stretch/>
          </p:blipFill>
          <p:spPr>
            <a:xfrm>
              <a:off x="5474461" y="1389149"/>
              <a:ext cx="3449320" cy="204792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4CB55-D81C-7AAD-1F8E-C3BE06EB0B20}"/>
                </a:ext>
              </a:extLst>
            </p:cNvPr>
            <p:cNvSpPr/>
            <p:nvPr/>
          </p:nvSpPr>
          <p:spPr>
            <a:xfrm>
              <a:off x="6273391" y="2158195"/>
              <a:ext cx="1877842" cy="579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ttore 2 59">
              <a:extLst>
                <a:ext uri="{FF2B5EF4-FFF2-40B4-BE49-F238E27FC236}">
                  <a16:creationId xmlns:a16="http://schemas.microsoft.com/office/drawing/2014/main" id="{18FA786F-1F23-725E-0D0A-30464D9C2948}"/>
                </a:ext>
              </a:extLst>
            </p:cNvPr>
            <p:cNvCxnSpPr>
              <a:cxnSpLocks/>
            </p:cNvCxnSpPr>
            <p:nvPr/>
          </p:nvCxnSpPr>
          <p:spPr>
            <a:xfrm>
              <a:off x="6127049" y="2949285"/>
              <a:ext cx="19286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60">
              <a:extLst>
                <a:ext uri="{FF2B5EF4-FFF2-40B4-BE49-F238E27FC236}">
                  <a16:creationId xmlns:a16="http://schemas.microsoft.com/office/drawing/2014/main" id="{1D92BCDE-A6C9-8EDF-B56C-B520253A4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7049" y="1668030"/>
              <a:ext cx="0" cy="1281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sellaDiTesto 62">
              <a:extLst>
                <a:ext uri="{FF2B5EF4-FFF2-40B4-BE49-F238E27FC236}">
                  <a16:creationId xmlns:a16="http://schemas.microsoft.com/office/drawing/2014/main" id="{32B9886B-61DD-FB43-C888-C8FD594C54B4}"/>
                </a:ext>
              </a:extLst>
            </p:cNvPr>
            <p:cNvSpPr txBox="1"/>
            <p:nvPr/>
          </p:nvSpPr>
          <p:spPr>
            <a:xfrm>
              <a:off x="6127049" y="1594052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dirty="0"/>
                <a:t>O2</a:t>
              </a:r>
              <a:endParaRPr lang="it-IT" sz="1050" dirty="0"/>
            </a:p>
          </p:txBody>
        </p:sp>
        <p:sp>
          <p:nvSpPr>
            <p:cNvPr id="14" name="CasellaDiTesto 63">
              <a:extLst>
                <a:ext uri="{FF2B5EF4-FFF2-40B4-BE49-F238E27FC236}">
                  <a16:creationId xmlns:a16="http://schemas.microsoft.com/office/drawing/2014/main" id="{F7BACEFF-5315-82E8-A328-D8E8AAEF9545}"/>
                </a:ext>
              </a:extLst>
            </p:cNvPr>
            <p:cNvSpPr txBox="1"/>
            <p:nvPr/>
          </p:nvSpPr>
          <p:spPr>
            <a:xfrm>
              <a:off x="7867697" y="2676452"/>
              <a:ext cx="455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dirty="0"/>
                <a:t>Time</a:t>
              </a:r>
              <a:endParaRPr lang="it-IT" sz="1050" dirty="0"/>
            </a:p>
          </p:txBody>
        </p:sp>
        <p:sp>
          <p:nvSpPr>
            <p:cNvPr id="15" name="Figura a mano libera 64">
              <a:extLst>
                <a:ext uri="{FF2B5EF4-FFF2-40B4-BE49-F238E27FC236}">
                  <a16:creationId xmlns:a16="http://schemas.microsoft.com/office/drawing/2014/main" id="{550AE0C8-5D6F-F0EF-0CA1-8BDFBE69EBA0}"/>
                </a:ext>
              </a:extLst>
            </p:cNvPr>
            <p:cNvSpPr/>
            <p:nvPr/>
          </p:nvSpPr>
          <p:spPr>
            <a:xfrm>
              <a:off x="6175150" y="1828304"/>
              <a:ext cx="1567531" cy="1002133"/>
            </a:xfrm>
            <a:custGeom>
              <a:avLst/>
              <a:gdLst>
                <a:gd name="connsiteX0" fmla="*/ 0 w 850107"/>
                <a:gd name="connsiteY0" fmla="*/ 0 h 378618"/>
                <a:gd name="connsiteX1" fmla="*/ 59532 w 850107"/>
                <a:gd name="connsiteY1" fmla="*/ 23812 h 378618"/>
                <a:gd name="connsiteX2" fmla="*/ 126207 w 850107"/>
                <a:gd name="connsiteY2" fmla="*/ 57150 h 378618"/>
                <a:gd name="connsiteX3" fmla="*/ 159544 w 850107"/>
                <a:gd name="connsiteY3" fmla="*/ 78581 h 378618"/>
                <a:gd name="connsiteX4" fmla="*/ 230982 w 850107"/>
                <a:gd name="connsiteY4" fmla="*/ 104775 h 378618"/>
                <a:gd name="connsiteX5" fmla="*/ 271463 w 850107"/>
                <a:gd name="connsiteY5" fmla="*/ 157162 h 378618"/>
                <a:gd name="connsiteX6" fmla="*/ 342900 w 850107"/>
                <a:gd name="connsiteY6" fmla="*/ 185737 h 378618"/>
                <a:gd name="connsiteX7" fmla="*/ 411957 w 850107"/>
                <a:gd name="connsiteY7" fmla="*/ 195262 h 378618"/>
                <a:gd name="connsiteX8" fmla="*/ 457200 w 850107"/>
                <a:gd name="connsiteY8" fmla="*/ 228600 h 378618"/>
                <a:gd name="connsiteX9" fmla="*/ 492919 w 850107"/>
                <a:gd name="connsiteY9" fmla="*/ 233362 h 378618"/>
                <a:gd name="connsiteX10" fmla="*/ 538163 w 850107"/>
                <a:gd name="connsiteY10" fmla="*/ 250031 h 378618"/>
                <a:gd name="connsiteX11" fmla="*/ 583407 w 850107"/>
                <a:gd name="connsiteY11" fmla="*/ 276225 h 378618"/>
                <a:gd name="connsiteX12" fmla="*/ 611982 w 850107"/>
                <a:gd name="connsiteY12" fmla="*/ 280987 h 378618"/>
                <a:gd name="connsiteX13" fmla="*/ 673894 w 850107"/>
                <a:gd name="connsiteY13" fmla="*/ 311943 h 378618"/>
                <a:gd name="connsiteX14" fmla="*/ 695325 w 850107"/>
                <a:gd name="connsiteY14" fmla="*/ 323850 h 378618"/>
                <a:gd name="connsiteX15" fmla="*/ 738188 w 850107"/>
                <a:gd name="connsiteY15" fmla="*/ 333375 h 378618"/>
                <a:gd name="connsiteX16" fmla="*/ 757238 w 850107"/>
                <a:gd name="connsiteY16" fmla="*/ 350043 h 378618"/>
                <a:gd name="connsiteX17" fmla="*/ 797719 w 850107"/>
                <a:gd name="connsiteY17" fmla="*/ 359568 h 378618"/>
                <a:gd name="connsiteX18" fmla="*/ 828675 w 850107"/>
                <a:gd name="connsiteY18" fmla="*/ 369093 h 378618"/>
                <a:gd name="connsiteX19" fmla="*/ 850107 w 850107"/>
                <a:gd name="connsiteY19" fmla="*/ 378618 h 37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107" h="378618">
                  <a:moveTo>
                    <a:pt x="0" y="0"/>
                  </a:moveTo>
                  <a:cubicBezTo>
                    <a:pt x="19249" y="7143"/>
                    <a:pt x="38498" y="14287"/>
                    <a:pt x="59532" y="23812"/>
                  </a:cubicBezTo>
                  <a:cubicBezTo>
                    <a:pt x="80566" y="33337"/>
                    <a:pt x="109538" y="48022"/>
                    <a:pt x="126207" y="57150"/>
                  </a:cubicBezTo>
                  <a:cubicBezTo>
                    <a:pt x="142876" y="66278"/>
                    <a:pt x="142082" y="70644"/>
                    <a:pt x="159544" y="78581"/>
                  </a:cubicBezTo>
                  <a:cubicBezTo>
                    <a:pt x="177006" y="86518"/>
                    <a:pt x="212329" y="91678"/>
                    <a:pt x="230982" y="104775"/>
                  </a:cubicBezTo>
                  <a:cubicBezTo>
                    <a:pt x="249635" y="117872"/>
                    <a:pt x="252810" y="143668"/>
                    <a:pt x="271463" y="157162"/>
                  </a:cubicBezTo>
                  <a:cubicBezTo>
                    <a:pt x="290116" y="170656"/>
                    <a:pt x="319484" y="179387"/>
                    <a:pt x="342900" y="185737"/>
                  </a:cubicBezTo>
                  <a:cubicBezTo>
                    <a:pt x="366316" y="192087"/>
                    <a:pt x="392907" y="188118"/>
                    <a:pt x="411957" y="195262"/>
                  </a:cubicBezTo>
                  <a:cubicBezTo>
                    <a:pt x="431007" y="202406"/>
                    <a:pt x="443706" y="222250"/>
                    <a:pt x="457200" y="228600"/>
                  </a:cubicBezTo>
                  <a:cubicBezTo>
                    <a:pt x="470694" y="234950"/>
                    <a:pt x="479425" y="229790"/>
                    <a:pt x="492919" y="233362"/>
                  </a:cubicBezTo>
                  <a:cubicBezTo>
                    <a:pt x="506413" y="236934"/>
                    <a:pt x="523082" y="242887"/>
                    <a:pt x="538163" y="250031"/>
                  </a:cubicBezTo>
                  <a:cubicBezTo>
                    <a:pt x="553244" y="257175"/>
                    <a:pt x="571104" y="271066"/>
                    <a:pt x="583407" y="276225"/>
                  </a:cubicBezTo>
                  <a:cubicBezTo>
                    <a:pt x="595710" y="281384"/>
                    <a:pt x="596901" y="275034"/>
                    <a:pt x="611982" y="280987"/>
                  </a:cubicBezTo>
                  <a:cubicBezTo>
                    <a:pt x="627063" y="286940"/>
                    <a:pt x="660004" y="304799"/>
                    <a:pt x="673894" y="311943"/>
                  </a:cubicBezTo>
                  <a:cubicBezTo>
                    <a:pt x="687785" y="319087"/>
                    <a:pt x="684609" y="320278"/>
                    <a:pt x="695325" y="323850"/>
                  </a:cubicBezTo>
                  <a:cubicBezTo>
                    <a:pt x="706041" y="327422"/>
                    <a:pt x="727869" y="329010"/>
                    <a:pt x="738188" y="333375"/>
                  </a:cubicBezTo>
                  <a:cubicBezTo>
                    <a:pt x="748507" y="337740"/>
                    <a:pt x="747316" y="345677"/>
                    <a:pt x="757238" y="350043"/>
                  </a:cubicBezTo>
                  <a:cubicBezTo>
                    <a:pt x="767160" y="354409"/>
                    <a:pt x="785813" y="356393"/>
                    <a:pt x="797719" y="359568"/>
                  </a:cubicBezTo>
                  <a:cubicBezTo>
                    <a:pt x="809625" y="362743"/>
                    <a:pt x="819944" y="365918"/>
                    <a:pt x="828675" y="369093"/>
                  </a:cubicBezTo>
                  <a:cubicBezTo>
                    <a:pt x="837406" y="372268"/>
                    <a:pt x="843756" y="375443"/>
                    <a:pt x="850107" y="3786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igura a mano libera 64">
              <a:extLst>
                <a:ext uri="{FF2B5EF4-FFF2-40B4-BE49-F238E27FC236}">
                  <a16:creationId xmlns:a16="http://schemas.microsoft.com/office/drawing/2014/main" id="{BACBB968-DE0C-7D56-E46F-7D139E9A512A}"/>
                </a:ext>
              </a:extLst>
            </p:cNvPr>
            <p:cNvSpPr/>
            <p:nvPr/>
          </p:nvSpPr>
          <p:spPr>
            <a:xfrm>
              <a:off x="6170145" y="1824840"/>
              <a:ext cx="1548563" cy="1049787"/>
            </a:xfrm>
            <a:custGeom>
              <a:avLst/>
              <a:gdLst>
                <a:gd name="connsiteX0" fmla="*/ 0 w 850107"/>
                <a:gd name="connsiteY0" fmla="*/ 0 h 378618"/>
                <a:gd name="connsiteX1" fmla="*/ 59532 w 850107"/>
                <a:gd name="connsiteY1" fmla="*/ 23812 h 378618"/>
                <a:gd name="connsiteX2" fmla="*/ 126207 w 850107"/>
                <a:gd name="connsiteY2" fmla="*/ 57150 h 378618"/>
                <a:gd name="connsiteX3" fmla="*/ 159544 w 850107"/>
                <a:gd name="connsiteY3" fmla="*/ 78581 h 378618"/>
                <a:gd name="connsiteX4" fmla="*/ 230982 w 850107"/>
                <a:gd name="connsiteY4" fmla="*/ 104775 h 378618"/>
                <a:gd name="connsiteX5" fmla="*/ 271463 w 850107"/>
                <a:gd name="connsiteY5" fmla="*/ 157162 h 378618"/>
                <a:gd name="connsiteX6" fmla="*/ 342900 w 850107"/>
                <a:gd name="connsiteY6" fmla="*/ 185737 h 378618"/>
                <a:gd name="connsiteX7" fmla="*/ 411957 w 850107"/>
                <a:gd name="connsiteY7" fmla="*/ 195262 h 378618"/>
                <a:gd name="connsiteX8" fmla="*/ 457200 w 850107"/>
                <a:gd name="connsiteY8" fmla="*/ 228600 h 378618"/>
                <a:gd name="connsiteX9" fmla="*/ 492919 w 850107"/>
                <a:gd name="connsiteY9" fmla="*/ 233362 h 378618"/>
                <a:gd name="connsiteX10" fmla="*/ 538163 w 850107"/>
                <a:gd name="connsiteY10" fmla="*/ 250031 h 378618"/>
                <a:gd name="connsiteX11" fmla="*/ 583407 w 850107"/>
                <a:gd name="connsiteY11" fmla="*/ 276225 h 378618"/>
                <a:gd name="connsiteX12" fmla="*/ 611982 w 850107"/>
                <a:gd name="connsiteY12" fmla="*/ 280987 h 378618"/>
                <a:gd name="connsiteX13" fmla="*/ 673894 w 850107"/>
                <a:gd name="connsiteY13" fmla="*/ 311943 h 378618"/>
                <a:gd name="connsiteX14" fmla="*/ 695325 w 850107"/>
                <a:gd name="connsiteY14" fmla="*/ 323850 h 378618"/>
                <a:gd name="connsiteX15" fmla="*/ 738188 w 850107"/>
                <a:gd name="connsiteY15" fmla="*/ 333375 h 378618"/>
                <a:gd name="connsiteX16" fmla="*/ 757238 w 850107"/>
                <a:gd name="connsiteY16" fmla="*/ 350043 h 378618"/>
                <a:gd name="connsiteX17" fmla="*/ 797719 w 850107"/>
                <a:gd name="connsiteY17" fmla="*/ 359568 h 378618"/>
                <a:gd name="connsiteX18" fmla="*/ 828675 w 850107"/>
                <a:gd name="connsiteY18" fmla="*/ 369093 h 378618"/>
                <a:gd name="connsiteX19" fmla="*/ 850107 w 850107"/>
                <a:gd name="connsiteY19" fmla="*/ 378618 h 37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107" h="378618">
                  <a:moveTo>
                    <a:pt x="0" y="0"/>
                  </a:moveTo>
                  <a:cubicBezTo>
                    <a:pt x="19249" y="7143"/>
                    <a:pt x="38498" y="14287"/>
                    <a:pt x="59532" y="23812"/>
                  </a:cubicBezTo>
                  <a:cubicBezTo>
                    <a:pt x="80566" y="33337"/>
                    <a:pt x="109538" y="48022"/>
                    <a:pt x="126207" y="57150"/>
                  </a:cubicBezTo>
                  <a:cubicBezTo>
                    <a:pt x="142876" y="66278"/>
                    <a:pt x="142082" y="70644"/>
                    <a:pt x="159544" y="78581"/>
                  </a:cubicBezTo>
                  <a:cubicBezTo>
                    <a:pt x="177006" y="86518"/>
                    <a:pt x="212329" y="91678"/>
                    <a:pt x="230982" y="104775"/>
                  </a:cubicBezTo>
                  <a:cubicBezTo>
                    <a:pt x="249635" y="117872"/>
                    <a:pt x="252810" y="143668"/>
                    <a:pt x="271463" y="157162"/>
                  </a:cubicBezTo>
                  <a:cubicBezTo>
                    <a:pt x="290116" y="170656"/>
                    <a:pt x="319484" y="179387"/>
                    <a:pt x="342900" y="185737"/>
                  </a:cubicBezTo>
                  <a:cubicBezTo>
                    <a:pt x="366316" y="192087"/>
                    <a:pt x="392907" y="188118"/>
                    <a:pt x="411957" y="195262"/>
                  </a:cubicBezTo>
                  <a:cubicBezTo>
                    <a:pt x="431007" y="202406"/>
                    <a:pt x="443706" y="222250"/>
                    <a:pt x="457200" y="228600"/>
                  </a:cubicBezTo>
                  <a:cubicBezTo>
                    <a:pt x="470694" y="234950"/>
                    <a:pt x="479425" y="229790"/>
                    <a:pt x="492919" y="233362"/>
                  </a:cubicBezTo>
                  <a:cubicBezTo>
                    <a:pt x="506413" y="236934"/>
                    <a:pt x="523082" y="242887"/>
                    <a:pt x="538163" y="250031"/>
                  </a:cubicBezTo>
                  <a:cubicBezTo>
                    <a:pt x="553244" y="257175"/>
                    <a:pt x="571104" y="271066"/>
                    <a:pt x="583407" y="276225"/>
                  </a:cubicBezTo>
                  <a:cubicBezTo>
                    <a:pt x="595710" y="281384"/>
                    <a:pt x="596901" y="275034"/>
                    <a:pt x="611982" y="280987"/>
                  </a:cubicBezTo>
                  <a:cubicBezTo>
                    <a:pt x="627063" y="286940"/>
                    <a:pt x="660004" y="304799"/>
                    <a:pt x="673894" y="311943"/>
                  </a:cubicBezTo>
                  <a:cubicBezTo>
                    <a:pt x="687785" y="319087"/>
                    <a:pt x="684609" y="320278"/>
                    <a:pt x="695325" y="323850"/>
                  </a:cubicBezTo>
                  <a:cubicBezTo>
                    <a:pt x="706041" y="327422"/>
                    <a:pt x="727869" y="329010"/>
                    <a:pt x="738188" y="333375"/>
                  </a:cubicBezTo>
                  <a:cubicBezTo>
                    <a:pt x="748507" y="337740"/>
                    <a:pt x="747316" y="345677"/>
                    <a:pt x="757238" y="350043"/>
                  </a:cubicBezTo>
                  <a:cubicBezTo>
                    <a:pt x="767160" y="354409"/>
                    <a:pt x="785813" y="356393"/>
                    <a:pt x="797719" y="359568"/>
                  </a:cubicBezTo>
                  <a:cubicBezTo>
                    <a:pt x="809625" y="362743"/>
                    <a:pt x="819944" y="365918"/>
                    <a:pt x="828675" y="369093"/>
                  </a:cubicBezTo>
                  <a:cubicBezTo>
                    <a:pt x="837406" y="372268"/>
                    <a:pt x="843756" y="375443"/>
                    <a:pt x="850107" y="378618"/>
                  </a:cubicBezTo>
                </a:path>
              </a:pathLst>
            </a:cu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igura a mano libera 64">
              <a:extLst>
                <a:ext uri="{FF2B5EF4-FFF2-40B4-BE49-F238E27FC236}">
                  <a16:creationId xmlns:a16="http://schemas.microsoft.com/office/drawing/2014/main" id="{9DB66208-BE9A-200D-CF1E-D4A73D64AED9}"/>
                </a:ext>
              </a:extLst>
            </p:cNvPr>
            <p:cNvSpPr/>
            <p:nvPr/>
          </p:nvSpPr>
          <p:spPr>
            <a:xfrm>
              <a:off x="6167045" y="1821377"/>
              <a:ext cx="1598692" cy="940762"/>
            </a:xfrm>
            <a:custGeom>
              <a:avLst/>
              <a:gdLst>
                <a:gd name="connsiteX0" fmla="*/ 0 w 850107"/>
                <a:gd name="connsiteY0" fmla="*/ 0 h 378618"/>
                <a:gd name="connsiteX1" fmla="*/ 59532 w 850107"/>
                <a:gd name="connsiteY1" fmla="*/ 23812 h 378618"/>
                <a:gd name="connsiteX2" fmla="*/ 126207 w 850107"/>
                <a:gd name="connsiteY2" fmla="*/ 57150 h 378618"/>
                <a:gd name="connsiteX3" fmla="*/ 159544 w 850107"/>
                <a:gd name="connsiteY3" fmla="*/ 78581 h 378618"/>
                <a:gd name="connsiteX4" fmla="*/ 230982 w 850107"/>
                <a:gd name="connsiteY4" fmla="*/ 104775 h 378618"/>
                <a:gd name="connsiteX5" fmla="*/ 271463 w 850107"/>
                <a:gd name="connsiteY5" fmla="*/ 157162 h 378618"/>
                <a:gd name="connsiteX6" fmla="*/ 342900 w 850107"/>
                <a:gd name="connsiteY6" fmla="*/ 185737 h 378618"/>
                <a:gd name="connsiteX7" fmla="*/ 411957 w 850107"/>
                <a:gd name="connsiteY7" fmla="*/ 195262 h 378618"/>
                <a:gd name="connsiteX8" fmla="*/ 457200 w 850107"/>
                <a:gd name="connsiteY8" fmla="*/ 228600 h 378618"/>
                <a:gd name="connsiteX9" fmla="*/ 492919 w 850107"/>
                <a:gd name="connsiteY9" fmla="*/ 233362 h 378618"/>
                <a:gd name="connsiteX10" fmla="*/ 538163 w 850107"/>
                <a:gd name="connsiteY10" fmla="*/ 250031 h 378618"/>
                <a:gd name="connsiteX11" fmla="*/ 583407 w 850107"/>
                <a:gd name="connsiteY11" fmla="*/ 276225 h 378618"/>
                <a:gd name="connsiteX12" fmla="*/ 611982 w 850107"/>
                <a:gd name="connsiteY12" fmla="*/ 280987 h 378618"/>
                <a:gd name="connsiteX13" fmla="*/ 673894 w 850107"/>
                <a:gd name="connsiteY13" fmla="*/ 311943 h 378618"/>
                <a:gd name="connsiteX14" fmla="*/ 695325 w 850107"/>
                <a:gd name="connsiteY14" fmla="*/ 323850 h 378618"/>
                <a:gd name="connsiteX15" fmla="*/ 738188 w 850107"/>
                <a:gd name="connsiteY15" fmla="*/ 333375 h 378618"/>
                <a:gd name="connsiteX16" fmla="*/ 757238 w 850107"/>
                <a:gd name="connsiteY16" fmla="*/ 350043 h 378618"/>
                <a:gd name="connsiteX17" fmla="*/ 797719 w 850107"/>
                <a:gd name="connsiteY17" fmla="*/ 359568 h 378618"/>
                <a:gd name="connsiteX18" fmla="*/ 828675 w 850107"/>
                <a:gd name="connsiteY18" fmla="*/ 369093 h 378618"/>
                <a:gd name="connsiteX19" fmla="*/ 850107 w 850107"/>
                <a:gd name="connsiteY19" fmla="*/ 378618 h 37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107" h="378618">
                  <a:moveTo>
                    <a:pt x="0" y="0"/>
                  </a:moveTo>
                  <a:cubicBezTo>
                    <a:pt x="19249" y="7143"/>
                    <a:pt x="38498" y="14287"/>
                    <a:pt x="59532" y="23812"/>
                  </a:cubicBezTo>
                  <a:cubicBezTo>
                    <a:pt x="80566" y="33337"/>
                    <a:pt x="109538" y="48022"/>
                    <a:pt x="126207" y="57150"/>
                  </a:cubicBezTo>
                  <a:cubicBezTo>
                    <a:pt x="142876" y="66278"/>
                    <a:pt x="142082" y="70644"/>
                    <a:pt x="159544" y="78581"/>
                  </a:cubicBezTo>
                  <a:cubicBezTo>
                    <a:pt x="177006" y="86518"/>
                    <a:pt x="212329" y="91678"/>
                    <a:pt x="230982" y="104775"/>
                  </a:cubicBezTo>
                  <a:cubicBezTo>
                    <a:pt x="249635" y="117872"/>
                    <a:pt x="252810" y="143668"/>
                    <a:pt x="271463" y="157162"/>
                  </a:cubicBezTo>
                  <a:cubicBezTo>
                    <a:pt x="290116" y="170656"/>
                    <a:pt x="319484" y="179387"/>
                    <a:pt x="342900" y="185737"/>
                  </a:cubicBezTo>
                  <a:cubicBezTo>
                    <a:pt x="366316" y="192087"/>
                    <a:pt x="392907" y="188118"/>
                    <a:pt x="411957" y="195262"/>
                  </a:cubicBezTo>
                  <a:cubicBezTo>
                    <a:pt x="431007" y="202406"/>
                    <a:pt x="443706" y="222250"/>
                    <a:pt x="457200" y="228600"/>
                  </a:cubicBezTo>
                  <a:cubicBezTo>
                    <a:pt x="470694" y="234950"/>
                    <a:pt x="479425" y="229790"/>
                    <a:pt x="492919" y="233362"/>
                  </a:cubicBezTo>
                  <a:cubicBezTo>
                    <a:pt x="506413" y="236934"/>
                    <a:pt x="523082" y="242887"/>
                    <a:pt x="538163" y="250031"/>
                  </a:cubicBezTo>
                  <a:cubicBezTo>
                    <a:pt x="553244" y="257175"/>
                    <a:pt x="571104" y="271066"/>
                    <a:pt x="583407" y="276225"/>
                  </a:cubicBezTo>
                  <a:cubicBezTo>
                    <a:pt x="595710" y="281384"/>
                    <a:pt x="596901" y="275034"/>
                    <a:pt x="611982" y="280987"/>
                  </a:cubicBezTo>
                  <a:cubicBezTo>
                    <a:pt x="627063" y="286940"/>
                    <a:pt x="660004" y="304799"/>
                    <a:pt x="673894" y="311943"/>
                  </a:cubicBezTo>
                  <a:cubicBezTo>
                    <a:pt x="687785" y="319087"/>
                    <a:pt x="684609" y="320278"/>
                    <a:pt x="695325" y="323850"/>
                  </a:cubicBezTo>
                  <a:cubicBezTo>
                    <a:pt x="706041" y="327422"/>
                    <a:pt x="727869" y="329010"/>
                    <a:pt x="738188" y="333375"/>
                  </a:cubicBezTo>
                  <a:cubicBezTo>
                    <a:pt x="748507" y="337740"/>
                    <a:pt x="747316" y="345677"/>
                    <a:pt x="757238" y="350043"/>
                  </a:cubicBezTo>
                  <a:cubicBezTo>
                    <a:pt x="767160" y="354409"/>
                    <a:pt x="785813" y="356393"/>
                    <a:pt x="797719" y="359568"/>
                  </a:cubicBezTo>
                  <a:cubicBezTo>
                    <a:pt x="809625" y="362743"/>
                    <a:pt x="819944" y="365918"/>
                    <a:pt x="828675" y="369093"/>
                  </a:cubicBezTo>
                  <a:cubicBezTo>
                    <a:pt x="837406" y="372268"/>
                    <a:pt x="843756" y="375443"/>
                    <a:pt x="850107" y="37861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64">
              <a:extLst>
                <a:ext uri="{FF2B5EF4-FFF2-40B4-BE49-F238E27FC236}">
                  <a16:creationId xmlns:a16="http://schemas.microsoft.com/office/drawing/2014/main" id="{4A3ADF79-8A94-47B4-1B4E-3FA8E658A8E2}"/>
                </a:ext>
              </a:extLst>
            </p:cNvPr>
            <p:cNvSpPr/>
            <p:nvPr/>
          </p:nvSpPr>
          <p:spPr>
            <a:xfrm>
              <a:off x="6163945" y="1817913"/>
              <a:ext cx="1598679" cy="994083"/>
            </a:xfrm>
            <a:custGeom>
              <a:avLst/>
              <a:gdLst>
                <a:gd name="connsiteX0" fmla="*/ 0 w 850107"/>
                <a:gd name="connsiteY0" fmla="*/ 0 h 378618"/>
                <a:gd name="connsiteX1" fmla="*/ 59532 w 850107"/>
                <a:gd name="connsiteY1" fmla="*/ 23812 h 378618"/>
                <a:gd name="connsiteX2" fmla="*/ 126207 w 850107"/>
                <a:gd name="connsiteY2" fmla="*/ 57150 h 378618"/>
                <a:gd name="connsiteX3" fmla="*/ 159544 w 850107"/>
                <a:gd name="connsiteY3" fmla="*/ 78581 h 378618"/>
                <a:gd name="connsiteX4" fmla="*/ 230982 w 850107"/>
                <a:gd name="connsiteY4" fmla="*/ 104775 h 378618"/>
                <a:gd name="connsiteX5" fmla="*/ 271463 w 850107"/>
                <a:gd name="connsiteY5" fmla="*/ 157162 h 378618"/>
                <a:gd name="connsiteX6" fmla="*/ 342900 w 850107"/>
                <a:gd name="connsiteY6" fmla="*/ 185737 h 378618"/>
                <a:gd name="connsiteX7" fmla="*/ 411957 w 850107"/>
                <a:gd name="connsiteY7" fmla="*/ 195262 h 378618"/>
                <a:gd name="connsiteX8" fmla="*/ 457200 w 850107"/>
                <a:gd name="connsiteY8" fmla="*/ 228600 h 378618"/>
                <a:gd name="connsiteX9" fmla="*/ 492919 w 850107"/>
                <a:gd name="connsiteY9" fmla="*/ 233362 h 378618"/>
                <a:gd name="connsiteX10" fmla="*/ 538163 w 850107"/>
                <a:gd name="connsiteY10" fmla="*/ 250031 h 378618"/>
                <a:gd name="connsiteX11" fmla="*/ 583407 w 850107"/>
                <a:gd name="connsiteY11" fmla="*/ 276225 h 378618"/>
                <a:gd name="connsiteX12" fmla="*/ 611982 w 850107"/>
                <a:gd name="connsiteY12" fmla="*/ 280987 h 378618"/>
                <a:gd name="connsiteX13" fmla="*/ 673894 w 850107"/>
                <a:gd name="connsiteY13" fmla="*/ 311943 h 378618"/>
                <a:gd name="connsiteX14" fmla="*/ 695325 w 850107"/>
                <a:gd name="connsiteY14" fmla="*/ 323850 h 378618"/>
                <a:gd name="connsiteX15" fmla="*/ 738188 w 850107"/>
                <a:gd name="connsiteY15" fmla="*/ 333375 h 378618"/>
                <a:gd name="connsiteX16" fmla="*/ 757238 w 850107"/>
                <a:gd name="connsiteY16" fmla="*/ 350043 h 378618"/>
                <a:gd name="connsiteX17" fmla="*/ 797719 w 850107"/>
                <a:gd name="connsiteY17" fmla="*/ 359568 h 378618"/>
                <a:gd name="connsiteX18" fmla="*/ 828675 w 850107"/>
                <a:gd name="connsiteY18" fmla="*/ 369093 h 378618"/>
                <a:gd name="connsiteX19" fmla="*/ 850107 w 850107"/>
                <a:gd name="connsiteY19" fmla="*/ 378618 h 37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107" h="378618">
                  <a:moveTo>
                    <a:pt x="0" y="0"/>
                  </a:moveTo>
                  <a:cubicBezTo>
                    <a:pt x="19249" y="7143"/>
                    <a:pt x="38498" y="14287"/>
                    <a:pt x="59532" y="23812"/>
                  </a:cubicBezTo>
                  <a:cubicBezTo>
                    <a:pt x="80566" y="33337"/>
                    <a:pt x="109538" y="48022"/>
                    <a:pt x="126207" y="57150"/>
                  </a:cubicBezTo>
                  <a:cubicBezTo>
                    <a:pt x="142876" y="66278"/>
                    <a:pt x="142082" y="70644"/>
                    <a:pt x="159544" y="78581"/>
                  </a:cubicBezTo>
                  <a:cubicBezTo>
                    <a:pt x="177006" y="86518"/>
                    <a:pt x="212329" y="91678"/>
                    <a:pt x="230982" y="104775"/>
                  </a:cubicBezTo>
                  <a:cubicBezTo>
                    <a:pt x="249635" y="117872"/>
                    <a:pt x="252810" y="143668"/>
                    <a:pt x="271463" y="157162"/>
                  </a:cubicBezTo>
                  <a:cubicBezTo>
                    <a:pt x="290116" y="170656"/>
                    <a:pt x="319484" y="179387"/>
                    <a:pt x="342900" y="185737"/>
                  </a:cubicBezTo>
                  <a:cubicBezTo>
                    <a:pt x="366316" y="192087"/>
                    <a:pt x="392907" y="188118"/>
                    <a:pt x="411957" y="195262"/>
                  </a:cubicBezTo>
                  <a:cubicBezTo>
                    <a:pt x="431007" y="202406"/>
                    <a:pt x="443706" y="222250"/>
                    <a:pt x="457200" y="228600"/>
                  </a:cubicBezTo>
                  <a:cubicBezTo>
                    <a:pt x="470694" y="234950"/>
                    <a:pt x="479425" y="229790"/>
                    <a:pt x="492919" y="233362"/>
                  </a:cubicBezTo>
                  <a:cubicBezTo>
                    <a:pt x="506413" y="236934"/>
                    <a:pt x="523082" y="242887"/>
                    <a:pt x="538163" y="250031"/>
                  </a:cubicBezTo>
                  <a:cubicBezTo>
                    <a:pt x="553244" y="257175"/>
                    <a:pt x="571104" y="271066"/>
                    <a:pt x="583407" y="276225"/>
                  </a:cubicBezTo>
                  <a:cubicBezTo>
                    <a:pt x="595710" y="281384"/>
                    <a:pt x="596901" y="275034"/>
                    <a:pt x="611982" y="280987"/>
                  </a:cubicBezTo>
                  <a:cubicBezTo>
                    <a:pt x="627063" y="286940"/>
                    <a:pt x="660004" y="304799"/>
                    <a:pt x="673894" y="311943"/>
                  </a:cubicBezTo>
                  <a:cubicBezTo>
                    <a:pt x="687785" y="319087"/>
                    <a:pt x="684609" y="320278"/>
                    <a:pt x="695325" y="323850"/>
                  </a:cubicBezTo>
                  <a:cubicBezTo>
                    <a:pt x="706041" y="327422"/>
                    <a:pt x="727869" y="329010"/>
                    <a:pt x="738188" y="333375"/>
                  </a:cubicBezTo>
                  <a:cubicBezTo>
                    <a:pt x="748507" y="337740"/>
                    <a:pt x="747316" y="345677"/>
                    <a:pt x="757238" y="350043"/>
                  </a:cubicBezTo>
                  <a:cubicBezTo>
                    <a:pt x="767160" y="354409"/>
                    <a:pt x="785813" y="356393"/>
                    <a:pt x="797719" y="359568"/>
                  </a:cubicBezTo>
                  <a:cubicBezTo>
                    <a:pt x="809625" y="362743"/>
                    <a:pt x="819944" y="365918"/>
                    <a:pt x="828675" y="369093"/>
                  </a:cubicBezTo>
                  <a:cubicBezTo>
                    <a:pt x="837406" y="372268"/>
                    <a:pt x="843756" y="375443"/>
                    <a:pt x="850107" y="378618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 64">
              <a:extLst>
                <a:ext uri="{FF2B5EF4-FFF2-40B4-BE49-F238E27FC236}">
                  <a16:creationId xmlns:a16="http://schemas.microsoft.com/office/drawing/2014/main" id="{7567E497-9F30-5A5F-3F41-569AB6331EEB}"/>
                </a:ext>
              </a:extLst>
            </p:cNvPr>
            <p:cNvSpPr/>
            <p:nvPr/>
          </p:nvSpPr>
          <p:spPr>
            <a:xfrm>
              <a:off x="6161671" y="1817972"/>
              <a:ext cx="1501858" cy="1083640"/>
            </a:xfrm>
            <a:custGeom>
              <a:avLst/>
              <a:gdLst>
                <a:gd name="connsiteX0" fmla="*/ 0 w 850107"/>
                <a:gd name="connsiteY0" fmla="*/ 0 h 378618"/>
                <a:gd name="connsiteX1" fmla="*/ 59532 w 850107"/>
                <a:gd name="connsiteY1" fmla="*/ 23812 h 378618"/>
                <a:gd name="connsiteX2" fmla="*/ 126207 w 850107"/>
                <a:gd name="connsiteY2" fmla="*/ 57150 h 378618"/>
                <a:gd name="connsiteX3" fmla="*/ 159544 w 850107"/>
                <a:gd name="connsiteY3" fmla="*/ 78581 h 378618"/>
                <a:gd name="connsiteX4" fmla="*/ 230982 w 850107"/>
                <a:gd name="connsiteY4" fmla="*/ 104775 h 378618"/>
                <a:gd name="connsiteX5" fmla="*/ 271463 w 850107"/>
                <a:gd name="connsiteY5" fmla="*/ 157162 h 378618"/>
                <a:gd name="connsiteX6" fmla="*/ 342900 w 850107"/>
                <a:gd name="connsiteY6" fmla="*/ 185737 h 378618"/>
                <a:gd name="connsiteX7" fmla="*/ 411957 w 850107"/>
                <a:gd name="connsiteY7" fmla="*/ 195262 h 378618"/>
                <a:gd name="connsiteX8" fmla="*/ 457200 w 850107"/>
                <a:gd name="connsiteY8" fmla="*/ 228600 h 378618"/>
                <a:gd name="connsiteX9" fmla="*/ 492919 w 850107"/>
                <a:gd name="connsiteY9" fmla="*/ 233362 h 378618"/>
                <a:gd name="connsiteX10" fmla="*/ 538163 w 850107"/>
                <a:gd name="connsiteY10" fmla="*/ 250031 h 378618"/>
                <a:gd name="connsiteX11" fmla="*/ 583407 w 850107"/>
                <a:gd name="connsiteY11" fmla="*/ 276225 h 378618"/>
                <a:gd name="connsiteX12" fmla="*/ 611982 w 850107"/>
                <a:gd name="connsiteY12" fmla="*/ 280987 h 378618"/>
                <a:gd name="connsiteX13" fmla="*/ 673894 w 850107"/>
                <a:gd name="connsiteY13" fmla="*/ 311943 h 378618"/>
                <a:gd name="connsiteX14" fmla="*/ 695325 w 850107"/>
                <a:gd name="connsiteY14" fmla="*/ 323850 h 378618"/>
                <a:gd name="connsiteX15" fmla="*/ 738188 w 850107"/>
                <a:gd name="connsiteY15" fmla="*/ 333375 h 378618"/>
                <a:gd name="connsiteX16" fmla="*/ 757238 w 850107"/>
                <a:gd name="connsiteY16" fmla="*/ 350043 h 378618"/>
                <a:gd name="connsiteX17" fmla="*/ 797719 w 850107"/>
                <a:gd name="connsiteY17" fmla="*/ 359568 h 378618"/>
                <a:gd name="connsiteX18" fmla="*/ 828675 w 850107"/>
                <a:gd name="connsiteY18" fmla="*/ 369093 h 378618"/>
                <a:gd name="connsiteX19" fmla="*/ 850107 w 850107"/>
                <a:gd name="connsiteY19" fmla="*/ 378618 h 37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107" h="378618">
                  <a:moveTo>
                    <a:pt x="0" y="0"/>
                  </a:moveTo>
                  <a:cubicBezTo>
                    <a:pt x="19249" y="7143"/>
                    <a:pt x="38498" y="14287"/>
                    <a:pt x="59532" y="23812"/>
                  </a:cubicBezTo>
                  <a:cubicBezTo>
                    <a:pt x="80566" y="33337"/>
                    <a:pt x="109538" y="48022"/>
                    <a:pt x="126207" y="57150"/>
                  </a:cubicBezTo>
                  <a:cubicBezTo>
                    <a:pt x="142876" y="66278"/>
                    <a:pt x="142082" y="70644"/>
                    <a:pt x="159544" y="78581"/>
                  </a:cubicBezTo>
                  <a:cubicBezTo>
                    <a:pt x="177006" y="86518"/>
                    <a:pt x="212329" y="91678"/>
                    <a:pt x="230982" y="104775"/>
                  </a:cubicBezTo>
                  <a:cubicBezTo>
                    <a:pt x="249635" y="117872"/>
                    <a:pt x="252810" y="143668"/>
                    <a:pt x="271463" y="157162"/>
                  </a:cubicBezTo>
                  <a:cubicBezTo>
                    <a:pt x="290116" y="170656"/>
                    <a:pt x="319484" y="179387"/>
                    <a:pt x="342900" y="185737"/>
                  </a:cubicBezTo>
                  <a:cubicBezTo>
                    <a:pt x="366316" y="192087"/>
                    <a:pt x="392907" y="188118"/>
                    <a:pt x="411957" y="195262"/>
                  </a:cubicBezTo>
                  <a:cubicBezTo>
                    <a:pt x="431007" y="202406"/>
                    <a:pt x="443706" y="222250"/>
                    <a:pt x="457200" y="228600"/>
                  </a:cubicBezTo>
                  <a:cubicBezTo>
                    <a:pt x="470694" y="234950"/>
                    <a:pt x="479425" y="229790"/>
                    <a:pt x="492919" y="233362"/>
                  </a:cubicBezTo>
                  <a:cubicBezTo>
                    <a:pt x="506413" y="236934"/>
                    <a:pt x="523082" y="242887"/>
                    <a:pt x="538163" y="250031"/>
                  </a:cubicBezTo>
                  <a:cubicBezTo>
                    <a:pt x="553244" y="257175"/>
                    <a:pt x="571104" y="271066"/>
                    <a:pt x="583407" y="276225"/>
                  </a:cubicBezTo>
                  <a:cubicBezTo>
                    <a:pt x="595710" y="281384"/>
                    <a:pt x="596901" y="275034"/>
                    <a:pt x="611982" y="280987"/>
                  </a:cubicBezTo>
                  <a:cubicBezTo>
                    <a:pt x="627063" y="286940"/>
                    <a:pt x="660004" y="304799"/>
                    <a:pt x="673894" y="311943"/>
                  </a:cubicBezTo>
                  <a:cubicBezTo>
                    <a:pt x="687785" y="319087"/>
                    <a:pt x="684609" y="320278"/>
                    <a:pt x="695325" y="323850"/>
                  </a:cubicBezTo>
                  <a:cubicBezTo>
                    <a:pt x="706041" y="327422"/>
                    <a:pt x="727869" y="329010"/>
                    <a:pt x="738188" y="333375"/>
                  </a:cubicBezTo>
                  <a:cubicBezTo>
                    <a:pt x="748507" y="337740"/>
                    <a:pt x="747316" y="345677"/>
                    <a:pt x="757238" y="350043"/>
                  </a:cubicBezTo>
                  <a:cubicBezTo>
                    <a:pt x="767160" y="354409"/>
                    <a:pt x="785813" y="356393"/>
                    <a:pt x="797719" y="359568"/>
                  </a:cubicBezTo>
                  <a:cubicBezTo>
                    <a:pt x="809625" y="362743"/>
                    <a:pt x="819944" y="365918"/>
                    <a:pt x="828675" y="369093"/>
                  </a:cubicBezTo>
                  <a:cubicBezTo>
                    <a:pt x="837406" y="372268"/>
                    <a:pt x="843756" y="375443"/>
                    <a:pt x="850107" y="378618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 64">
              <a:extLst>
                <a:ext uri="{FF2B5EF4-FFF2-40B4-BE49-F238E27FC236}">
                  <a16:creationId xmlns:a16="http://schemas.microsoft.com/office/drawing/2014/main" id="{7668889E-652C-AE73-A10B-E5DC76C4A1C8}"/>
                </a:ext>
              </a:extLst>
            </p:cNvPr>
            <p:cNvSpPr/>
            <p:nvPr/>
          </p:nvSpPr>
          <p:spPr>
            <a:xfrm>
              <a:off x="6153196" y="1811104"/>
              <a:ext cx="1626173" cy="886375"/>
            </a:xfrm>
            <a:custGeom>
              <a:avLst/>
              <a:gdLst>
                <a:gd name="connsiteX0" fmla="*/ 0 w 850107"/>
                <a:gd name="connsiteY0" fmla="*/ 0 h 378618"/>
                <a:gd name="connsiteX1" fmla="*/ 59532 w 850107"/>
                <a:gd name="connsiteY1" fmla="*/ 23812 h 378618"/>
                <a:gd name="connsiteX2" fmla="*/ 126207 w 850107"/>
                <a:gd name="connsiteY2" fmla="*/ 57150 h 378618"/>
                <a:gd name="connsiteX3" fmla="*/ 159544 w 850107"/>
                <a:gd name="connsiteY3" fmla="*/ 78581 h 378618"/>
                <a:gd name="connsiteX4" fmla="*/ 230982 w 850107"/>
                <a:gd name="connsiteY4" fmla="*/ 104775 h 378618"/>
                <a:gd name="connsiteX5" fmla="*/ 271463 w 850107"/>
                <a:gd name="connsiteY5" fmla="*/ 157162 h 378618"/>
                <a:gd name="connsiteX6" fmla="*/ 342900 w 850107"/>
                <a:gd name="connsiteY6" fmla="*/ 185737 h 378618"/>
                <a:gd name="connsiteX7" fmla="*/ 411957 w 850107"/>
                <a:gd name="connsiteY7" fmla="*/ 195262 h 378618"/>
                <a:gd name="connsiteX8" fmla="*/ 457200 w 850107"/>
                <a:gd name="connsiteY8" fmla="*/ 228600 h 378618"/>
                <a:gd name="connsiteX9" fmla="*/ 492919 w 850107"/>
                <a:gd name="connsiteY9" fmla="*/ 233362 h 378618"/>
                <a:gd name="connsiteX10" fmla="*/ 538163 w 850107"/>
                <a:gd name="connsiteY10" fmla="*/ 250031 h 378618"/>
                <a:gd name="connsiteX11" fmla="*/ 583407 w 850107"/>
                <a:gd name="connsiteY11" fmla="*/ 276225 h 378618"/>
                <a:gd name="connsiteX12" fmla="*/ 611982 w 850107"/>
                <a:gd name="connsiteY12" fmla="*/ 280987 h 378618"/>
                <a:gd name="connsiteX13" fmla="*/ 673894 w 850107"/>
                <a:gd name="connsiteY13" fmla="*/ 311943 h 378618"/>
                <a:gd name="connsiteX14" fmla="*/ 695325 w 850107"/>
                <a:gd name="connsiteY14" fmla="*/ 323850 h 378618"/>
                <a:gd name="connsiteX15" fmla="*/ 738188 w 850107"/>
                <a:gd name="connsiteY15" fmla="*/ 333375 h 378618"/>
                <a:gd name="connsiteX16" fmla="*/ 757238 w 850107"/>
                <a:gd name="connsiteY16" fmla="*/ 350043 h 378618"/>
                <a:gd name="connsiteX17" fmla="*/ 797719 w 850107"/>
                <a:gd name="connsiteY17" fmla="*/ 359568 h 378618"/>
                <a:gd name="connsiteX18" fmla="*/ 828675 w 850107"/>
                <a:gd name="connsiteY18" fmla="*/ 369093 h 378618"/>
                <a:gd name="connsiteX19" fmla="*/ 850107 w 850107"/>
                <a:gd name="connsiteY19" fmla="*/ 378618 h 37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0107" h="378618">
                  <a:moveTo>
                    <a:pt x="0" y="0"/>
                  </a:moveTo>
                  <a:cubicBezTo>
                    <a:pt x="19249" y="7143"/>
                    <a:pt x="38498" y="14287"/>
                    <a:pt x="59532" y="23812"/>
                  </a:cubicBezTo>
                  <a:cubicBezTo>
                    <a:pt x="80566" y="33337"/>
                    <a:pt x="109538" y="48022"/>
                    <a:pt x="126207" y="57150"/>
                  </a:cubicBezTo>
                  <a:cubicBezTo>
                    <a:pt x="142876" y="66278"/>
                    <a:pt x="142082" y="70644"/>
                    <a:pt x="159544" y="78581"/>
                  </a:cubicBezTo>
                  <a:cubicBezTo>
                    <a:pt x="177006" y="86518"/>
                    <a:pt x="212329" y="91678"/>
                    <a:pt x="230982" y="104775"/>
                  </a:cubicBezTo>
                  <a:cubicBezTo>
                    <a:pt x="249635" y="117872"/>
                    <a:pt x="252810" y="143668"/>
                    <a:pt x="271463" y="157162"/>
                  </a:cubicBezTo>
                  <a:cubicBezTo>
                    <a:pt x="290116" y="170656"/>
                    <a:pt x="319484" y="179387"/>
                    <a:pt x="342900" y="185737"/>
                  </a:cubicBezTo>
                  <a:cubicBezTo>
                    <a:pt x="366316" y="192087"/>
                    <a:pt x="392907" y="188118"/>
                    <a:pt x="411957" y="195262"/>
                  </a:cubicBezTo>
                  <a:cubicBezTo>
                    <a:pt x="431007" y="202406"/>
                    <a:pt x="443706" y="222250"/>
                    <a:pt x="457200" y="228600"/>
                  </a:cubicBezTo>
                  <a:cubicBezTo>
                    <a:pt x="470694" y="234950"/>
                    <a:pt x="479425" y="229790"/>
                    <a:pt x="492919" y="233362"/>
                  </a:cubicBezTo>
                  <a:cubicBezTo>
                    <a:pt x="506413" y="236934"/>
                    <a:pt x="523082" y="242887"/>
                    <a:pt x="538163" y="250031"/>
                  </a:cubicBezTo>
                  <a:cubicBezTo>
                    <a:pt x="553244" y="257175"/>
                    <a:pt x="571104" y="271066"/>
                    <a:pt x="583407" y="276225"/>
                  </a:cubicBezTo>
                  <a:cubicBezTo>
                    <a:pt x="595710" y="281384"/>
                    <a:pt x="596901" y="275034"/>
                    <a:pt x="611982" y="280987"/>
                  </a:cubicBezTo>
                  <a:cubicBezTo>
                    <a:pt x="627063" y="286940"/>
                    <a:pt x="660004" y="304799"/>
                    <a:pt x="673894" y="311943"/>
                  </a:cubicBezTo>
                  <a:cubicBezTo>
                    <a:pt x="687785" y="319087"/>
                    <a:pt x="684609" y="320278"/>
                    <a:pt x="695325" y="323850"/>
                  </a:cubicBezTo>
                  <a:cubicBezTo>
                    <a:pt x="706041" y="327422"/>
                    <a:pt x="727869" y="329010"/>
                    <a:pt x="738188" y="333375"/>
                  </a:cubicBezTo>
                  <a:cubicBezTo>
                    <a:pt x="748507" y="337740"/>
                    <a:pt x="747316" y="345677"/>
                    <a:pt x="757238" y="350043"/>
                  </a:cubicBezTo>
                  <a:cubicBezTo>
                    <a:pt x="767160" y="354409"/>
                    <a:pt x="785813" y="356393"/>
                    <a:pt x="797719" y="359568"/>
                  </a:cubicBezTo>
                  <a:cubicBezTo>
                    <a:pt x="809625" y="362743"/>
                    <a:pt x="819944" y="365918"/>
                    <a:pt x="828675" y="369093"/>
                  </a:cubicBezTo>
                  <a:cubicBezTo>
                    <a:pt x="837406" y="372268"/>
                    <a:pt x="843756" y="375443"/>
                    <a:pt x="850107" y="378618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74" name="Immagine 54">
            <a:extLst>
              <a:ext uri="{FF2B5EF4-FFF2-40B4-BE49-F238E27FC236}">
                <a16:creationId xmlns:a16="http://schemas.microsoft.com/office/drawing/2014/main" id="{5CA6DCE5-C338-7973-CA62-7928A8DEB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4750" r="20172" b="22250"/>
          <a:stretch/>
        </p:blipFill>
        <p:spPr>
          <a:xfrm>
            <a:off x="7943966" y="2958346"/>
            <a:ext cx="1107610" cy="674751"/>
          </a:xfrm>
          <a:prstGeom prst="rect">
            <a:avLst/>
          </a:prstGeom>
        </p:spPr>
      </p:pic>
      <p:sp>
        <p:nvSpPr>
          <p:cNvPr id="281" name="ZoneTexte 280">
            <a:extLst>
              <a:ext uri="{FF2B5EF4-FFF2-40B4-BE49-F238E27FC236}">
                <a16:creationId xmlns:a16="http://schemas.microsoft.com/office/drawing/2014/main" id="{D67F6E2F-DF96-36B2-DEFE-D5CD15FB4234}"/>
              </a:ext>
            </a:extLst>
          </p:cNvPr>
          <p:cNvSpPr txBox="1"/>
          <p:nvPr/>
        </p:nvSpPr>
        <p:spPr>
          <a:xfrm>
            <a:off x="6624850" y="5322383"/>
            <a:ext cx="131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x 4</a:t>
            </a:r>
          </a:p>
        </p:txBody>
      </p: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BD2BE413-E6B3-02C1-7620-F68B5DDAB11A}"/>
              </a:ext>
            </a:extLst>
          </p:cNvPr>
          <p:cNvGrpSpPr/>
          <p:nvPr/>
        </p:nvGrpSpPr>
        <p:grpSpPr>
          <a:xfrm>
            <a:off x="5610180" y="3108710"/>
            <a:ext cx="1176466" cy="1795505"/>
            <a:chOff x="10912296" y="-1081946"/>
            <a:chExt cx="1176466" cy="1795505"/>
          </a:xfrm>
        </p:grpSpPr>
        <p:sp>
          <p:nvSpPr>
            <p:cNvPr id="268" name="Organigramme : Disque magnétique 267">
              <a:extLst>
                <a:ext uri="{FF2B5EF4-FFF2-40B4-BE49-F238E27FC236}">
                  <a16:creationId xmlns:a16="http://schemas.microsoft.com/office/drawing/2014/main" id="{787A95A6-C54A-FF39-D612-303B0FA8091B}"/>
                </a:ext>
              </a:extLst>
            </p:cNvPr>
            <p:cNvSpPr/>
            <p:nvPr/>
          </p:nvSpPr>
          <p:spPr>
            <a:xfrm flipV="1">
              <a:off x="10912296" y="-1081946"/>
              <a:ext cx="1172395" cy="1795505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5A51835B-CCBA-F995-F85C-BA32E49A26C7}"/>
                </a:ext>
              </a:extLst>
            </p:cNvPr>
            <p:cNvGrpSpPr/>
            <p:nvPr/>
          </p:nvGrpSpPr>
          <p:grpSpPr>
            <a:xfrm>
              <a:off x="10915380" y="-1026116"/>
              <a:ext cx="1173382" cy="1734348"/>
              <a:chOff x="-1413629" y="1881953"/>
              <a:chExt cx="1265404" cy="1901631"/>
            </a:xfrm>
          </p:grpSpPr>
          <p:sp>
            <p:nvSpPr>
              <p:cNvPr id="263" name="Ellipse 262">
                <a:extLst>
                  <a:ext uri="{FF2B5EF4-FFF2-40B4-BE49-F238E27FC236}">
                    <a16:creationId xmlns:a16="http://schemas.microsoft.com/office/drawing/2014/main" id="{A1D10FFD-145A-1E6A-781A-A7BC5E169955}"/>
                  </a:ext>
                </a:extLst>
              </p:cNvPr>
              <p:cNvSpPr/>
              <p:nvPr/>
            </p:nvSpPr>
            <p:spPr>
              <a:xfrm flipV="1">
                <a:off x="-1413629" y="3137611"/>
                <a:ext cx="1264340" cy="645973"/>
              </a:xfrm>
              <a:prstGeom prst="ellipse">
                <a:avLst/>
              </a:prstGeom>
              <a:solidFill>
                <a:srgbClr val="3EB6D8">
                  <a:alpha val="17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AD977C52-FC86-CFCD-2268-B30B88F7B294}"/>
                  </a:ext>
                </a:extLst>
              </p:cNvPr>
              <p:cNvSpPr/>
              <p:nvPr/>
            </p:nvSpPr>
            <p:spPr>
              <a:xfrm flipV="1">
                <a:off x="-238479" y="2688879"/>
                <a:ext cx="45719" cy="905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7" name="Organigramme : Disque magnétique 266">
                <a:extLst>
                  <a:ext uri="{FF2B5EF4-FFF2-40B4-BE49-F238E27FC236}">
                    <a16:creationId xmlns:a16="http://schemas.microsoft.com/office/drawing/2014/main" id="{8FED9235-8AF6-F750-654B-50D453A2CA9E}"/>
                  </a:ext>
                </a:extLst>
              </p:cNvPr>
              <p:cNvSpPr/>
              <p:nvPr/>
            </p:nvSpPr>
            <p:spPr>
              <a:xfrm>
                <a:off x="-1412564" y="1881953"/>
                <a:ext cx="1264339" cy="523540"/>
              </a:xfrm>
              <a:prstGeom prst="flowChartMagneticDisk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</p:grpSp>
      <p:sp>
        <p:nvSpPr>
          <p:cNvPr id="271" name="Forme libre : forme 270">
            <a:extLst>
              <a:ext uri="{FF2B5EF4-FFF2-40B4-BE49-F238E27FC236}">
                <a16:creationId xmlns:a16="http://schemas.microsoft.com/office/drawing/2014/main" id="{890BE100-AA34-F743-DEDB-364DA256BD2B}"/>
              </a:ext>
            </a:extLst>
          </p:cNvPr>
          <p:cNvSpPr/>
          <p:nvPr/>
        </p:nvSpPr>
        <p:spPr>
          <a:xfrm>
            <a:off x="2730584" y="3240911"/>
            <a:ext cx="6382381" cy="1983822"/>
          </a:xfrm>
          <a:custGeom>
            <a:avLst/>
            <a:gdLst>
              <a:gd name="connsiteX0" fmla="*/ 70489 w 6382381"/>
              <a:gd name="connsiteY0" fmla="*/ 659757 h 1983822"/>
              <a:gd name="connsiteX1" fmla="*/ 336707 w 6382381"/>
              <a:gd name="connsiteY1" fmla="*/ 1886674 h 1983822"/>
              <a:gd name="connsiteX2" fmla="*/ 2709517 w 6382381"/>
              <a:gd name="connsiteY2" fmla="*/ 1898248 h 1983822"/>
              <a:gd name="connsiteX3" fmla="*/ 4804535 w 6382381"/>
              <a:gd name="connsiteY3" fmla="*/ 1828800 h 1983822"/>
              <a:gd name="connsiteX4" fmla="*/ 6262945 w 6382381"/>
              <a:gd name="connsiteY4" fmla="*/ 1377388 h 1983822"/>
              <a:gd name="connsiteX5" fmla="*/ 6193497 w 6382381"/>
              <a:gd name="connsiteY5" fmla="*/ 0 h 198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2381" h="1983822">
                <a:moveTo>
                  <a:pt x="70489" y="659757"/>
                </a:moveTo>
                <a:cubicBezTo>
                  <a:pt x="-16321" y="1170008"/>
                  <a:pt x="-103131" y="1680259"/>
                  <a:pt x="336707" y="1886674"/>
                </a:cubicBezTo>
                <a:cubicBezTo>
                  <a:pt x="776545" y="2093089"/>
                  <a:pt x="1964879" y="1907894"/>
                  <a:pt x="2709517" y="1898248"/>
                </a:cubicBezTo>
                <a:cubicBezTo>
                  <a:pt x="3454155" y="1888602"/>
                  <a:pt x="4212297" y="1915610"/>
                  <a:pt x="4804535" y="1828800"/>
                </a:cubicBezTo>
                <a:cubicBezTo>
                  <a:pt x="5396773" y="1741990"/>
                  <a:pt x="6031451" y="1682188"/>
                  <a:pt x="6262945" y="1377388"/>
                </a:cubicBezTo>
                <a:cubicBezTo>
                  <a:pt x="6494439" y="1072588"/>
                  <a:pt x="6343968" y="536294"/>
                  <a:pt x="6193497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Forme libre : forme 271">
            <a:extLst>
              <a:ext uri="{FF2B5EF4-FFF2-40B4-BE49-F238E27FC236}">
                <a16:creationId xmlns:a16="http://schemas.microsoft.com/office/drawing/2014/main" id="{3E60172A-389A-9692-C76D-2C046ABAC890}"/>
              </a:ext>
            </a:extLst>
          </p:cNvPr>
          <p:cNvSpPr/>
          <p:nvPr/>
        </p:nvSpPr>
        <p:spPr>
          <a:xfrm>
            <a:off x="4047037" y="3393311"/>
            <a:ext cx="4865082" cy="1515194"/>
          </a:xfrm>
          <a:custGeom>
            <a:avLst/>
            <a:gdLst>
              <a:gd name="connsiteX0" fmla="*/ 70489 w 6382381"/>
              <a:gd name="connsiteY0" fmla="*/ 659757 h 1983822"/>
              <a:gd name="connsiteX1" fmla="*/ 336707 w 6382381"/>
              <a:gd name="connsiteY1" fmla="*/ 1886674 h 1983822"/>
              <a:gd name="connsiteX2" fmla="*/ 2709517 w 6382381"/>
              <a:gd name="connsiteY2" fmla="*/ 1898248 h 1983822"/>
              <a:gd name="connsiteX3" fmla="*/ 4804535 w 6382381"/>
              <a:gd name="connsiteY3" fmla="*/ 1828800 h 1983822"/>
              <a:gd name="connsiteX4" fmla="*/ 6262945 w 6382381"/>
              <a:gd name="connsiteY4" fmla="*/ 1377388 h 1983822"/>
              <a:gd name="connsiteX5" fmla="*/ 6193497 w 6382381"/>
              <a:gd name="connsiteY5" fmla="*/ 0 h 198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2381" h="1983822">
                <a:moveTo>
                  <a:pt x="70489" y="659757"/>
                </a:moveTo>
                <a:cubicBezTo>
                  <a:pt x="-16321" y="1170008"/>
                  <a:pt x="-103131" y="1680259"/>
                  <a:pt x="336707" y="1886674"/>
                </a:cubicBezTo>
                <a:cubicBezTo>
                  <a:pt x="776545" y="2093089"/>
                  <a:pt x="1964879" y="1907894"/>
                  <a:pt x="2709517" y="1898248"/>
                </a:cubicBezTo>
                <a:cubicBezTo>
                  <a:pt x="3454155" y="1888602"/>
                  <a:pt x="4212297" y="1915610"/>
                  <a:pt x="4804535" y="1828800"/>
                </a:cubicBezTo>
                <a:cubicBezTo>
                  <a:pt x="5396773" y="1741990"/>
                  <a:pt x="6031451" y="1682188"/>
                  <a:pt x="6262945" y="1377388"/>
                </a:cubicBezTo>
                <a:cubicBezTo>
                  <a:pt x="6494439" y="1072588"/>
                  <a:pt x="6343968" y="536294"/>
                  <a:pt x="6193497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Forme libre : forme 272">
            <a:extLst>
              <a:ext uri="{FF2B5EF4-FFF2-40B4-BE49-F238E27FC236}">
                <a16:creationId xmlns:a16="http://schemas.microsoft.com/office/drawing/2014/main" id="{D67915E8-B0B0-CE86-9EB4-EAACDD98E24C}"/>
              </a:ext>
            </a:extLst>
          </p:cNvPr>
          <p:cNvSpPr/>
          <p:nvPr/>
        </p:nvSpPr>
        <p:spPr>
          <a:xfrm rot="21347481">
            <a:off x="5355873" y="3453111"/>
            <a:ext cx="3383622" cy="1165949"/>
          </a:xfrm>
          <a:custGeom>
            <a:avLst/>
            <a:gdLst>
              <a:gd name="connsiteX0" fmla="*/ 70489 w 6382381"/>
              <a:gd name="connsiteY0" fmla="*/ 659757 h 1983822"/>
              <a:gd name="connsiteX1" fmla="*/ 336707 w 6382381"/>
              <a:gd name="connsiteY1" fmla="*/ 1886674 h 1983822"/>
              <a:gd name="connsiteX2" fmla="*/ 2709517 w 6382381"/>
              <a:gd name="connsiteY2" fmla="*/ 1898248 h 1983822"/>
              <a:gd name="connsiteX3" fmla="*/ 4804535 w 6382381"/>
              <a:gd name="connsiteY3" fmla="*/ 1828800 h 1983822"/>
              <a:gd name="connsiteX4" fmla="*/ 6262945 w 6382381"/>
              <a:gd name="connsiteY4" fmla="*/ 1377388 h 1983822"/>
              <a:gd name="connsiteX5" fmla="*/ 6193497 w 6382381"/>
              <a:gd name="connsiteY5" fmla="*/ 0 h 198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2381" h="1983822">
                <a:moveTo>
                  <a:pt x="70489" y="659757"/>
                </a:moveTo>
                <a:cubicBezTo>
                  <a:pt x="-16321" y="1170008"/>
                  <a:pt x="-103131" y="1680259"/>
                  <a:pt x="336707" y="1886674"/>
                </a:cubicBezTo>
                <a:cubicBezTo>
                  <a:pt x="776545" y="2093089"/>
                  <a:pt x="1964879" y="1907894"/>
                  <a:pt x="2709517" y="1898248"/>
                </a:cubicBezTo>
                <a:cubicBezTo>
                  <a:pt x="3454155" y="1888602"/>
                  <a:pt x="4212297" y="1915610"/>
                  <a:pt x="4804535" y="1828800"/>
                </a:cubicBezTo>
                <a:cubicBezTo>
                  <a:pt x="5396773" y="1741990"/>
                  <a:pt x="6031451" y="1682188"/>
                  <a:pt x="6262945" y="1377388"/>
                </a:cubicBezTo>
                <a:cubicBezTo>
                  <a:pt x="6494439" y="1072588"/>
                  <a:pt x="6343968" y="536294"/>
                  <a:pt x="6193497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Forme libre : forme 274">
            <a:extLst>
              <a:ext uri="{FF2B5EF4-FFF2-40B4-BE49-F238E27FC236}">
                <a16:creationId xmlns:a16="http://schemas.microsoft.com/office/drawing/2014/main" id="{9D07B604-5B68-7551-D5FA-BD4A9F1F1F40}"/>
              </a:ext>
            </a:extLst>
          </p:cNvPr>
          <p:cNvSpPr/>
          <p:nvPr/>
        </p:nvSpPr>
        <p:spPr>
          <a:xfrm rot="21347481">
            <a:off x="6696790" y="3574080"/>
            <a:ext cx="1845735" cy="754636"/>
          </a:xfrm>
          <a:custGeom>
            <a:avLst/>
            <a:gdLst>
              <a:gd name="connsiteX0" fmla="*/ 70489 w 6382381"/>
              <a:gd name="connsiteY0" fmla="*/ 659757 h 1983822"/>
              <a:gd name="connsiteX1" fmla="*/ 336707 w 6382381"/>
              <a:gd name="connsiteY1" fmla="*/ 1886674 h 1983822"/>
              <a:gd name="connsiteX2" fmla="*/ 2709517 w 6382381"/>
              <a:gd name="connsiteY2" fmla="*/ 1898248 h 1983822"/>
              <a:gd name="connsiteX3" fmla="*/ 4804535 w 6382381"/>
              <a:gd name="connsiteY3" fmla="*/ 1828800 h 1983822"/>
              <a:gd name="connsiteX4" fmla="*/ 6262945 w 6382381"/>
              <a:gd name="connsiteY4" fmla="*/ 1377388 h 1983822"/>
              <a:gd name="connsiteX5" fmla="*/ 6193497 w 6382381"/>
              <a:gd name="connsiteY5" fmla="*/ 0 h 198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2381" h="1983822">
                <a:moveTo>
                  <a:pt x="70489" y="659757"/>
                </a:moveTo>
                <a:cubicBezTo>
                  <a:pt x="-16321" y="1170008"/>
                  <a:pt x="-103131" y="1680259"/>
                  <a:pt x="336707" y="1886674"/>
                </a:cubicBezTo>
                <a:cubicBezTo>
                  <a:pt x="776545" y="2093089"/>
                  <a:pt x="1964879" y="1907894"/>
                  <a:pt x="2709517" y="1898248"/>
                </a:cubicBezTo>
                <a:cubicBezTo>
                  <a:pt x="3454155" y="1888602"/>
                  <a:pt x="4212297" y="1915610"/>
                  <a:pt x="4804535" y="1828800"/>
                </a:cubicBezTo>
                <a:cubicBezTo>
                  <a:pt x="5396773" y="1741990"/>
                  <a:pt x="6031451" y="1682188"/>
                  <a:pt x="6262945" y="1377388"/>
                </a:cubicBezTo>
                <a:cubicBezTo>
                  <a:pt x="6494439" y="1072588"/>
                  <a:pt x="6343968" y="536294"/>
                  <a:pt x="6193497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A5558D73-BB89-8C05-C8D9-B3B152AD05B7}"/>
              </a:ext>
            </a:extLst>
          </p:cNvPr>
          <p:cNvSpPr txBox="1"/>
          <p:nvPr/>
        </p:nvSpPr>
        <p:spPr>
          <a:xfrm>
            <a:off x="1482697" y="2702202"/>
            <a:ext cx="15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Exp</a:t>
            </a:r>
            <a:r>
              <a:rPr lang="fr-FR" dirty="0"/>
              <a:t>. 1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817DCC44-73E8-E1B1-FB5F-5F09CC774362}"/>
              </a:ext>
            </a:extLst>
          </p:cNvPr>
          <p:cNvSpPr txBox="1"/>
          <p:nvPr/>
        </p:nvSpPr>
        <p:spPr>
          <a:xfrm>
            <a:off x="2816439" y="2702202"/>
            <a:ext cx="15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Exp</a:t>
            </a:r>
            <a:r>
              <a:rPr lang="fr-FR" dirty="0"/>
              <a:t>. 2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41B8C661-A714-34E5-AD11-2118F0DF9604}"/>
              </a:ext>
            </a:extLst>
          </p:cNvPr>
          <p:cNvSpPr txBox="1"/>
          <p:nvPr/>
        </p:nvSpPr>
        <p:spPr>
          <a:xfrm>
            <a:off x="4046008" y="2702202"/>
            <a:ext cx="15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Exp</a:t>
            </a:r>
            <a:r>
              <a:rPr lang="fr-FR" dirty="0"/>
              <a:t>. 3</a:t>
            </a:r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19A80ADC-B3B8-0724-8F52-EDD917A54D30}"/>
              </a:ext>
            </a:extLst>
          </p:cNvPr>
          <p:cNvSpPr txBox="1"/>
          <p:nvPr/>
        </p:nvSpPr>
        <p:spPr>
          <a:xfrm>
            <a:off x="5437623" y="2702202"/>
            <a:ext cx="15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8B2DCB9-84B0-4608-2929-E1939B428179}"/>
              </a:ext>
            </a:extLst>
          </p:cNvPr>
          <p:cNvGrpSpPr/>
          <p:nvPr/>
        </p:nvGrpSpPr>
        <p:grpSpPr>
          <a:xfrm>
            <a:off x="760901" y="1610635"/>
            <a:ext cx="914400" cy="2163343"/>
            <a:chOff x="760901" y="1610635"/>
            <a:chExt cx="914400" cy="2163343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BD2E7CE-B61E-A42F-15A8-F9B24EDADA49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93EAE70F-412B-B55B-43FC-46ECBE0C6A7D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98CD665D-7305-7AA1-DED8-149E61A536BD}"/>
                </a:ext>
              </a:extLst>
            </p:cNvPr>
            <p:cNvSpPr/>
            <p:nvPr/>
          </p:nvSpPr>
          <p:spPr>
            <a:xfrm>
              <a:off x="889515" y="1723812"/>
              <a:ext cx="697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20°C</a:t>
              </a:r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8799164-0BA9-698D-408E-EB008FE6B333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732E45FE-1F72-1AF0-33C2-FED96F2E1B37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A7C72225-32EC-5751-ACA0-4C2EDD05535C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57E4CFE0-2C86-0539-6EAF-8BF20BBE916E}"/>
              </a:ext>
            </a:extLst>
          </p:cNvPr>
          <p:cNvCxnSpPr>
            <a:cxnSpLocks/>
          </p:cNvCxnSpPr>
          <p:nvPr/>
        </p:nvCxnSpPr>
        <p:spPr>
          <a:xfrm>
            <a:off x="689956" y="5355757"/>
            <a:ext cx="6378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FBA8F63D-790B-D013-B228-714A06AB0B48}"/>
              </a:ext>
            </a:extLst>
          </p:cNvPr>
          <p:cNvCxnSpPr>
            <a:cxnSpLocks/>
          </p:cNvCxnSpPr>
          <p:nvPr/>
        </p:nvCxnSpPr>
        <p:spPr>
          <a:xfrm>
            <a:off x="689956" y="2718382"/>
            <a:ext cx="0" cy="2645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25A13BA0-9A9B-34A8-9546-7B32A915D91B}"/>
              </a:ext>
            </a:extLst>
          </p:cNvPr>
          <p:cNvCxnSpPr>
            <a:cxnSpLocks/>
          </p:cNvCxnSpPr>
          <p:nvPr/>
        </p:nvCxnSpPr>
        <p:spPr>
          <a:xfrm>
            <a:off x="7068588" y="2718382"/>
            <a:ext cx="0" cy="2645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>
            <a:extLst>
              <a:ext uri="{FF2B5EF4-FFF2-40B4-BE49-F238E27FC236}">
                <a16:creationId xmlns:a16="http://schemas.microsoft.com/office/drawing/2014/main" id="{E223FE78-8FF6-8AB0-A7FE-641D80D3DC95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" name="Graphique 25">
            <a:extLst>
              <a:ext uri="{FF2B5EF4-FFF2-40B4-BE49-F238E27FC236}">
                <a16:creationId xmlns:a16="http://schemas.microsoft.com/office/drawing/2014/main" id="{9F2B1F2B-7430-54CA-05F4-C4EBCC77338C}"/>
              </a:ext>
            </a:extLst>
          </p:cNvPr>
          <p:cNvGrpSpPr/>
          <p:nvPr/>
        </p:nvGrpSpPr>
        <p:grpSpPr>
          <a:xfrm>
            <a:off x="5105730" y="983006"/>
            <a:ext cx="3871079" cy="1858149"/>
            <a:chOff x="6096000" y="579120"/>
            <a:chExt cx="4764405" cy="2286952"/>
          </a:xfrm>
        </p:grpSpPr>
        <p:grpSp>
          <p:nvGrpSpPr>
            <p:cNvPr id="48" name="Graphique 25">
              <a:extLst>
                <a:ext uri="{FF2B5EF4-FFF2-40B4-BE49-F238E27FC236}">
                  <a16:creationId xmlns:a16="http://schemas.microsoft.com/office/drawing/2014/main" id="{94B34681-6BA8-8752-9E44-2822F9791D91}"/>
                </a:ext>
              </a:extLst>
            </p:cNvPr>
            <p:cNvGrpSpPr/>
            <p:nvPr/>
          </p:nvGrpSpPr>
          <p:grpSpPr>
            <a:xfrm>
              <a:off x="6096000" y="579120"/>
              <a:ext cx="1267777" cy="2286952"/>
              <a:chOff x="6096000" y="579120"/>
              <a:chExt cx="1267777" cy="2286952"/>
            </a:xfrm>
          </p:grpSpPr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4BA955A8-EA29-F4FB-E850-252341F609A5}"/>
                  </a:ext>
                </a:extLst>
              </p:cNvPr>
              <p:cNvSpPr/>
              <p:nvPr/>
            </p:nvSpPr>
            <p:spPr>
              <a:xfrm>
                <a:off x="6096000" y="579120"/>
                <a:ext cx="1267777" cy="2286952"/>
              </a:xfrm>
              <a:custGeom>
                <a:avLst/>
                <a:gdLst>
                  <a:gd name="connsiteX0" fmla="*/ 1267778 w 1267777"/>
                  <a:gd name="connsiteY0" fmla="*/ 1974533 h 2286952"/>
                  <a:gd name="connsiteX1" fmla="*/ 0 w 1267777"/>
                  <a:gd name="connsiteY1" fmla="*/ 2286953 h 2286952"/>
                  <a:gd name="connsiteX2" fmla="*/ 0 w 1267777"/>
                  <a:gd name="connsiteY2" fmla="*/ 312420 h 2286952"/>
                  <a:gd name="connsiteX3" fmla="*/ 1267778 w 1267777"/>
                  <a:gd name="connsiteY3" fmla="*/ 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7777" h="2286952">
                    <a:moveTo>
                      <a:pt x="1267778" y="1974533"/>
                    </a:moveTo>
                    <a:lnTo>
                      <a:pt x="0" y="2286953"/>
                    </a:lnTo>
                    <a:lnTo>
                      <a:pt x="0" y="312420"/>
                    </a:lnTo>
                    <a:lnTo>
                      <a:pt x="126777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D24EC81F-45B3-8E71-D04E-A1BF0D34359F}"/>
                  </a:ext>
                </a:extLst>
              </p:cNvPr>
              <p:cNvSpPr/>
              <p:nvPr/>
            </p:nvSpPr>
            <p:spPr>
              <a:xfrm>
                <a:off x="6096000" y="579120"/>
                <a:ext cx="1267777" cy="2286952"/>
              </a:xfrm>
              <a:custGeom>
                <a:avLst/>
                <a:gdLst>
                  <a:gd name="connsiteX0" fmla="*/ 0 w 1267777"/>
                  <a:gd name="connsiteY0" fmla="*/ 2286953 h 2286952"/>
                  <a:gd name="connsiteX1" fmla="*/ 0 w 1267777"/>
                  <a:gd name="connsiteY1" fmla="*/ 312420 h 2286952"/>
                  <a:gd name="connsiteX2" fmla="*/ 0 w 1267777"/>
                  <a:gd name="connsiteY2" fmla="*/ 312420 h 2286952"/>
                  <a:gd name="connsiteX3" fmla="*/ 1267778 w 1267777"/>
                  <a:gd name="connsiteY3" fmla="*/ 0 h 2286952"/>
                  <a:gd name="connsiteX4" fmla="*/ 1267778 w 1267777"/>
                  <a:gd name="connsiteY4" fmla="*/ 1975485 h 2286952"/>
                  <a:gd name="connsiteX5" fmla="*/ 1267778 w 1267777"/>
                  <a:gd name="connsiteY5" fmla="*/ 1975485 h 2286952"/>
                  <a:gd name="connsiteX6" fmla="*/ 0 w 1267777"/>
                  <a:gd name="connsiteY6" fmla="*/ 2286953 h 2286952"/>
                  <a:gd name="connsiteX7" fmla="*/ 953 w 1267777"/>
                  <a:gd name="connsiteY7" fmla="*/ 312420 h 2286952"/>
                  <a:gd name="connsiteX8" fmla="*/ 953 w 1267777"/>
                  <a:gd name="connsiteY8" fmla="*/ 2286000 h 2286952"/>
                  <a:gd name="connsiteX9" fmla="*/ 1267778 w 1267777"/>
                  <a:gd name="connsiteY9" fmla="*/ 1974533 h 2286952"/>
                  <a:gd name="connsiteX10" fmla="*/ 1267778 w 1267777"/>
                  <a:gd name="connsiteY10" fmla="*/ 953 h 2286952"/>
                  <a:gd name="connsiteX11" fmla="*/ 953 w 1267777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7777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7778" y="0"/>
                    </a:lnTo>
                    <a:lnTo>
                      <a:pt x="1267778" y="1975485"/>
                    </a:lnTo>
                    <a:lnTo>
                      <a:pt x="1267778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grpSp>
          <p:nvGrpSpPr>
            <p:cNvPr id="51" name="Graphique 25">
              <a:extLst>
                <a:ext uri="{FF2B5EF4-FFF2-40B4-BE49-F238E27FC236}">
                  <a16:creationId xmlns:a16="http://schemas.microsoft.com/office/drawing/2014/main" id="{CDA5EB7D-3255-2C34-5C50-D60B02A35081}"/>
                </a:ext>
              </a:extLst>
            </p:cNvPr>
            <p:cNvGrpSpPr/>
            <p:nvPr/>
          </p:nvGrpSpPr>
          <p:grpSpPr>
            <a:xfrm>
              <a:off x="7363777" y="579120"/>
              <a:ext cx="3492817" cy="1975484"/>
              <a:chOff x="7363777" y="579120"/>
              <a:chExt cx="3492817" cy="1975484"/>
            </a:xfrm>
          </p:grpSpPr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23D56958-DA43-F3B0-3875-7C5783104E25}"/>
                  </a:ext>
                </a:extLst>
              </p:cNvPr>
              <p:cNvSpPr/>
              <p:nvPr/>
            </p:nvSpPr>
            <p:spPr>
              <a:xfrm>
                <a:off x="7363777" y="579120"/>
                <a:ext cx="3491865" cy="1974532"/>
              </a:xfrm>
              <a:custGeom>
                <a:avLst/>
                <a:gdLst>
                  <a:gd name="connsiteX0" fmla="*/ 0 w 3491865"/>
                  <a:gd name="connsiteY0" fmla="*/ 0 h 1974532"/>
                  <a:gd name="connsiteX1" fmla="*/ 3491865 w 3491865"/>
                  <a:gd name="connsiteY1" fmla="*/ 0 h 1974532"/>
                  <a:gd name="connsiteX2" fmla="*/ 3491865 w 3491865"/>
                  <a:gd name="connsiteY2" fmla="*/ 1974533 h 1974532"/>
                  <a:gd name="connsiteX3" fmla="*/ 0 w 3491865"/>
                  <a:gd name="connsiteY3" fmla="*/ 1974533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1865" h="1974532">
                    <a:moveTo>
                      <a:pt x="0" y="0"/>
                    </a:moveTo>
                    <a:lnTo>
                      <a:pt x="3491865" y="0"/>
                    </a:lnTo>
                    <a:lnTo>
                      <a:pt x="3491865" y="1974533"/>
                    </a:lnTo>
                    <a:lnTo>
                      <a:pt x="0" y="19745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3A94E900-83FA-093D-84BF-064EACA6D167}"/>
                  </a:ext>
                </a:extLst>
              </p:cNvPr>
              <p:cNvSpPr/>
              <p:nvPr/>
            </p:nvSpPr>
            <p:spPr>
              <a:xfrm>
                <a:off x="7363777" y="579120"/>
                <a:ext cx="3492817" cy="1975484"/>
              </a:xfrm>
              <a:custGeom>
                <a:avLst/>
                <a:gdLst>
                  <a:gd name="connsiteX0" fmla="*/ 3492817 w 3492817"/>
                  <a:gd name="connsiteY0" fmla="*/ 1975485 h 1975484"/>
                  <a:gd name="connsiteX1" fmla="*/ 0 w 3492817"/>
                  <a:gd name="connsiteY1" fmla="*/ 1975485 h 1975484"/>
                  <a:gd name="connsiteX2" fmla="*/ 0 w 3492817"/>
                  <a:gd name="connsiteY2" fmla="*/ 0 h 1975484"/>
                  <a:gd name="connsiteX3" fmla="*/ 3492817 w 3492817"/>
                  <a:gd name="connsiteY3" fmla="*/ 0 h 1975484"/>
                  <a:gd name="connsiteX4" fmla="*/ 3492817 w 3492817"/>
                  <a:gd name="connsiteY4" fmla="*/ 1975485 h 1975484"/>
                  <a:gd name="connsiteX5" fmla="*/ 0 w 3492817"/>
                  <a:gd name="connsiteY5" fmla="*/ 1974533 h 1975484"/>
                  <a:gd name="connsiteX6" fmla="*/ 3491865 w 3492817"/>
                  <a:gd name="connsiteY6" fmla="*/ 1974533 h 1975484"/>
                  <a:gd name="connsiteX7" fmla="*/ 3491865 w 3492817"/>
                  <a:gd name="connsiteY7" fmla="*/ 953 h 1975484"/>
                  <a:gd name="connsiteX8" fmla="*/ 0 w 3492817"/>
                  <a:gd name="connsiteY8" fmla="*/ 953 h 1975484"/>
                  <a:gd name="connsiteX9" fmla="*/ 0 w 3492817"/>
                  <a:gd name="connsiteY9" fmla="*/ 1974533 h 197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5484">
                    <a:moveTo>
                      <a:pt x="3492817" y="1975485"/>
                    </a:moveTo>
                    <a:lnTo>
                      <a:pt x="0" y="1975485"/>
                    </a:lnTo>
                    <a:lnTo>
                      <a:pt x="0" y="0"/>
                    </a:lnTo>
                    <a:lnTo>
                      <a:pt x="3492817" y="0"/>
                    </a:lnTo>
                    <a:lnTo>
                      <a:pt x="3492817" y="1975485"/>
                    </a:lnTo>
                    <a:close/>
                    <a:moveTo>
                      <a:pt x="0" y="1974533"/>
                    </a:moveTo>
                    <a:lnTo>
                      <a:pt x="3491865" y="1974533"/>
                    </a:lnTo>
                    <a:lnTo>
                      <a:pt x="3491865" y="953"/>
                    </a:lnTo>
                    <a:lnTo>
                      <a:pt x="0" y="953"/>
                    </a:lnTo>
                    <a:lnTo>
                      <a:pt x="0" y="1974533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E650A76-093E-DFB5-7946-6580E691ADCD}"/>
                </a:ext>
              </a:extLst>
            </p:cNvPr>
            <p:cNvSpPr/>
            <p:nvPr/>
          </p:nvSpPr>
          <p:spPr>
            <a:xfrm>
              <a:off x="6096000" y="787717"/>
              <a:ext cx="4764405" cy="397192"/>
            </a:xfrm>
            <a:custGeom>
              <a:avLst/>
              <a:gdLst>
                <a:gd name="connsiteX0" fmla="*/ 4723448 w 4764405"/>
                <a:gd name="connsiteY0" fmla="*/ 65723 h 397192"/>
                <a:gd name="connsiteX1" fmla="*/ 3492818 w 4764405"/>
                <a:gd name="connsiteY1" fmla="*/ 394335 h 397192"/>
                <a:gd name="connsiteX2" fmla="*/ 151448 w 4764405"/>
                <a:gd name="connsiteY2" fmla="*/ 397193 h 397192"/>
                <a:gd name="connsiteX3" fmla="*/ 0 w 4764405"/>
                <a:gd name="connsiteY3" fmla="*/ 311468 h 397192"/>
                <a:gd name="connsiteX4" fmla="*/ 173355 w 4764405"/>
                <a:gd name="connsiteY4" fmla="*/ 288608 h 397192"/>
                <a:gd name="connsiteX5" fmla="*/ 306705 w 4764405"/>
                <a:gd name="connsiteY5" fmla="*/ 234315 h 397192"/>
                <a:gd name="connsiteX6" fmla="*/ 437198 w 4764405"/>
                <a:gd name="connsiteY6" fmla="*/ 222885 h 397192"/>
                <a:gd name="connsiteX7" fmla="*/ 556260 w 4764405"/>
                <a:gd name="connsiteY7" fmla="*/ 172403 h 397192"/>
                <a:gd name="connsiteX8" fmla="*/ 652463 w 4764405"/>
                <a:gd name="connsiteY8" fmla="*/ 169545 h 397192"/>
                <a:gd name="connsiteX9" fmla="*/ 755333 w 4764405"/>
                <a:gd name="connsiteY9" fmla="*/ 122873 h 397192"/>
                <a:gd name="connsiteX10" fmla="*/ 874395 w 4764405"/>
                <a:gd name="connsiteY10" fmla="*/ 114300 h 397192"/>
                <a:gd name="connsiteX11" fmla="*/ 998220 w 4764405"/>
                <a:gd name="connsiteY11" fmla="*/ 62865 h 397192"/>
                <a:gd name="connsiteX12" fmla="*/ 1107758 w 4764405"/>
                <a:gd name="connsiteY12" fmla="*/ 56197 h 397192"/>
                <a:gd name="connsiteX13" fmla="*/ 1247775 w 4764405"/>
                <a:gd name="connsiteY13" fmla="*/ 0 h 397192"/>
                <a:gd name="connsiteX14" fmla="*/ 1400175 w 4764405"/>
                <a:gd name="connsiteY14" fmla="*/ 20955 h 397192"/>
                <a:gd name="connsiteX15" fmla="*/ 1539240 w 4764405"/>
                <a:gd name="connsiteY15" fmla="*/ 0 h 397192"/>
                <a:gd name="connsiteX16" fmla="*/ 1691640 w 4764405"/>
                <a:gd name="connsiteY16" fmla="*/ 20955 h 397192"/>
                <a:gd name="connsiteX17" fmla="*/ 1830705 w 4764405"/>
                <a:gd name="connsiteY17" fmla="*/ 0 h 397192"/>
                <a:gd name="connsiteX18" fmla="*/ 1969770 w 4764405"/>
                <a:gd name="connsiteY18" fmla="*/ 20955 h 397192"/>
                <a:gd name="connsiteX19" fmla="*/ 2094548 w 4764405"/>
                <a:gd name="connsiteY19" fmla="*/ 0 h 397192"/>
                <a:gd name="connsiteX20" fmla="*/ 2225993 w 4764405"/>
                <a:gd name="connsiteY20" fmla="*/ 20955 h 397192"/>
                <a:gd name="connsiteX21" fmla="*/ 2357438 w 4764405"/>
                <a:gd name="connsiteY21" fmla="*/ 0 h 397192"/>
                <a:gd name="connsiteX22" fmla="*/ 2475548 w 4764405"/>
                <a:gd name="connsiteY22" fmla="*/ 20955 h 397192"/>
                <a:gd name="connsiteX23" fmla="*/ 2614613 w 4764405"/>
                <a:gd name="connsiteY23" fmla="*/ 0 h 397192"/>
                <a:gd name="connsiteX24" fmla="*/ 2760345 w 4764405"/>
                <a:gd name="connsiteY24" fmla="*/ 20955 h 397192"/>
                <a:gd name="connsiteX25" fmla="*/ 2906078 w 4764405"/>
                <a:gd name="connsiteY25" fmla="*/ 0 h 397192"/>
                <a:gd name="connsiteX26" fmla="*/ 3024188 w 4764405"/>
                <a:gd name="connsiteY26" fmla="*/ 20955 h 397192"/>
                <a:gd name="connsiteX27" fmla="*/ 3135630 w 4764405"/>
                <a:gd name="connsiteY27" fmla="*/ 0 h 397192"/>
                <a:gd name="connsiteX28" fmla="*/ 3246120 w 4764405"/>
                <a:gd name="connsiteY28" fmla="*/ 20955 h 397192"/>
                <a:gd name="connsiteX29" fmla="*/ 3364230 w 4764405"/>
                <a:gd name="connsiteY29" fmla="*/ 0 h 397192"/>
                <a:gd name="connsiteX30" fmla="*/ 3461385 w 4764405"/>
                <a:gd name="connsiteY30" fmla="*/ 20955 h 397192"/>
                <a:gd name="connsiteX31" fmla="*/ 3565208 w 4764405"/>
                <a:gd name="connsiteY31" fmla="*/ 0 h 397192"/>
                <a:gd name="connsiteX32" fmla="*/ 3662363 w 4764405"/>
                <a:gd name="connsiteY32" fmla="*/ 20955 h 397192"/>
                <a:gd name="connsiteX33" fmla="*/ 3759518 w 4764405"/>
                <a:gd name="connsiteY33" fmla="*/ 0 h 397192"/>
                <a:gd name="connsiteX34" fmla="*/ 3863340 w 4764405"/>
                <a:gd name="connsiteY34" fmla="*/ 20955 h 397192"/>
                <a:gd name="connsiteX35" fmla="*/ 3967163 w 4764405"/>
                <a:gd name="connsiteY35" fmla="*/ 0 h 397192"/>
                <a:gd name="connsiteX36" fmla="*/ 4078605 w 4764405"/>
                <a:gd name="connsiteY36" fmla="*/ 20955 h 397192"/>
                <a:gd name="connsiteX37" fmla="*/ 4182428 w 4764405"/>
                <a:gd name="connsiteY37" fmla="*/ 0 h 397192"/>
                <a:gd name="connsiteX38" fmla="*/ 4286250 w 4764405"/>
                <a:gd name="connsiteY38" fmla="*/ 20955 h 397192"/>
                <a:gd name="connsiteX39" fmla="*/ 4404360 w 4764405"/>
                <a:gd name="connsiteY39" fmla="*/ 0 h 397192"/>
                <a:gd name="connsiteX40" fmla="*/ 4487228 w 4764405"/>
                <a:gd name="connsiteY40" fmla="*/ 20955 h 397192"/>
                <a:gd name="connsiteX41" fmla="*/ 4577715 w 4764405"/>
                <a:gd name="connsiteY41" fmla="*/ 0 h 397192"/>
                <a:gd name="connsiteX42" fmla="*/ 4639628 w 4764405"/>
                <a:gd name="connsiteY42" fmla="*/ 20955 h 397192"/>
                <a:gd name="connsiteX43" fmla="*/ 4764405 w 4764405"/>
                <a:gd name="connsiteY43" fmla="*/ 0 h 397192"/>
                <a:gd name="connsiteX44" fmla="*/ 4723448 w 4764405"/>
                <a:gd name="connsiteY44" fmla="*/ 65723 h 397192"/>
                <a:gd name="connsiteX45" fmla="*/ 4723448 w 4764405"/>
                <a:gd name="connsiteY45" fmla="*/ 6572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764405" h="397192">
                  <a:moveTo>
                    <a:pt x="4723448" y="65723"/>
                  </a:moveTo>
                  <a:lnTo>
                    <a:pt x="3492818" y="394335"/>
                  </a:lnTo>
                  <a:lnTo>
                    <a:pt x="151448" y="397193"/>
                  </a:lnTo>
                  <a:lnTo>
                    <a:pt x="0" y="311468"/>
                  </a:lnTo>
                  <a:cubicBezTo>
                    <a:pt x="0" y="311468"/>
                    <a:pt x="123825" y="300990"/>
                    <a:pt x="173355" y="288608"/>
                  </a:cubicBezTo>
                  <a:cubicBezTo>
                    <a:pt x="221933" y="276225"/>
                    <a:pt x="306705" y="234315"/>
                    <a:pt x="306705" y="234315"/>
                  </a:cubicBezTo>
                  <a:cubicBezTo>
                    <a:pt x="306705" y="234315"/>
                    <a:pt x="381953" y="231458"/>
                    <a:pt x="437198" y="222885"/>
                  </a:cubicBezTo>
                  <a:cubicBezTo>
                    <a:pt x="492443" y="214313"/>
                    <a:pt x="556260" y="172403"/>
                    <a:pt x="556260" y="172403"/>
                  </a:cubicBezTo>
                  <a:cubicBezTo>
                    <a:pt x="556260" y="172403"/>
                    <a:pt x="611505" y="179070"/>
                    <a:pt x="652463" y="169545"/>
                  </a:cubicBezTo>
                  <a:cubicBezTo>
                    <a:pt x="693420" y="159067"/>
                    <a:pt x="755333" y="122873"/>
                    <a:pt x="755333" y="122873"/>
                  </a:cubicBezTo>
                  <a:cubicBezTo>
                    <a:pt x="755333" y="122873"/>
                    <a:pt x="820103" y="131445"/>
                    <a:pt x="874395" y="114300"/>
                  </a:cubicBezTo>
                  <a:cubicBezTo>
                    <a:pt x="928688" y="97155"/>
                    <a:pt x="998220" y="62865"/>
                    <a:pt x="998220" y="62865"/>
                  </a:cubicBezTo>
                  <a:cubicBezTo>
                    <a:pt x="998220" y="62865"/>
                    <a:pt x="1057275" y="70485"/>
                    <a:pt x="1107758" y="56197"/>
                  </a:cubicBezTo>
                  <a:cubicBezTo>
                    <a:pt x="1157288" y="41910"/>
                    <a:pt x="1247775" y="0"/>
                    <a:pt x="1247775" y="0"/>
                  </a:cubicBezTo>
                  <a:cubicBezTo>
                    <a:pt x="1247775" y="0"/>
                    <a:pt x="1365885" y="20955"/>
                    <a:pt x="1400175" y="20955"/>
                  </a:cubicBezTo>
                  <a:cubicBezTo>
                    <a:pt x="1434465" y="20955"/>
                    <a:pt x="1539240" y="0"/>
                    <a:pt x="1539240" y="0"/>
                  </a:cubicBezTo>
                  <a:cubicBezTo>
                    <a:pt x="1539240" y="0"/>
                    <a:pt x="1643063" y="20955"/>
                    <a:pt x="1691640" y="20955"/>
                  </a:cubicBezTo>
                  <a:cubicBezTo>
                    <a:pt x="1740218" y="20955"/>
                    <a:pt x="1830705" y="0"/>
                    <a:pt x="1830705" y="0"/>
                  </a:cubicBezTo>
                  <a:cubicBezTo>
                    <a:pt x="1830705" y="0"/>
                    <a:pt x="1921193" y="20955"/>
                    <a:pt x="1969770" y="20955"/>
                  </a:cubicBezTo>
                  <a:cubicBezTo>
                    <a:pt x="2018348" y="20955"/>
                    <a:pt x="2094548" y="0"/>
                    <a:pt x="2094548" y="0"/>
                  </a:cubicBezTo>
                  <a:cubicBezTo>
                    <a:pt x="2094548" y="0"/>
                    <a:pt x="2170748" y="14288"/>
                    <a:pt x="2225993" y="20955"/>
                  </a:cubicBezTo>
                  <a:cubicBezTo>
                    <a:pt x="2281238" y="27622"/>
                    <a:pt x="2357438" y="0"/>
                    <a:pt x="2357438" y="0"/>
                  </a:cubicBezTo>
                  <a:cubicBezTo>
                    <a:pt x="2357438" y="0"/>
                    <a:pt x="2426970" y="14288"/>
                    <a:pt x="2475548" y="20955"/>
                  </a:cubicBezTo>
                  <a:cubicBezTo>
                    <a:pt x="2524125" y="27622"/>
                    <a:pt x="2614613" y="0"/>
                    <a:pt x="2614613" y="0"/>
                  </a:cubicBezTo>
                  <a:cubicBezTo>
                    <a:pt x="2614613" y="0"/>
                    <a:pt x="2718435" y="20955"/>
                    <a:pt x="2760345" y="20955"/>
                  </a:cubicBezTo>
                  <a:cubicBezTo>
                    <a:pt x="2802255" y="20955"/>
                    <a:pt x="2906078" y="0"/>
                    <a:pt x="2906078" y="0"/>
                  </a:cubicBezTo>
                  <a:cubicBezTo>
                    <a:pt x="2906078" y="0"/>
                    <a:pt x="2967990" y="20955"/>
                    <a:pt x="3024188" y="20955"/>
                  </a:cubicBezTo>
                  <a:cubicBezTo>
                    <a:pt x="3079433" y="20955"/>
                    <a:pt x="3135630" y="0"/>
                    <a:pt x="3135630" y="0"/>
                  </a:cubicBezTo>
                  <a:cubicBezTo>
                    <a:pt x="3135630" y="0"/>
                    <a:pt x="3190875" y="20955"/>
                    <a:pt x="3246120" y="20955"/>
                  </a:cubicBezTo>
                  <a:cubicBezTo>
                    <a:pt x="3301365" y="20955"/>
                    <a:pt x="3364230" y="0"/>
                    <a:pt x="3364230" y="0"/>
                  </a:cubicBezTo>
                  <a:cubicBezTo>
                    <a:pt x="3364230" y="0"/>
                    <a:pt x="3406140" y="27622"/>
                    <a:pt x="3461385" y="20955"/>
                  </a:cubicBezTo>
                  <a:cubicBezTo>
                    <a:pt x="3516630" y="14288"/>
                    <a:pt x="3565208" y="0"/>
                    <a:pt x="3565208" y="0"/>
                  </a:cubicBezTo>
                  <a:cubicBezTo>
                    <a:pt x="3565208" y="0"/>
                    <a:pt x="3600450" y="6668"/>
                    <a:pt x="3662363" y="20955"/>
                  </a:cubicBezTo>
                  <a:cubicBezTo>
                    <a:pt x="3724275" y="35243"/>
                    <a:pt x="3759518" y="0"/>
                    <a:pt x="3759518" y="0"/>
                  </a:cubicBezTo>
                  <a:cubicBezTo>
                    <a:pt x="3759518" y="0"/>
                    <a:pt x="3814763" y="20955"/>
                    <a:pt x="3863340" y="20955"/>
                  </a:cubicBezTo>
                  <a:cubicBezTo>
                    <a:pt x="3911918" y="20955"/>
                    <a:pt x="3967163" y="0"/>
                    <a:pt x="3967163" y="0"/>
                  </a:cubicBezTo>
                  <a:cubicBezTo>
                    <a:pt x="3967163" y="0"/>
                    <a:pt x="4030028" y="20955"/>
                    <a:pt x="4078605" y="20955"/>
                  </a:cubicBezTo>
                  <a:cubicBezTo>
                    <a:pt x="4127183" y="20955"/>
                    <a:pt x="4182428" y="0"/>
                    <a:pt x="4182428" y="0"/>
                  </a:cubicBezTo>
                  <a:cubicBezTo>
                    <a:pt x="4182428" y="0"/>
                    <a:pt x="4231005" y="27622"/>
                    <a:pt x="4286250" y="20955"/>
                  </a:cubicBezTo>
                  <a:cubicBezTo>
                    <a:pt x="4341495" y="14288"/>
                    <a:pt x="4404360" y="0"/>
                    <a:pt x="4404360" y="0"/>
                  </a:cubicBezTo>
                  <a:cubicBezTo>
                    <a:pt x="4404360" y="0"/>
                    <a:pt x="4438650" y="14288"/>
                    <a:pt x="4487228" y="20955"/>
                  </a:cubicBezTo>
                  <a:cubicBezTo>
                    <a:pt x="4535805" y="27622"/>
                    <a:pt x="4577715" y="0"/>
                    <a:pt x="4577715" y="0"/>
                  </a:cubicBezTo>
                  <a:cubicBezTo>
                    <a:pt x="4577715" y="0"/>
                    <a:pt x="4598670" y="14288"/>
                    <a:pt x="4639628" y="20955"/>
                  </a:cubicBezTo>
                  <a:cubicBezTo>
                    <a:pt x="4681538" y="27622"/>
                    <a:pt x="4764405" y="0"/>
                    <a:pt x="4764405" y="0"/>
                  </a:cubicBezTo>
                  <a:lnTo>
                    <a:pt x="4723448" y="65723"/>
                  </a:lnTo>
                  <a:lnTo>
                    <a:pt x="4723448" y="65723"/>
                  </a:lnTo>
                  <a:close/>
                </a:path>
              </a:pathLst>
            </a:custGeom>
            <a:solidFill>
              <a:srgbClr val="96BFD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grpSp>
          <p:nvGrpSpPr>
            <p:cNvPr id="55" name="Graphique 25">
              <a:extLst>
                <a:ext uri="{FF2B5EF4-FFF2-40B4-BE49-F238E27FC236}">
                  <a16:creationId xmlns:a16="http://schemas.microsoft.com/office/drawing/2014/main" id="{F60F0DD9-8139-8067-DBDC-D1BAF2D280F2}"/>
                </a:ext>
              </a:extLst>
            </p:cNvPr>
            <p:cNvGrpSpPr/>
            <p:nvPr/>
          </p:nvGrpSpPr>
          <p:grpSpPr>
            <a:xfrm>
              <a:off x="6096000" y="1099184"/>
              <a:ext cx="3493769" cy="1766887"/>
              <a:chOff x="6096000" y="1099184"/>
              <a:chExt cx="3493769" cy="1766887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A40207E-D032-A63D-6FC3-B498C16EB02C}"/>
                  </a:ext>
                </a:extLst>
              </p:cNvPr>
              <p:cNvSpPr/>
              <p:nvPr/>
            </p:nvSpPr>
            <p:spPr>
              <a:xfrm>
                <a:off x="6096000" y="1099184"/>
                <a:ext cx="3492817" cy="1766887"/>
              </a:xfrm>
              <a:custGeom>
                <a:avLst/>
                <a:gdLst>
                  <a:gd name="connsiteX0" fmla="*/ 3492818 w 3492817"/>
                  <a:gd name="connsiteY0" fmla="*/ 1766888 h 1766887"/>
                  <a:gd name="connsiteX1" fmla="*/ 0 w 3492817"/>
                  <a:gd name="connsiteY1" fmla="*/ 1766888 h 1766887"/>
                  <a:gd name="connsiteX2" fmla="*/ 0 w 3492817"/>
                  <a:gd name="connsiteY2" fmla="*/ 0 h 1766887"/>
                  <a:gd name="connsiteX3" fmla="*/ 254318 w 3492817"/>
                  <a:gd name="connsiteY3" fmla="*/ 41910 h 1766887"/>
                  <a:gd name="connsiteX4" fmla="*/ 545783 w 3492817"/>
                  <a:gd name="connsiteY4" fmla="*/ 0 h 1766887"/>
                  <a:gd name="connsiteX5" fmla="*/ 831533 w 3492817"/>
                  <a:gd name="connsiteY5" fmla="*/ 41910 h 1766887"/>
                  <a:gd name="connsiteX6" fmla="*/ 1153478 w 3492817"/>
                  <a:gd name="connsiteY6" fmla="*/ 0 h 1766887"/>
                  <a:gd name="connsiteX7" fmla="*/ 1485900 w 3492817"/>
                  <a:gd name="connsiteY7" fmla="*/ 41910 h 1766887"/>
                  <a:gd name="connsiteX8" fmla="*/ 1792605 w 3492817"/>
                  <a:gd name="connsiteY8" fmla="*/ 0 h 1766887"/>
                  <a:gd name="connsiteX9" fmla="*/ 2145983 w 3492817"/>
                  <a:gd name="connsiteY9" fmla="*/ 41910 h 1766887"/>
                  <a:gd name="connsiteX10" fmla="*/ 2437448 w 3492817"/>
                  <a:gd name="connsiteY10" fmla="*/ 0 h 1766887"/>
                  <a:gd name="connsiteX11" fmla="*/ 2765108 w 3492817"/>
                  <a:gd name="connsiteY11" fmla="*/ 41910 h 1766887"/>
                  <a:gd name="connsiteX12" fmla="*/ 3040380 w 3492817"/>
                  <a:gd name="connsiteY12" fmla="*/ 0 h 1766887"/>
                  <a:gd name="connsiteX13" fmla="*/ 3253740 w 3492817"/>
                  <a:gd name="connsiteY13" fmla="*/ 41910 h 1766887"/>
                  <a:gd name="connsiteX14" fmla="*/ 3492818 w 3492817"/>
                  <a:gd name="connsiteY14" fmla="*/ 0 h 1766887"/>
                  <a:gd name="connsiteX15" fmla="*/ 3492818 w 3492817"/>
                  <a:gd name="connsiteY15" fmla="*/ 1766888 h 1766887"/>
                  <a:gd name="connsiteX16" fmla="*/ 3492818 w 3492817"/>
                  <a:gd name="connsiteY16" fmla="*/ 1766888 h 176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92817" h="1766887">
                    <a:moveTo>
                      <a:pt x="3492818" y="1766888"/>
                    </a:moveTo>
                    <a:lnTo>
                      <a:pt x="0" y="1766888"/>
                    </a:lnTo>
                    <a:lnTo>
                      <a:pt x="0" y="0"/>
                    </a:lnTo>
                    <a:cubicBezTo>
                      <a:pt x="0" y="0"/>
                      <a:pt x="166688" y="41910"/>
                      <a:pt x="254318" y="41910"/>
                    </a:cubicBezTo>
                    <a:cubicBezTo>
                      <a:pt x="342900" y="41910"/>
                      <a:pt x="545783" y="0"/>
                      <a:pt x="545783" y="0"/>
                    </a:cubicBezTo>
                    <a:cubicBezTo>
                      <a:pt x="545783" y="0"/>
                      <a:pt x="717233" y="41910"/>
                      <a:pt x="831533" y="41910"/>
                    </a:cubicBezTo>
                    <a:cubicBezTo>
                      <a:pt x="945833" y="41910"/>
                      <a:pt x="1153478" y="0"/>
                      <a:pt x="1153478" y="0"/>
                    </a:cubicBezTo>
                    <a:cubicBezTo>
                      <a:pt x="1153478" y="0"/>
                      <a:pt x="1387793" y="41910"/>
                      <a:pt x="1485900" y="41910"/>
                    </a:cubicBezTo>
                    <a:cubicBezTo>
                      <a:pt x="1584960" y="41910"/>
                      <a:pt x="1792605" y="0"/>
                      <a:pt x="1792605" y="0"/>
                    </a:cubicBezTo>
                    <a:cubicBezTo>
                      <a:pt x="1792605" y="0"/>
                      <a:pt x="2052638" y="36195"/>
                      <a:pt x="2145983" y="41910"/>
                    </a:cubicBezTo>
                    <a:cubicBezTo>
                      <a:pt x="2239328" y="46673"/>
                      <a:pt x="2437448" y="0"/>
                      <a:pt x="2437448" y="0"/>
                    </a:cubicBezTo>
                    <a:cubicBezTo>
                      <a:pt x="2437448" y="0"/>
                      <a:pt x="2681288" y="41910"/>
                      <a:pt x="2765108" y="41910"/>
                    </a:cubicBezTo>
                    <a:cubicBezTo>
                      <a:pt x="2847975" y="41910"/>
                      <a:pt x="3040380" y="0"/>
                      <a:pt x="3040380" y="0"/>
                    </a:cubicBezTo>
                    <a:cubicBezTo>
                      <a:pt x="3040380" y="0"/>
                      <a:pt x="3165158" y="36195"/>
                      <a:pt x="3253740" y="41910"/>
                    </a:cubicBezTo>
                    <a:cubicBezTo>
                      <a:pt x="3342323" y="46673"/>
                      <a:pt x="3492818" y="0"/>
                      <a:pt x="3492818" y="0"/>
                    </a:cubicBezTo>
                    <a:lnTo>
                      <a:pt x="3492818" y="1766888"/>
                    </a:lnTo>
                    <a:lnTo>
                      <a:pt x="3492818" y="1766888"/>
                    </a:lnTo>
                    <a:close/>
                  </a:path>
                </a:pathLst>
              </a:custGeom>
              <a:gradFill>
                <a:gsLst>
                  <a:gs pos="0">
                    <a:srgbClr val="96BFD5">
                      <a:alpha val="71000"/>
                    </a:srgbClr>
                  </a:gs>
                  <a:gs pos="33960">
                    <a:srgbClr val="66ACCB">
                      <a:alpha val="55000"/>
                    </a:srgbClr>
                  </a:gs>
                  <a:gs pos="100000">
                    <a:srgbClr val="0583B7">
                      <a:alpha val="52000"/>
                    </a:srgb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A9136198-FFF2-9AE8-3899-85C3CB45F934}"/>
                  </a:ext>
                </a:extLst>
              </p:cNvPr>
              <p:cNvSpPr/>
              <p:nvPr/>
            </p:nvSpPr>
            <p:spPr>
              <a:xfrm>
                <a:off x="6096000" y="1099184"/>
                <a:ext cx="3493769" cy="1766887"/>
              </a:xfrm>
              <a:custGeom>
                <a:avLst/>
                <a:gdLst>
                  <a:gd name="connsiteX0" fmla="*/ 3492818 w 3493769"/>
                  <a:gd name="connsiteY0" fmla="*/ 1766888 h 1766887"/>
                  <a:gd name="connsiteX1" fmla="*/ 0 w 3493769"/>
                  <a:gd name="connsiteY1" fmla="*/ 1766888 h 1766887"/>
                  <a:gd name="connsiteX2" fmla="*/ 0 w 3493769"/>
                  <a:gd name="connsiteY2" fmla="*/ 0 h 1766887"/>
                  <a:gd name="connsiteX3" fmla="*/ 953 w 3493769"/>
                  <a:gd name="connsiteY3" fmla="*/ 0 h 1766887"/>
                  <a:gd name="connsiteX4" fmla="*/ 255270 w 3493769"/>
                  <a:gd name="connsiteY4" fmla="*/ 41910 h 1766887"/>
                  <a:gd name="connsiteX5" fmla="*/ 546735 w 3493769"/>
                  <a:gd name="connsiteY5" fmla="*/ 0 h 1766887"/>
                  <a:gd name="connsiteX6" fmla="*/ 546735 w 3493769"/>
                  <a:gd name="connsiteY6" fmla="*/ 0 h 1766887"/>
                  <a:gd name="connsiteX7" fmla="*/ 546735 w 3493769"/>
                  <a:gd name="connsiteY7" fmla="*/ 0 h 1766887"/>
                  <a:gd name="connsiteX8" fmla="*/ 832485 w 3493769"/>
                  <a:gd name="connsiteY8" fmla="*/ 41910 h 1766887"/>
                  <a:gd name="connsiteX9" fmla="*/ 1154430 w 3493769"/>
                  <a:gd name="connsiteY9" fmla="*/ 0 h 1766887"/>
                  <a:gd name="connsiteX10" fmla="*/ 1154430 w 3493769"/>
                  <a:gd name="connsiteY10" fmla="*/ 0 h 1766887"/>
                  <a:gd name="connsiteX11" fmla="*/ 1154430 w 3493769"/>
                  <a:gd name="connsiteY11" fmla="*/ 0 h 1766887"/>
                  <a:gd name="connsiteX12" fmla="*/ 1486853 w 3493769"/>
                  <a:gd name="connsiteY12" fmla="*/ 41910 h 1766887"/>
                  <a:gd name="connsiteX13" fmla="*/ 1793558 w 3493769"/>
                  <a:gd name="connsiteY13" fmla="*/ 0 h 1766887"/>
                  <a:gd name="connsiteX14" fmla="*/ 1793558 w 3493769"/>
                  <a:gd name="connsiteY14" fmla="*/ 0 h 1766887"/>
                  <a:gd name="connsiteX15" fmla="*/ 1793558 w 3493769"/>
                  <a:gd name="connsiteY15" fmla="*/ 0 h 1766887"/>
                  <a:gd name="connsiteX16" fmla="*/ 2146935 w 3493769"/>
                  <a:gd name="connsiteY16" fmla="*/ 41910 h 1766887"/>
                  <a:gd name="connsiteX17" fmla="*/ 2162175 w 3493769"/>
                  <a:gd name="connsiteY17" fmla="*/ 41910 h 1766887"/>
                  <a:gd name="connsiteX18" fmla="*/ 2437448 w 3493769"/>
                  <a:gd name="connsiteY18" fmla="*/ 0 h 1766887"/>
                  <a:gd name="connsiteX19" fmla="*/ 2437448 w 3493769"/>
                  <a:gd name="connsiteY19" fmla="*/ 0 h 1766887"/>
                  <a:gd name="connsiteX20" fmla="*/ 2437448 w 3493769"/>
                  <a:gd name="connsiteY20" fmla="*/ 0 h 1766887"/>
                  <a:gd name="connsiteX21" fmla="*/ 2765108 w 3493769"/>
                  <a:gd name="connsiteY21" fmla="*/ 41910 h 1766887"/>
                  <a:gd name="connsiteX22" fmla="*/ 3040380 w 3493769"/>
                  <a:gd name="connsiteY22" fmla="*/ 0 h 1766887"/>
                  <a:gd name="connsiteX23" fmla="*/ 3040380 w 3493769"/>
                  <a:gd name="connsiteY23" fmla="*/ 0 h 1766887"/>
                  <a:gd name="connsiteX24" fmla="*/ 3040380 w 3493769"/>
                  <a:gd name="connsiteY24" fmla="*/ 0 h 1766887"/>
                  <a:gd name="connsiteX25" fmla="*/ 3253740 w 3493769"/>
                  <a:gd name="connsiteY25" fmla="*/ 41910 h 1766887"/>
                  <a:gd name="connsiteX26" fmla="*/ 3492818 w 3493769"/>
                  <a:gd name="connsiteY26" fmla="*/ 0 h 1766887"/>
                  <a:gd name="connsiteX27" fmla="*/ 3493770 w 3493769"/>
                  <a:gd name="connsiteY27" fmla="*/ 0 h 1766887"/>
                  <a:gd name="connsiteX28" fmla="*/ 3493770 w 3493769"/>
                  <a:gd name="connsiteY28" fmla="*/ 1766888 h 1766887"/>
                  <a:gd name="connsiteX29" fmla="*/ 953 w 3493769"/>
                  <a:gd name="connsiteY29" fmla="*/ 1765935 h 1766887"/>
                  <a:gd name="connsiteX30" fmla="*/ 3491865 w 3493769"/>
                  <a:gd name="connsiteY30" fmla="*/ 1765935 h 1766887"/>
                  <a:gd name="connsiteX31" fmla="*/ 3491865 w 3493769"/>
                  <a:gd name="connsiteY31" fmla="*/ 953 h 1766887"/>
                  <a:gd name="connsiteX32" fmla="*/ 3267075 w 3493769"/>
                  <a:gd name="connsiteY32" fmla="*/ 42863 h 1766887"/>
                  <a:gd name="connsiteX33" fmla="*/ 3252788 w 3493769"/>
                  <a:gd name="connsiteY33" fmla="*/ 42863 h 1766887"/>
                  <a:gd name="connsiteX34" fmla="*/ 3039428 w 3493769"/>
                  <a:gd name="connsiteY34" fmla="*/ 953 h 1766887"/>
                  <a:gd name="connsiteX35" fmla="*/ 2764155 w 3493769"/>
                  <a:gd name="connsiteY35" fmla="*/ 42863 h 1766887"/>
                  <a:gd name="connsiteX36" fmla="*/ 2436495 w 3493769"/>
                  <a:gd name="connsiteY36" fmla="*/ 953 h 1766887"/>
                  <a:gd name="connsiteX37" fmla="*/ 2160270 w 3493769"/>
                  <a:gd name="connsiteY37" fmla="*/ 42863 h 1766887"/>
                  <a:gd name="connsiteX38" fmla="*/ 2145030 w 3493769"/>
                  <a:gd name="connsiteY38" fmla="*/ 42863 h 1766887"/>
                  <a:gd name="connsiteX39" fmla="*/ 1791653 w 3493769"/>
                  <a:gd name="connsiteY39" fmla="*/ 953 h 1766887"/>
                  <a:gd name="connsiteX40" fmla="*/ 1484948 w 3493769"/>
                  <a:gd name="connsiteY40" fmla="*/ 42863 h 1766887"/>
                  <a:gd name="connsiteX41" fmla="*/ 1152525 w 3493769"/>
                  <a:gd name="connsiteY41" fmla="*/ 953 h 1766887"/>
                  <a:gd name="connsiteX42" fmla="*/ 830580 w 3493769"/>
                  <a:gd name="connsiteY42" fmla="*/ 42863 h 1766887"/>
                  <a:gd name="connsiteX43" fmla="*/ 544830 w 3493769"/>
                  <a:gd name="connsiteY43" fmla="*/ 953 h 1766887"/>
                  <a:gd name="connsiteX44" fmla="*/ 255270 w 3493769"/>
                  <a:gd name="connsiteY44" fmla="*/ 41910 h 1766887"/>
                  <a:gd name="connsiteX45" fmla="*/ 953 w 3493769"/>
                  <a:gd name="connsiteY45" fmla="*/ 0 h 1766887"/>
                  <a:gd name="connsiteX46" fmla="*/ 953 w 3493769"/>
                  <a:gd name="connsiteY46" fmla="*/ 1765935 h 176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493769" h="1766887">
                    <a:moveTo>
                      <a:pt x="3492818" y="1766888"/>
                    </a:moveTo>
                    <a:lnTo>
                      <a:pt x="0" y="1766888"/>
                    </a:lnTo>
                    <a:lnTo>
                      <a:pt x="0" y="0"/>
                    </a:lnTo>
                    <a:lnTo>
                      <a:pt x="953" y="0"/>
                    </a:lnTo>
                    <a:cubicBezTo>
                      <a:pt x="2858" y="0"/>
                      <a:pt x="168593" y="41910"/>
                      <a:pt x="255270" y="41910"/>
                    </a:cubicBezTo>
                    <a:cubicBezTo>
                      <a:pt x="342900" y="41910"/>
                      <a:pt x="543878" y="953"/>
                      <a:pt x="546735" y="0"/>
                    </a:cubicBezTo>
                    <a:lnTo>
                      <a:pt x="546735" y="0"/>
                    </a:lnTo>
                    <a:lnTo>
                      <a:pt x="546735" y="0"/>
                    </a:lnTo>
                    <a:cubicBezTo>
                      <a:pt x="548640" y="0"/>
                      <a:pt x="719138" y="41910"/>
                      <a:pt x="832485" y="41910"/>
                    </a:cubicBezTo>
                    <a:cubicBezTo>
                      <a:pt x="945833" y="41910"/>
                      <a:pt x="1152525" y="953"/>
                      <a:pt x="1154430" y="0"/>
                    </a:cubicBezTo>
                    <a:lnTo>
                      <a:pt x="1154430" y="0"/>
                    </a:lnTo>
                    <a:lnTo>
                      <a:pt x="1154430" y="0"/>
                    </a:lnTo>
                    <a:cubicBezTo>
                      <a:pt x="1156335" y="0"/>
                      <a:pt x="1389698" y="41910"/>
                      <a:pt x="1486853" y="41910"/>
                    </a:cubicBezTo>
                    <a:cubicBezTo>
                      <a:pt x="1584960" y="41910"/>
                      <a:pt x="1791653" y="953"/>
                      <a:pt x="1793558" y="0"/>
                    </a:cubicBezTo>
                    <a:lnTo>
                      <a:pt x="1793558" y="0"/>
                    </a:lnTo>
                    <a:lnTo>
                      <a:pt x="1793558" y="0"/>
                    </a:lnTo>
                    <a:cubicBezTo>
                      <a:pt x="1796415" y="0"/>
                      <a:pt x="2054543" y="36195"/>
                      <a:pt x="2146935" y="41910"/>
                    </a:cubicBezTo>
                    <a:cubicBezTo>
                      <a:pt x="2151698" y="41910"/>
                      <a:pt x="2156460" y="41910"/>
                      <a:pt x="2162175" y="41910"/>
                    </a:cubicBezTo>
                    <a:cubicBezTo>
                      <a:pt x="2259330" y="41910"/>
                      <a:pt x="2436495" y="0"/>
                      <a:pt x="2437448" y="0"/>
                    </a:cubicBezTo>
                    <a:lnTo>
                      <a:pt x="2437448" y="0"/>
                    </a:lnTo>
                    <a:lnTo>
                      <a:pt x="2437448" y="0"/>
                    </a:lnTo>
                    <a:cubicBezTo>
                      <a:pt x="2440305" y="0"/>
                      <a:pt x="2682240" y="41910"/>
                      <a:pt x="2765108" y="41910"/>
                    </a:cubicBezTo>
                    <a:cubicBezTo>
                      <a:pt x="2847023" y="41910"/>
                      <a:pt x="3038475" y="953"/>
                      <a:pt x="3040380" y="0"/>
                    </a:cubicBezTo>
                    <a:lnTo>
                      <a:pt x="3040380" y="0"/>
                    </a:lnTo>
                    <a:lnTo>
                      <a:pt x="3040380" y="0"/>
                    </a:lnTo>
                    <a:cubicBezTo>
                      <a:pt x="3041333" y="0"/>
                      <a:pt x="3166110" y="36195"/>
                      <a:pt x="3253740" y="41910"/>
                    </a:cubicBezTo>
                    <a:cubicBezTo>
                      <a:pt x="3341370" y="46673"/>
                      <a:pt x="3490913" y="953"/>
                      <a:pt x="3492818" y="0"/>
                    </a:cubicBezTo>
                    <a:lnTo>
                      <a:pt x="3493770" y="0"/>
                    </a:lnTo>
                    <a:lnTo>
                      <a:pt x="3493770" y="1766888"/>
                    </a:lnTo>
                    <a:close/>
                    <a:moveTo>
                      <a:pt x="953" y="1765935"/>
                    </a:moveTo>
                    <a:lnTo>
                      <a:pt x="3491865" y="1765935"/>
                    </a:lnTo>
                    <a:lnTo>
                      <a:pt x="3491865" y="953"/>
                    </a:lnTo>
                    <a:cubicBezTo>
                      <a:pt x="3482340" y="3810"/>
                      <a:pt x="3352800" y="42863"/>
                      <a:pt x="3267075" y="42863"/>
                    </a:cubicBezTo>
                    <a:cubicBezTo>
                      <a:pt x="3262313" y="42863"/>
                      <a:pt x="3257550" y="42863"/>
                      <a:pt x="3252788" y="42863"/>
                    </a:cubicBezTo>
                    <a:cubicBezTo>
                      <a:pt x="3166110" y="38100"/>
                      <a:pt x="3044190" y="2858"/>
                      <a:pt x="3039428" y="953"/>
                    </a:cubicBezTo>
                    <a:cubicBezTo>
                      <a:pt x="3034665" y="1905"/>
                      <a:pt x="2845118" y="42863"/>
                      <a:pt x="2764155" y="42863"/>
                    </a:cubicBezTo>
                    <a:cubicBezTo>
                      <a:pt x="2682240" y="42863"/>
                      <a:pt x="2442210" y="1905"/>
                      <a:pt x="2436495" y="953"/>
                    </a:cubicBezTo>
                    <a:cubicBezTo>
                      <a:pt x="2431733" y="1905"/>
                      <a:pt x="2257425" y="42863"/>
                      <a:pt x="2160270" y="42863"/>
                    </a:cubicBezTo>
                    <a:cubicBezTo>
                      <a:pt x="2154555" y="42863"/>
                      <a:pt x="2149793" y="42863"/>
                      <a:pt x="2145030" y="42863"/>
                    </a:cubicBezTo>
                    <a:cubicBezTo>
                      <a:pt x="2052638" y="38100"/>
                      <a:pt x="1797368" y="1905"/>
                      <a:pt x="1791653" y="953"/>
                    </a:cubicBezTo>
                    <a:cubicBezTo>
                      <a:pt x="1786890" y="1905"/>
                      <a:pt x="1582103" y="42863"/>
                      <a:pt x="1484948" y="42863"/>
                    </a:cubicBezTo>
                    <a:cubicBezTo>
                      <a:pt x="1387793" y="42863"/>
                      <a:pt x="1157288" y="1905"/>
                      <a:pt x="1152525" y="953"/>
                    </a:cubicBezTo>
                    <a:cubicBezTo>
                      <a:pt x="1147763" y="1905"/>
                      <a:pt x="942975" y="42863"/>
                      <a:pt x="830580" y="42863"/>
                    </a:cubicBezTo>
                    <a:cubicBezTo>
                      <a:pt x="718185" y="42863"/>
                      <a:pt x="549593" y="2858"/>
                      <a:pt x="544830" y="953"/>
                    </a:cubicBezTo>
                    <a:cubicBezTo>
                      <a:pt x="541020" y="1905"/>
                      <a:pt x="341948" y="41910"/>
                      <a:pt x="255270" y="41910"/>
                    </a:cubicBezTo>
                    <a:cubicBezTo>
                      <a:pt x="170498" y="41910"/>
                      <a:pt x="10478" y="2858"/>
                      <a:pt x="953" y="0"/>
                    </a:cubicBezTo>
                    <a:cubicBezTo>
                      <a:pt x="953" y="0"/>
                      <a:pt x="953" y="1765935"/>
                      <a:pt x="953" y="1765935"/>
                    </a:cubicBezTo>
                    <a:close/>
                  </a:path>
                </a:pathLst>
              </a:custGeom>
              <a:solidFill>
                <a:srgbClr val="0583B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grpSp>
          <p:nvGrpSpPr>
            <p:cNvPr id="58" name="Graphique 25">
              <a:extLst>
                <a:ext uri="{FF2B5EF4-FFF2-40B4-BE49-F238E27FC236}">
                  <a16:creationId xmlns:a16="http://schemas.microsoft.com/office/drawing/2014/main" id="{B1CC89D8-8E5B-A9D0-4394-0F8007A04AFC}"/>
                </a:ext>
              </a:extLst>
            </p:cNvPr>
            <p:cNvGrpSpPr/>
            <p:nvPr/>
          </p:nvGrpSpPr>
          <p:grpSpPr>
            <a:xfrm>
              <a:off x="9587865" y="787717"/>
              <a:ext cx="1267777" cy="2078355"/>
              <a:chOff x="9587865" y="787717"/>
              <a:chExt cx="1267777" cy="2078355"/>
            </a:xfrm>
          </p:grpSpPr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CB21D72-FB6A-9528-4264-CAC05F230DE0}"/>
                  </a:ext>
                </a:extLst>
              </p:cNvPr>
              <p:cNvSpPr/>
              <p:nvPr/>
            </p:nvSpPr>
            <p:spPr>
              <a:xfrm>
                <a:off x="9587865" y="787717"/>
                <a:ext cx="1267777" cy="2077402"/>
              </a:xfrm>
              <a:custGeom>
                <a:avLst/>
                <a:gdLst>
                  <a:gd name="connsiteX0" fmla="*/ 1267778 w 1267777"/>
                  <a:gd name="connsiteY0" fmla="*/ 1765935 h 2077402"/>
                  <a:gd name="connsiteX1" fmla="*/ 0 w 1267777"/>
                  <a:gd name="connsiteY1" fmla="*/ 2077403 h 2077402"/>
                  <a:gd name="connsiteX2" fmla="*/ 0 w 1267777"/>
                  <a:gd name="connsiteY2" fmla="*/ 311468 h 2077402"/>
                  <a:gd name="connsiteX3" fmla="*/ 176213 w 1267777"/>
                  <a:gd name="connsiteY3" fmla="*/ 309563 h 2077402"/>
                  <a:gd name="connsiteX4" fmla="*/ 336232 w 1267777"/>
                  <a:gd name="connsiteY4" fmla="*/ 228600 h 2077402"/>
                  <a:gd name="connsiteX5" fmla="*/ 482917 w 1267777"/>
                  <a:gd name="connsiteY5" fmla="*/ 234315 h 2077402"/>
                  <a:gd name="connsiteX6" fmla="*/ 612457 w 1267777"/>
                  <a:gd name="connsiteY6" fmla="*/ 160973 h 2077402"/>
                  <a:gd name="connsiteX7" fmla="*/ 746760 w 1267777"/>
                  <a:gd name="connsiteY7" fmla="*/ 169545 h 2077402"/>
                  <a:gd name="connsiteX8" fmla="*/ 876300 w 1267777"/>
                  <a:gd name="connsiteY8" fmla="*/ 96203 h 2077402"/>
                  <a:gd name="connsiteX9" fmla="*/ 995363 w 1267777"/>
                  <a:gd name="connsiteY9" fmla="*/ 87630 h 2077402"/>
                  <a:gd name="connsiteX10" fmla="*/ 1082992 w 1267777"/>
                  <a:gd name="connsiteY10" fmla="*/ 45720 h 2077402"/>
                  <a:gd name="connsiteX11" fmla="*/ 1162050 w 1267777"/>
                  <a:gd name="connsiteY11" fmla="*/ 46672 h 2077402"/>
                  <a:gd name="connsiteX12" fmla="*/ 1265873 w 1267777"/>
                  <a:gd name="connsiteY12" fmla="*/ 0 h 2077402"/>
                  <a:gd name="connsiteX13" fmla="*/ 1267778 w 1267777"/>
                  <a:gd name="connsiteY13" fmla="*/ 1765935 h 2077402"/>
                  <a:gd name="connsiteX14" fmla="*/ 1267778 w 1267777"/>
                  <a:gd name="connsiteY14" fmla="*/ 1765935 h 207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7777" h="2077402">
                    <a:moveTo>
                      <a:pt x="1267778" y="1765935"/>
                    </a:moveTo>
                    <a:lnTo>
                      <a:pt x="0" y="2077403"/>
                    </a:lnTo>
                    <a:lnTo>
                      <a:pt x="0" y="311468"/>
                    </a:lnTo>
                    <a:cubicBezTo>
                      <a:pt x="0" y="311468"/>
                      <a:pt x="113347" y="328613"/>
                      <a:pt x="176213" y="309563"/>
                    </a:cubicBezTo>
                    <a:cubicBezTo>
                      <a:pt x="239078" y="290513"/>
                      <a:pt x="336232" y="228600"/>
                      <a:pt x="336232" y="228600"/>
                    </a:cubicBezTo>
                    <a:cubicBezTo>
                      <a:pt x="336232" y="228600"/>
                      <a:pt x="410528" y="250508"/>
                      <a:pt x="482917" y="234315"/>
                    </a:cubicBezTo>
                    <a:cubicBezTo>
                      <a:pt x="555307" y="218123"/>
                      <a:pt x="612457" y="160973"/>
                      <a:pt x="612457" y="160973"/>
                    </a:cubicBezTo>
                    <a:cubicBezTo>
                      <a:pt x="612457" y="160973"/>
                      <a:pt x="683895" y="182880"/>
                      <a:pt x="746760" y="169545"/>
                    </a:cubicBezTo>
                    <a:cubicBezTo>
                      <a:pt x="809625" y="156210"/>
                      <a:pt x="876300" y="96203"/>
                      <a:pt x="876300" y="96203"/>
                    </a:cubicBezTo>
                    <a:cubicBezTo>
                      <a:pt x="876300" y="96203"/>
                      <a:pt x="942022" y="102870"/>
                      <a:pt x="995363" y="87630"/>
                    </a:cubicBezTo>
                    <a:cubicBezTo>
                      <a:pt x="1048703" y="72390"/>
                      <a:pt x="1082992" y="45720"/>
                      <a:pt x="1082992" y="45720"/>
                    </a:cubicBezTo>
                    <a:cubicBezTo>
                      <a:pt x="1082992" y="45720"/>
                      <a:pt x="1095375" y="57150"/>
                      <a:pt x="1162050" y="46672"/>
                    </a:cubicBezTo>
                    <a:cubicBezTo>
                      <a:pt x="1229678" y="37147"/>
                      <a:pt x="1265873" y="0"/>
                      <a:pt x="1265873" y="0"/>
                    </a:cubicBezTo>
                    <a:lnTo>
                      <a:pt x="1267778" y="1765935"/>
                    </a:lnTo>
                    <a:lnTo>
                      <a:pt x="1267778" y="1765935"/>
                    </a:lnTo>
                    <a:close/>
                  </a:path>
                </a:pathLst>
              </a:custGeom>
              <a:gradFill>
                <a:gsLst>
                  <a:gs pos="0">
                    <a:srgbClr val="96BFD5"/>
                  </a:gs>
                  <a:gs pos="33960">
                    <a:srgbClr val="66ACCB"/>
                  </a:gs>
                  <a:gs pos="100000">
                    <a:srgbClr val="0583B7"/>
                  </a:gs>
                </a:gsLst>
                <a:lin ang="5100073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93B27FFA-2AB5-9722-F9E2-A550DA17D9A0}"/>
                  </a:ext>
                </a:extLst>
              </p:cNvPr>
              <p:cNvSpPr/>
              <p:nvPr/>
            </p:nvSpPr>
            <p:spPr>
              <a:xfrm>
                <a:off x="9587865" y="787717"/>
                <a:ext cx="1267777" cy="2078355"/>
              </a:xfrm>
              <a:custGeom>
                <a:avLst/>
                <a:gdLst>
                  <a:gd name="connsiteX0" fmla="*/ 0 w 1267777"/>
                  <a:gd name="connsiteY0" fmla="*/ 2078355 h 2078355"/>
                  <a:gd name="connsiteX1" fmla="*/ 0 w 1267777"/>
                  <a:gd name="connsiteY1" fmla="*/ 311468 h 2078355"/>
                  <a:gd name="connsiteX2" fmla="*/ 0 w 1267777"/>
                  <a:gd name="connsiteY2" fmla="*/ 311468 h 2078355"/>
                  <a:gd name="connsiteX3" fmla="*/ 176213 w 1267777"/>
                  <a:gd name="connsiteY3" fmla="*/ 309563 h 2078355"/>
                  <a:gd name="connsiteX4" fmla="*/ 336232 w 1267777"/>
                  <a:gd name="connsiteY4" fmla="*/ 228600 h 2078355"/>
                  <a:gd name="connsiteX5" fmla="*/ 336232 w 1267777"/>
                  <a:gd name="connsiteY5" fmla="*/ 228600 h 2078355"/>
                  <a:gd name="connsiteX6" fmla="*/ 336232 w 1267777"/>
                  <a:gd name="connsiteY6" fmla="*/ 228600 h 2078355"/>
                  <a:gd name="connsiteX7" fmla="*/ 482917 w 1267777"/>
                  <a:gd name="connsiteY7" fmla="*/ 234315 h 2078355"/>
                  <a:gd name="connsiteX8" fmla="*/ 612457 w 1267777"/>
                  <a:gd name="connsiteY8" fmla="*/ 160973 h 2078355"/>
                  <a:gd name="connsiteX9" fmla="*/ 612457 w 1267777"/>
                  <a:gd name="connsiteY9" fmla="*/ 160973 h 2078355"/>
                  <a:gd name="connsiteX10" fmla="*/ 612457 w 1267777"/>
                  <a:gd name="connsiteY10" fmla="*/ 160973 h 2078355"/>
                  <a:gd name="connsiteX11" fmla="*/ 746760 w 1267777"/>
                  <a:gd name="connsiteY11" fmla="*/ 169545 h 2078355"/>
                  <a:gd name="connsiteX12" fmla="*/ 876300 w 1267777"/>
                  <a:gd name="connsiteY12" fmla="*/ 96203 h 2078355"/>
                  <a:gd name="connsiteX13" fmla="*/ 876300 w 1267777"/>
                  <a:gd name="connsiteY13" fmla="*/ 96203 h 2078355"/>
                  <a:gd name="connsiteX14" fmla="*/ 876300 w 1267777"/>
                  <a:gd name="connsiteY14" fmla="*/ 96203 h 2078355"/>
                  <a:gd name="connsiteX15" fmla="*/ 995363 w 1267777"/>
                  <a:gd name="connsiteY15" fmla="*/ 87630 h 2078355"/>
                  <a:gd name="connsiteX16" fmla="*/ 1082992 w 1267777"/>
                  <a:gd name="connsiteY16" fmla="*/ 45720 h 2078355"/>
                  <a:gd name="connsiteX17" fmla="*/ 1082992 w 1267777"/>
                  <a:gd name="connsiteY17" fmla="*/ 45720 h 2078355"/>
                  <a:gd name="connsiteX18" fmla="*/ 1082992 w 1267777"/>
                  <a:gd name="connsiteY18" fmla="*/ 45720 h 2078355"/>
                  <a:gd name="connsiteX19" fmla="*/ 1162050 w 1267777"/>
                  <a:gd name="connsiteY19" fmla="*/ 46672 h 2078355"/>
                  <a:gd name="connsiteX20" fmla="*/ 1265873 w 1267777"/>
                  <a:gd name="connsiteY20" fmla="*/ 953 h 2078355"/>
                  <a:gd name="connsiteX21" fmla="*/ 1266825 w 1267777"/>
                  <a:gd name="connsiteY21" fmla="*/ 0 h 2078355"/>
                  <a:gd name="connsiteX22" fmla="*/ 1266825 w 1267777"/>
                  <a:gd name="connsiteY22" fmla="*/ 1766888 h 2078355"/>
                  <a:gd name="connsiteX23" fmla="*/ 1266825 w 1267777"/>
                  <a:gd name="connsiteY23" fmla="*/ 1766888 h 2078355"/>
                  <a:gd name="connsiteX24" fmla="*/ 1265873 w 1267777"/>
                  <a:gd name="connsiteY24" fmla="*/ 1766888 h 2078355"/>
                  <a:gd name="connsiteX25" fmla="*/ 0 w 1267777"/>
                  <a:gd name="connsiteY25" fmla="*/ 2078355 h 2078355"/>
                  <a:gd name="connsiteX26" fmla="*/ 953 w 1267777"/>
                  <a:gd name="connsiteY26" fmla="*/ 312420 h 2078355"/>
                  <a:gd name="connsiteX27" fmla="*/ 953 w 1267777"/>
                  <a:gd name="connsiteY27" fmla="*/ 2077403 h 2078355"/>
                  <a:gd name="connsiteX28" fmla="*/ 1267778 w 1267777"/>
                  <a:gd name="connsiteY28" fmla="*/ 1765935 h 2078355"/>
                  <a:gd name="connsiteX29" fmla="*/ 1267778 w 1267777"/>
                  <a:gd name="connsiteY29" fmla="*/ 953 h 2078355"/>
                  <a:gd name="connsiteX30" fmla="*/ 1163955 w 1267777"/>
                  <a:gd name="connsiteY30" fmla="*/ 46672 h 2078355"/>
                  <a:gd name="connsiteX31" fmla="*/ 1083945 w 1267777"/>
                  <a:gd name="connsiteY31" fmla="*/ 45720 h 2078355"/>
                  <a:gd name="connsiteX32" fmla="*/ 996315 w 1267777"/>
                  <a:gd name="connsiteY32" fmla="*/ 87630 h 2078355"/>
                  <a:gd name="connsiteX33" fmla="*/ 877253 w 1267777"/>
                  <a:gd name="connsiteY33" fmla="*/ 96203 h 2078355"/>
                  <a:gd name="connsiteX34" fmla="*/ 747713 w 1267777"/>
                  <a:gd name="connsiteY34" fmla="*/ 169545 h 2078355"/>
                  <a:gd name="connsiteX35" fmla="*/ 613410 w 1267777"/>
                  <a:gd name="connsiteY35" fmla="*/ 160973 h 2078355"/>
                  <a:gd name="connsiteX36" fmla="*/ 483870 w 1267777"/>
                  <a:gd name="connsiteY36" fmla="*/ 234315 h 2078355"/>
                  <a:gd name="connsiteX37" fmla="*/ 337185 w 1267777"/>
                  <a:gd name="connsiteY37" fmla="*/ 228600 h 2078355"/>
                  <a:gd name="connsiteX38" fmla="*/ 177165 w 1267777"/>
                  <a:gd name="connsiteY38" fmla="*/ 309563 h 2078355"/>
                  <a:gd name="connsiteX39" fmla="*/ 953 w 1267777"/>
                  <a:gd name="connsiteY39" fmla="*/ 312420 h 207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267777" h="2078355">
                    <a:moveTo>
                      <a:pt x="0" y="2078355"/>
                    </a:moveTo>
                    <a:lnTo>
                      <a:pt x="0" y="311468"/>
                    </a:lnTo>
                    <a:lnTo>
                      <a:pt x="0" y="311468"/>
                    </a:lnTo>
                    <a:cubicBezTo>
                      <a:pt x="953" y="311468"/>
                      <a:pt x="114300" y="328613"/>
                      <a:pt x="176213" y="309563"/>
                    </a:cubicBezTo>
                    <a:cubicBezTo>
                      <a:pt x="238125" y="290513"/>
                      <a:pt x="335280" y="229553"/>
                      <a:pt x="336232" y="228600"/>
                    </a:cubicBezTo>
                    <a:lnTo>
                      <a:pt x="336232" y="228600"/>
                    </a:lnTo>
                    <a:lnTo>
                      <a:pt x="336232" y="228600"/>
                    </a:lnTo>
                    <a:cubicBezTo>
                      <a:pt x="337185" y="228600"/>
                      <a:pt x="411480" y="250508"/>
                      <a:pt x="482917" y="234315"/>
                    </a:cubicBezTo>
                    <a:cubicBezTo>
                      <a:pt x="554355" y="218123"/>
                      <a:pt x="612457" y="161925"/>
                      <a:pt x="612457" y="160973"/>
                    </a:cubicBezTo>
                    <a:lnTo>
                      <a:pt x="612457" y="160973"/>
                    </a:lnTo>
                    <a:lnTo>
                      <a:pt x="612457" y="160973"/>
                    </a:lnTo>
                    <a:cubicBezTo>
                      <a:pt x="613410" y="160973"/>
                      <a:pt x="684847" y="182880"/>
                      <a:pt x="746760" y="169545"/>
                    </a:cubicBezTo>
                    <a:cubicBezTo>
                      <a:pt x="808672" y="156210"/>
                      <a:pt x="875347" y="97155"/>
                      <a:pt x="876300" y="96203"/>
                    </a:cubicBezTo>
                    <a:lnTo>
                      <a:pt x="876300" y="96203"/>
                    </a:lnTo>
                    <a:lnTo>
                      <a:pt x="876300" y="96203"/>
                    </a:lnTo>
                    <a:cubicBezTo>
                      <a:pt x="877253" y="96203"/>
                      <a:pt x="942022" y="102870"/>
                      <a:pt x="995363" y="87630"/>
                    </a:cubicBezTo>
                    <a:cubicBezTo>
                      <a:pt x="1047750" y="73343"/>
                      <a:pt x="1082992" y="45720"/>
                      <a:pt x="1082992" y="45720"/>
                    </a:cubicBezTo>
                    <a:lnTo>
                      <a:pt x="1082992" y="45720"/>
                    </a:lnTo>
                    <a:lnTo>
                      <a:pt x="1082992" y="45720"/>
                    </a:lnTo>
                    <a:cubicBezTo>
                      <a:pt x="1082992" y="45720"/>
                      <a:pt x="1095375" y="56197"/>
                      <a:pt x="1162050" y="46672"/>
                    </a:cubicBezTo>
                    <a:cubicBezTo>
                      <a:pt x="1228725" y="37147"/>
                      <a:pt x="1265873" y="953"/>
                      <a:pt x="1265873" y="953"/>
                    </a:cubicBezTo>
                    <a:lnTo>
                      <a:pt x="1266825" y="0"/>
                    </a:lnTo>
                    <a:lnTo>
                      <a:pt x="1266825" y="1766888"/>
                    </a:lnTo>
                    <a:lnTo>
                      <a:pt x="1266825" y="1766888"/>
                    </a:lnTo>
                    <a:lnTo>
                      <a:pt x="1265873" y="1766888"/>
                    </a:lnTo>
                    <a:lnTo>
                      <a:pt x="0" y="2078355"/>
                    </a:lnTo>
                    <a:close/>
                    <a:moveTo>
                      <a:pt x="953" y="312420"/>
                    </a:moveTo>
                    <a:lnTo>
                      <a:pt x="953" y="2077403"/>
                    </a:lnTo>
                    <a:lnTo>
                      <a:pt x="1267778" y="1765935"/>
                    </a:lnTo>
                    <a:lnTo>
                      <a:pt x="1267778" y="953"/>
                    </a:lnTo>
                    <a:cubicBezTo>
                      <a:pt x="1263015" y="5715"/>
                      <a:pt x="1226820" y="37147"/>
                      <a:pt x="1163955" y="46672"/>
                    </a:cubicBezTo>
                    <a:cubicBezTo>
                      <a:pt x="1101090" y="56197"/>
                      <a:pt x="1086803" y="47625"/>
                      <a:pt x="1083945" y="45720"/>
                    </a:cubicBezTo>
                    <a:cubicBezTo>
                      <a:pt x="1081088" y="48578"/>
                      <a:pt x="1046797" y="74295"/>
                      <a:pt x="996315" y="87630"/>
                    </a:cubicBezTo>
                    <a:cubicBezTo>
                      <a:pt x="944880" y="101917"/>
                      <a:pt x="881063" y="96203"/>
                      <a:pt x="877253" y="96203"/>
                    </a:cubicBezTo>
                    <a:cubicBezTo>
                      <a:pt x="874395" y="99060"/>
                      <a:pt x="808672" y="156210"/>
                      <a:pt x="747713" y="169545"/>
                    </a:cubicBezTo>
                    <a:cubicBezTo>
                      <a:pt x="687705" y="182880"/>
                      <a:pt x="617220" y="162878"/>
                      <a:pt x="613410" y="160973"/>
                    </a:cubicBezTo>
                    <a:cubicBezTo>
                      <a:pt x="609600" y="164783"/>
                      <a:pt x="553403" y="219075"/>
                      <a:pt x="483870" y="234315"/>
                    </a:cubicBezTo>
                    <a:cubicBezTo>
                      <a:pt x="413385" y="250508"/>
                      <a:pt x="340995" y="229553"/>
                      <a:pt x="337185" y="228600"/>
                    </a:cubicBezTo>
                    <a:cubicBezTo>
                      <a:pt x="332422" y="231458"/>
                      <a:pt x="238125" y="291465"/>
                      <a:pt x="177165" y="309563"/>
                    </a:cubicBezTo>
                    <a:cubicBezTo>
                      <a:pt x="116205" y="328613"/>
                      <a:pt x="8572" y="313373"/>
                      <a:pt x="953" y="312420"/>
                    </a:cubicBezTo>
                    <a:close/>
                  </a:path>
                </a:pathLst>
              </a:custGeom>
              <a:solidFill>
                <a:srgbClr val="0583B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7EE635F8-C47E-46C7-EFE8-592CBDF15BAD}"/>
                </a:ext>
              </a:extLst>
            </p:cNvPr>
            <p:cNvSpPr/>
            <p:nvPr/>
          </p:nvSpPr>
          <p:spPr>
            <a:xfrm>
              <a:off x="6096000" y="891539"/>
              <a:ext cx="3492817" cy="1974532"/>
            </a:xfrm>
            <a:custGeom>
              <a:avLst/>
              <a:gdLst>
                <a:gd name="connsiteX0" fmla="*/ 3492818 w 3492817"/>
                <a:gd name="connsiteY0" fmla="*/ 1974533 h 1974532"/>
                <a:gd name="connsiteX1" fmla="*/ 0 w 3492817"/>
                <a:gd name="connsiteY1" fmla="*/ 1974533 h 1974532"/>
                <a:gd name="connsiteX2" fmla="*/ 0 w 3492817"/>
                <a:gd name="connsiteY2" fmla="*/ 0 h 1974532"/>
                <a:gd name="connsiteX3" fmla="*/ 3492818 w 3492817"/>
                <a:gd name="connsiteY3" fmla="*/ 0 h 1974532"/>
                <a:gd name="connsiteX4" fmla="*/ 3492818 w 3492817"/>
                <a:gd name="connsiteY4" fmla="*/ 1974533 h 1974532"/>
                <a:gd name="connsiteX5" fmla="*/ 953 w 3492817"/>
                <a:gd name="connsiteY5" fmla="*/ 1973580 h 1974532"/>
                <a:gd name="connsiteX6" fmla="*/ 3491865 w 3492817"/>
                <a:gd name="connsiteY6" fmla="*/ 1973580 h 1974532"/>
                <a:gd name="connsiteX7" fmla="*/ 3491865 w 3492817"/>
                <a:gd name="connsiteY7" fmla="*/ 0 h 1974532"/>
                <a:gd name="connsiteX8" fmla="*/ 953 w 3492817"/>
                <a:gd name="connsiteY8" fmla="*/ 0 h 1974532"/>
                <a:gd name="connsiteX9" fmla="*/ 953 w 3492817"/>
                <a:gd name="connsiteY9" fmla="*/ 1973580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2817" h="1974532">
                  <a:moveTo>
                    <a:pt x="3492818" y="1974533"/>
                  </a:moveTo>
                  <a:lnTo>
                    <a:pt x="0" y="1974533"/>
                  </a:lnTo>
                  <a:lnTo>
                    <a:pt x="0" y="0"/>
                  </a:lnTo>
                  <a:lnTo>
                    <a:pt x="3492818" y="0"/>
                  </a:lnTo>
                  <a:lnTo>
                    <a:pt x="3492818" y="1974533"/>
                  </a:lnTo>
                  <a:close/>
                  <a:moveTo>
                    <a:pt x="953" y="1973580"/>
                  </a:moveTo>
                  <a:lnTo>
                    <a:pt x="3491865" y="1973580"/>
                  </a:lnTo>
                  <a:lnTo>
                    <a:pt x="3491865" y="0"/>
                  </a:lnTo>
                  <a:lnTo>
                    <a:pt x="953" y="0"/>
                  </a:lnTo>
                  <a:lnTo>
                    <a:pt x="953" y="197358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29E37FB1-1A45-3020-0851-B564F80582EA}"/>
                </a:ext>
              </a:extLst>
            </p:cNvPr>
            <p:cNvSpPr/>
            <p:nvPr/>
          </p:nvSpPr>
          <p:spPr>
            <a:xfrm>
              <a:off x="9587865" y="579120"/>
              <a:ext cx="1268729" cy="2286952"/>
            </a:xfrm>
            <a:custGeom>
              <a:avLst/>
              <a:gdLst>
                <a:gd name="connsiteX0" fmla="*/ 0 w 1268729"/>
                <a:gd name="connsiteY0" fmla="*/ 2286953 h 2286952"/>
                <a:gd name="connsiteX1" fmla="*/ 0 w 1268729"/>
                <a:gd name="connsiteY1" fmla="*/ 312420 h 2286952"/>
                <a:gd name="connsiteX2" fmla="*/ 0 w 1268729"/>
                <a:gd name="connsiteY2" fmla="*/ 312420 h 2286952"/>
                <a:gd name="connsiteX3" fmla="*/ 1268730 w 1268729"/>
                <a:gd name="connsiteY3" fmla="*/ 0 h 2286952"/>
                <a:gd name="connsiteX4" fmla="*/ 1268730 w 1268729"/>
                <a:gd name="connsiteY4" fmla="*/ 1975485 h 2286952"/>
                <a:gd name="connsiteX5" fmla="*/ 1268730 w 1268729"/>
                <a:gd name="connsiteY5" fmla="*/ 1975485 h 2286952"/>
                <a:gd name="connsiteX6" fmla="*/ 0 w 1268729"/>
                <a:gd name="connsiteY6" fmla="*/ 2286953 h 2286952"/>
                <a:gd name="connsiteX7" fmla="*/ 953 w 1268729"/>
                <a:gd name="connsiteY7" fmla="*/ 312420 h 2286952"/>
                <a:gd name="connsiteX8" fmla="*/ 953 w 1268729"/>
                <a:gd name="connsiteY8" fmla="*/ 2286000 h 2286952"/>
                <a:gd name="connsiteX9" fmla="*/ 1267778 w 1268729"/>
                <a:gd name="connsiteY9" fmla="*/ 1974533 h 2286952"/>
                <a:gd name="connsiteX10" fmla="*/ 1267778 w 1268729"/>
                <a:gd name="connsiteY10" fmla="*/ 953 h 2286952"/>
                <a:gd name="connsiteX11" fmla="*/ 953 w 1268729"/>
                <a:gd name="connsiteY11" fmla="*/ 31242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8729" h="2286952">
                  <a:moveTo>
                    <a:pt x="0" y="2286953"/>
                  </a:moveTo>
                  <a:lnTo>
                    <a:pt x="0" y="312420"/>
                  </a:lnTo>
                  <a:lnTo>
                    <a:pt x="0" y="312420"/>
                  </a:lnTo>
                  <a:lnTo>
                    <a:pt x="1268730" y="0"/>
                  </a:lnTo>
                  <a:lnTo>
                    <a:pt x="1268730" y="1975485"/>
                  </a:lnTo>
                  <a:lnTo>
                    <a:pt x="1268730" y="1975485"/>
                  </a:lnTo>
                  <a:lnTo>
                    <a:pt x="0" y="2286953"/>
                  </a:lnTo>
                  <a:close/>
                  <a:moveTo>
                    <a:pt x="953" y="312420"/>
                  </a:moveTo>
                  <a:lnTo>
                    <a:pt x="953" y="2286000"/>
                  </a:lnTo>
                  <a:lnTo>
                    <a:pt x="1267778" y="1974533"/>
                  </a:lnTo>
                  <a:lnTo>
                    <a:pt x="1267778" y="953"/>
                  </a:lnTo>
                  <a:lnTo>
                    <a:pt x="953" y="3124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pic>
        <p:nvPicPr>
          <p:cNvPr id="40" name="Graphique 39">
            <a:extLst>
              <a:ext uri="{FF2B5EF4-FFF2-40B4-BE49-F238E27FC236}">
                <a16:creationId xmlns:a16="http://schemas.microsoft.com/office/drawing/2014/main" id="{134B2D3D-D509-817C-35B6-9581AC16D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0574" y="2495541"/>
            <a:ext cx="197256" cy="311391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F0E3842F-DB58-078C-4ED7-A994FCCA6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420" y="2495541"/>
            <a:ext cx="197256" cy="311391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318C4BFF-CCC0-07FD-98A7-7C358325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266" y="2495541"/>
            <a:ext cx="197256" cy="311391"/>
          </a:xfrm>
          <a:prstGeom prst="rect">
            <a:avLst/>
          </a:prstGeom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79BA2994-2E31-EF72-1F85-94AC03BC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0112" y="2495541"/>
            <a:ext cx="197256" cy="311391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C2EAEC48-3837-B742-B4DE-E792907E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958" y="2495541"/>
            <a:ext cx="197256" cy="311391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9D072360-0C8B-C048-3707-1DB87AF0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9804" y="2495541"/>
            <a:ext cx="197256" cy="311391"/>
          </a:xfrm>
          <a:prstGeom prst="rect">
            <a:avLst/>
          </a:prstGeom>
        </p:spPr>
      </p:pic>
      <p:pic>
        <p:nvPicPr>
          <p:cNvPr id="46" name="Graphique 45">
            <a:extLst>
              <a:ext uri="{FF2B5EF4-FFF2-40B4-BE49-F238E27FC236}">
                <a16:creationId xmlns:a16="http://schemas.microsoft.com/office/drawing/2014/main" id="{BB8C08FD-B13B-9FE1-3F7A-6B3781A5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027" y="2495540"/>
            <a:ext cx="197256" cy="311391"/>
          </a:xfrm>
          <a:prstGeom prst="rect">
            <a:avLst/>
          </a:prstGeom>
        </p:spPr>
      </p:pic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D9C01BF9-CEAC-8302-2928-BBBD5A251398}"/>
              </a:ext>
            </a:extLst>
          </p:cNvPr>
          <p:cNvSpPr/>
          <p:nvPr/>
        </p:nvSpPr>
        <p:spPr>
          <a:xfrm>
            <a:off x="5105730" y="1236848"/>
            <a:ext cx="2837140" cy="1604307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grpSp>
        <p:nvGrpSpPr>
          <p:cNvPr id="77" name="Graphique 25">
            <a:extLst>
              <a:ext uri="{FF2B5EF4-FFF2-40B4-BE49-F238E27FC236}">
                <a16:creationId xmlns:a16="http://schemas.microsoft.com/office/drawing/2014/main" id="{671441F2-CEA2-8453-4F9C-1064E18D6F0F}"/>
              </a:ext>
            </a:extLst>
          </p:cNvPr>
          <p:cNvGrpSpPr/>
          <p:nvPr/>
        </p:nvGrpSpPr>
        <p:grpSpPr>
          <a:xfrm>
            <a:off x="671282" y="983006"/>
            <a:ext cx="3871079" cy="1858149"/>
            <a:chOff x="6096000" y="579120"/>
            <a:chExt cx="4764405" cy="2286952"/>
          </a:xfrm>
        </p:grpSpPr>
        <p:grpSp>
          <p:nvGrpSpPr>
            <p:cNvPr id="78" name="Graphique 25">
              <a:extLst>
                <a:ext uri="{FF2B5EF4-FFF2-40B4-BE49-F238E27FC236}">
                  <a16:creationId xmlns:a16="http://schemas.microsoft.com/office/drawing/2014/main" id="{32D921FD-CEA0-742A-51C5-98DFAA9031F2}"/>
                </a:ext>
              </a:extLst>
            </p:cNvPr>
            <p:cNvGrpSpPr/>
            <p:nvPr/>
          </p:nvGrpSpPr>
          <p:grpSpPr>
            <a:xfrm>
              <a:off x="6096000" y="579120"/>
              <a:ext cx="1267777" cy="2286952"/>
              <a:chOff x="6096000" y="579120"/>
              <a:chExt cx="1267777" cy="2286952"/>
            </a:xfrm>
          </p:grpSpPr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2F42AE77-1962-1B4A-C715-C455137C69A9}"/>
                  </a:ext>
                </a:extLst>
              </p:cNvPr>
              <p:cNvSpPr/>
              <p:nvPr/>
            </p:nvSpPr>
            <p:spPr>
              <a:xfrm>
                <a:off x="6096000" y="579120"/>
                <a:ext cx="1267777" cy="2286952"/>
              </a:xfrm>
              <a:custGeom>
                <a:avLst/>
                <a:gdLst>
                  <a:gd name="connsiteX0" fmla="*/ 1267778 w 1267777"/>
                  <a:gd name="connsiteY0" fmla="*/ 1974533 h 2286952"/>
                  <a:gd name="connsiteX1" fmla="*/ 0 w 1267777"/>
                  <a:gd name="connsiteY1" fmla="*/ 2286953 h 2286952"/>
                  <a:gd name="connsiteX2" fmla="*/ 0 w 1267777"/>
                  <a:gd name="connsiteY2" fmla="*/ 312420 h 2286952"/>
                  <a:gd name="connsiteX3" fmla="*/ 1267778 w 1267777"/>
                  <a:gd name="connsiteY3" fmla="*/ 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7777" h="2286952">
                    <a:moveTo>
                      <a:pt x="1267778" y="1974533"/>
                    </a:moveTo>
                    <a:lnTo>
                      <a:pt x="0" y="2286953"/>
                    </a:lnTo>
                    <a:lnTo>
                      <a:pt x="0" y="312420"/>
                    </a:lnTo>
                    <a:lnTo>
                      <a:pt x="1267778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01144FCD-4CAE-B675-A977-B7BB87A899FD}"/>
                  </a:ext>
                </a:extLst>
              </p:cNvPr>
              <p:cNvSpPr/>
              <p:nvPr/>
            </p:nvSpPr>
            <p:spPr>
              <a:xfrm>
                <a:off x="6096000" y="579120"/>
                <a:ext cx="1267777" cy="2286952"/>
              </a:xfrm>
              <a:custGeom>
                <a:avLst/>
                <a:gdLst>
                  <a:gd name="connsiteX0" fmla="*/ 0 w 1267777"/>
                  <a:gd name="connsiteY0" fmla="*/ 2286953 h 2286952"/>
                  <a:gd name="connsiteX1" fmla="*/ 0 w 1267777"/>
                  <a:gd name="connsiteY1" fmla="*/ 312420 h 2286952"/>
                  <a:gd name="connsiteX2" fmla="*/ 0 w 1267777"/>
                  <a:gd name="connsiteY2" fmla="*/ 312420 h 2286952"/>
                  <a:gd name="connsiteX3" fmla="*/ 1267778 w 1267777"/>
                  <a:gd name="connsiteY3" fmla="*/ 0 h 2286952"/>
                  <a:gd name="connsiteX4" fmla="*/ 1267778 w 1267777"/>
                  <a:gd name="connsiteY4" fmla="*/ 1975485 h 2286952"/>
                  <a:gd name="connsiteX5" fmla="*/ 1267778 w 1267777"/>
                  <a:gd name="connsiteY5" fmla="*/ 1975485 h 2286952"/>
                  <a:gd name="connsiteX6" fmla="*/ 0 w 1267777"/>
                  <a:gd name="connsiteY6" fmla="*/ 2286953 h 2286952"/>
                  <a:gd name="connsiteX7" fmla="*/ 953 w 1267777"/>
                  <a:gd name="connsiteY7" fmla="*/ 312420 h 2286952"/>
                  <a:gd name="connsiteX8" fmla="*/ 953 w 1267777"/>
                  <a:gd name="connsiteY8" fmla="*/ 2286000 h 2286952"/>
                  <a:gd name="connsiteX9" fmla="*/ 1267778 w 1267777"/>
                  <a:gd name="connsiteY9" fmla="*/ 1974533 h 2286952"/>
                  <a:gd name="connsiteX10" fmla="*/ 1267778 w 1267777"/>
                  <a:gd name="connsiteY10" fmla="*/ 953 h 2286952"/>
                  <a:gd name="connsiteX11" fmla="*/ 953 w 1267777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7777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7778" y="0"/>
                    </a:lnTo>
                    <a:lnTo>
                      <a:pt x="1267778" y="1975485"/>
                    </a:lnTo>
                    <a:lnTo>
                      <a:pt x="1267778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grpSp>
          <p:nvGrpSpPr>
            <p:cNvPr id="79" name="Graphique 25">
              <a:extLst>
                <a:ext uri="{FF2B5EF4-FFF2-40B4-BE49-F238E27FC236}">
                  <a16:creationId xmlns:a16="http://schemas.microsoft.com/office/drawing/2014/main" id="{48D37CB5-F33E-4CC5-EF25-11FA03C36D08}"/>
                </a:ext>
              </a:extLst>
            </p:cNvPr>
            <p:cNvGrpSpPr/>
            <p:nvPr/>
          </p:nvGrpSpPr>
          <p:grpSpPr>
            <a:xfrm>
              <a:off x="7363777" y="579120"/>
              <a:ext cx="3492817" cy="1975484"/>
              <a:chOff x="7363777" y="579120"/>
              <a:chExt cx="3492817" cy="1975484"/>
            </a:xfrm>
          </p:grpSpPr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5135F9C8-28ED-D54D-DAD1-1DF05D4AF989}"/>
                  </a:ext>
                </a:extLst>
              </p:cNvPr>
              <p:cNvSpPr/>
              <p:nvPr/>
            </p:nvSpPr>
            <p:spPr>
              <a:xfrm>
                <a:off x="7363777" y="579120"/>
                <a:ext cx="3491865" cy="1974532"/>
              </a:xfrm>
              <a:custGeom>
                <a:avLst/>
                <a:gdLst>
                  <a:gd name="connsiteX0" fmla="*/ 0 w 3491865"/>
                  <a:gd name="connsiteY0" fmla="*/ 0 h 1974532"/>
                  <a:gd name="connsiteX1" fmla="*/ 3491865 w 3491865"/>
                  <a:gd name="connsiteY1" fmla="*/ 0 h 1974532"/>
                  <a:gd name="connsiteX2" fmla="*/ 3491865 w 3491865"/>
                  <a:gd name="connsiteY2" fmla="*/ 1974533 h 1974532"/>
                  <a:gd name="connsiteX3" fmla="*/ 0 w 3491865"/>
                  <a:gd name="connsiteY3" fmla="*/ 1974533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1865" h="1974532">
                    <a:moveTo>
                      <a:pt x="0" y="0"/>
                    </a:moveTo>
                    <a:lnTo>
                      <a:pt x="3491865" y="0"/>
                    </a:lnTo>
                    <a:lnTo>
                      <a:pt x="3491865" y="1974533"/>
                    </a:lnTo>
                    <a:lnTo>
                      <a:pt x="0" y="19745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6935EB50-D77B-B2C9-F497-A4380DFEE403}"/>
                  </a:ext>
                </a:extLst>
              </p:cNvPr>
              <p:cNvSpPr/>
              <p:nvPr/>
            </p:nvSpPr>
            <p:spPr>
              <a:xfrm>
                <a:off x="7363777" y="579120"/>
                <a:ext cx="3492817" cy="1975484"/>
              </a:xfrm>
              <a:custGeom>
                <a:avLst/>
                <a:gdLst>
                  <a:gd name="connsiteX0" fmla="*/ 3492817 w 3492817"/>
                  <a:gd name="connsiteY0" fmla="*/ 1975485 h 1975484"/>
                  <a:gd name="connsiteX1" fmla="*/ 0 w 3492817"/>
                  <a:gd name="connsiteY1" fmla="*/ 1975485 h 1975484"/>
                  <a:gd name="connsiteX2" fmla="*/ 0 w 3492817"/>
                  <a:gd name="connsiteY2" fmla="*/ 0 h 1975484"/>
                  <a:gd name="connsiteX3" fmla="*/ 3492817 w 3492817"/>
                  <a:gd name="connsiteY3" fmla="*/ 0 h 1975484"/>
                  <a:gd name="connsiteX4" fmla="*/ 3492817 w 3492817"/>
                  <a:gd name="connsiteY4" fmla="*/ 1975485 h 1975484"/>
                  <a:gd name="connsiteX5" fmla="*/ 0 w 3492817"/>
                  <a:gd name="connsiteY5" fmla="*/ 1974533 h 1975484"/>
                  <a:gd name="connsiteX6" fmla="*/ 3491865 w 3492817"/>
                  <a:gd name="connsiteY6" fmla="*/ 1974533 h 1975484"/>
                  <a:gd name="connsiteX7" fmla="*/ 3491865 w 3492817"/>
                  <a:gd name="connsiteY7" fmla="*/ 953 h 1975484"/>
                  <a:gd name="connsiteX8" fmla="*/ 0 w 3492817"/>
                  <a:gd name="connsiteY8" fmla="*/ 953 h 1975484"/>
                  <a:gd name="connsiteX9" fmla="*/ 0 w 3492817"/>
                  <a:gd name="connsiteY9" fmla="*/ 1974533 h 197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5484">
                    <a:moveTo>
                      <a:pt x="3492817" y="1975485"/>
                    </a:moveTo>
                    <a:lnTo>
                      <a:pt x="0" y="1975485"/>
                    </a:lnTo>
                    <a:lnTo>
                      <a:pt x="0" y="0"/>
                    </a:lnTo>
                    <a:lnTo>
                      <a:pt x="3492817" y="0"/>
                    </a:lnTo>
                    <a:lnTo>
                      <a:pt x="3492817" y="1975485"/>
                    </a:lnTo>
                    <a:close/>
                    <a:moveTo>
                      <a:pt x="0" y="1974533"/>
                    </a:moveTo>
                    <a:lnTo>
                      <a:pt x="3491865" y="1974533"/>
                    </a:lnTo>
                    <a:lnTo>
                      <a:pt x="3491865" y="953"/>
                    </a:lnTo>
                    <a:lnTo>
                      <a:pt x="0" y="953"/>
                    </a:lnTo>
                    <a:lnTo>
                      <a:pt x="0" y="1974533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692DA9FE-4E3B-7A22-0108-F17C7E9E198C}"/>
                </a:ext>
              </a:extLst>
            </p:cNvPr>
            <p:cNvSpPr/>
            <p:nvPr/>
          </p:nvSpPr>
          <p:spPr>
            <a:xfrm>
              <a:off x="6096000" y="787717"/>
              <a:ext cx="4764405" cy="397192"/>
            </a:xfrm>
            <a:custGeom>
              <a:avLst/>
              <a:gdLst>
                <a:gd name="connsiteX0" fmla="*/ 4723448 w 4764405"/>
                <a:gd name="connsiteY0" fmla="*/ 65723 h 397192"/>
                <a:gd name="connsiteX1" fmla="*/ 3492818 w 4764405"/>
                <a:gd name="connsiteY1" fmla="*/ 394335 h 397192"/>
                <a:gd name="connsiteX2" fmla="*/ 151448 w 4764405"/>
                <a:gd name="connsiteY2" fmla="*/ 397193 h 397192"/>
                <a:gd name="connsiteX3" fmla="*/ 0 w 4764405"/>
                <a:gd name="connsiteY3" fmla="*/ 311468 h 397192"/>
                <a:gd name="connsiteX4" fmla="*/ 173355 w 4764405"/>
                <a:gd name="connsiteY4" fmla="*/ 288608 h 397192"/>
                <a:gd name="connsiteX5" fmla="*/ 306705 w 4764405"/>
                <a:gd name="connsiteY5" fmla="*/ 234315 h 397192"/>
                <a:gd name="connsiteX6" fmla="*/ 437198 w 4764405"/>
                <a:gd name="connsiteY6" fmla="*/ 222885 h 397192"/>
                <a:gd name="connsiteX7" fmla="*/ 556260 w 4764405"/>
                <a:gd name="connsiteY7" fmla="*/ 172403 h 397192"/>
                <a:gd name="connsiteX8" fmla="*/ 652463 w 4764405"/>
                <a:gd name="connsiteY8" fmla="*/ 169545 h 397192"/>
                <a:gd name="connsiteX9" fmla="*/ 755333 w 4764405"/>
                <a:gd name="connsiteY9" fmla="*/ 122873 h 397192"/>
                <a:gd name="connsiteX10" fmla="*/ 874395 w 4764405"/>
                <a:gd name="connsiteY10" fmla="*/ 114300 h 397192"/>
                <a:gd name="connsiteX11" fmla="*/ 998220 w 4764405"/>
                <a:gd name="connsiteY11" fmla="*/ 62865 h 397192"/>
                <a:gd name="connsiteX12" fmla="*/ 1107758 w 4764405"/>
                <a:gd name="connsiteY12" fmla="*/ 56197 h 397192"/>
                <a:gd name="connsiteX13" fmla="*/ 1247775 w 4764405"/>
                <a:gd name="connsiteY13" fmla="*/ 0 h 397192"/>
                <a:gd name="connsiteX14" fmla="*/ 1400175 w 4764405"/>
                <a:gd name="connsiteY14" fmla="*/ 20955 h 397192"/>
                <a:gd name="connsiteX15" fmla="*/ 1539240 w 4764405"/>
                <a:gd name="connsiteY15" fmla="*/ 0 h 397192"/>
                <a:gd name="connsiteX16" fmla="*/ 1691640 w 4764405"/>
                <a:gd name="connsiteY16" fmla="*/ 20955 h 397192"/>
                <a:gd name="connsiteX17" fmla="*/ 1830705 w 4764405"/>
                <a:gd name="connsiteY17" fmla="*/ 0 h 397192"/>
                <a:gd name="connsiteX18" fmla="*/ 1969770 w 4764405"/>
                <a:gd name="connsiteY18" fmla="*/ 20955 h 397192"/>
                <a:gd name="connsiteX19" fmla="*/ 2094548 w 4764405"/>
                <a:gd name="connsiteY19" fmla="*/ 0 h 397192"/>
                <a:gd name="connsiteX20" fmla="*/ 2225993 w 4764405"/>
                <a:gd name="connsiteY20" fmla="*/ 20955 h 397192"/>
                <a:gd name="connsiteX21" fmla="*/ 2357438 w 4764405"/>
                <a:gd name="connsiteY21" fmla="*/ 0 h 397192"/>
                <a:gd name="connsiteX22" fmla="*/ 2475548 w 4764405"/>
                <a:gd name="connsiteY22" fmla="*/ 20955 h 397192"/>
                <a:gd name="connsiteX23" fmla="*/ 2614613 w 4764405"/>
                <a:gd name="connsiteY23" fmla="*/ 0 h 397192"/>
                <a:gd name="connsiteX24" fmla="*/ 2760345 w 4764405"/>
                <a:gd name="connsiteY24" fmla="*/ 20955 h 397192"/>
                <a:gd name="connsiteX25" fmla="*/ 2906078 w 4764405"/>
                <a:gd name="connsiteY25" fmla="*/ 0 h 397192"/>
                <a:gd name="connsiteX26" fmla="*/ 3024188 w 4764405"/>
                <a:gd name="connsiteY26" fmla="*/ 20955 h 397192"/>
                <a:gd name="connsiteX27" fmla="*/ 3135630 w 4764405"/>
                <a:gd name="connsiteY27" fmla="*/ 0 h 397192"/>
                <a:gd name="connsiteX28" fmla="*/ 3246120 w 4764405"/>
                <a:gd name="connsiteY28" fmla="*/ 20955 h 397192"/>
                <a:gd name="connsiteX29" fmla="*/ 3364230 w 4764405"/>
                <a:gd name="connsiteY29" fmla="*/ 0 h 397192"/>
                <a:gd name="connsiteX30" fmla="*/ 3461385 w 4764405"/>
                <a:gd name="connsiteY30" fmla="*/ 20955 h 397192"/>
                <a:gd name="connsiteX31" fmla="*/ 3565208 w 4764405"/>
                <a:gd name="connsiteY31" fmla="*/ 0 h 397192"/>
                <a:gd name="connsiteX32" fmla="*/ 3662363 w 4764405"/>
                <a:gd name="connsiteY32" fmla="*/ 20955 h 397192"/>
                <a:gd name="connsiteX33" fmla="*/ 3759518 w 4764405"/>
                <a:gd name="connsiteY33" fmla="*/ 0 h 397192"/>
                <a:gd name="connsiteX34" fmla="*/ 3863340 w 4764405"/>
                <a:gd name="connsiteY34" fmla="*/ 20955 h 397192"/>
                <a:gd name="connsiteX35" fmla="*/ 3967163 w 4764405"/>
                <a:gd name="connsiteY35" fmla="*/ 0 h 397192"/>
                <a:gd name="connsiteX36" fmla="*/ 4078605 w 4764405"/>
                <a:gd name="connsiteY36" fmla="*/ 20955 h 397192"/>
                <a:gd name="connsiteX37" fmla="*/ 4182428 w 4764405"/>
                <a:gd name="connsiteY37" fmla="*/ 0 h 397192"/>
                <a:gd name="connsiteX38" fmla="*/ 4286250 w 4764405"/>
                <a:gd name="connsiteY38" fmla="*/ 20955 h 397192"/>
                <a:gd name="connsiteX39" fmla="*/ 4404360 w 4764405"/>
                <a:gd name="connsiteY39" fmla="*/ 0 h 397192"/>
                <a:gd name="connsiteX40" fmla="*/ 4487228 w 4764405"/>
                <a:gd name="connsiteY40" fmla="*/ 20955 h 397192"/>
                <a:gd name="connsiteX41" fmla="*/ 4577715 w 4764405"/>
                <a:gd name="connsiteY41" fmla="*/ 0 h 397192"/>
                <a:gd name="connsiteX42" fmla="*/ 4639628 w 4764405"/>
                <a:gd name="connsiteY42" fmla="*/ 20955 h 397192"/>
                <a:gd name="connsiteX43" fmla="*/ 4764405 w 4764405"/>
                <a:gd name="connsiteY43" fmla="*/ 0 h 397192"/>
                <a:gd name="connsiteX44" fmla="*/ 4723448 w 4764405"/>
                <a:gd name="connsiteY44" fmla="*/ 65723 h 397192"/>
                <a:gd name="connsiteX45" fmla="*/ 4723448 w 4764405"/>
                <a:gd name="connsiteY45" fmla="*/ 6572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764405" h="397192">
                  <a:moveTo>
                    <a:pt x="4723448" y="65723"/>
                  </a:moveTo>
                  <a:lnTo>
                    <a:pt x="3492818" y="394335"/>
                  </a:lnTo>
                  <a:lnTo>
                    <a:pt x="151448" y="397193"/>
                  </a:lnTo>
                  <a:lnTo>
                    <a:pt x="0" y="311468"/>
                  </a:lnTo>
                  <a:cubicBezTo>
                    <a:pt x="0" y="311468"/>
                    <a:pt x="123825" y="300990"/>
                    <a:pt x="173355" y="288608"/>
                  </a:cubicBezTo>
                  <a:cubicBezTo>
                    <a:pt x="221933" y="276225"/>
                    <a:pt x="306705" y="234315"/>
                    <a:pt x="306705" y="234315"/>
                  </a:cubicBezTo>
                  <a:cubicBezTo>
                    <a:pt x="306705" y="234315"/>
                    <a:pt x="381953" y="231458"/>
                    <a:pt x="437198" y="222885"/>
                  </a:cubicBezTo>
                  <a:cubicBezTo>
                    <a:pt x="492443" y="214313"/>
                    <a:pt x="556260" y="172403"/>
                    <a:pt x="556260" y="172403"/>
                  </a:cubicBezTo>
                  <a:cubicBezTo>
                    <a:pt x="556260" y="172403"/>
                    <a:pt x="611505" y="179070"/>
                    <a:pt x="652463" y="169545"/>
                  </a:cubicBezTo>
                  <a:cubicBezTo>
                    <a:pt x="693420" y="159067"/>
                    <a:pt x="755333" y="122873"/>
                    <a:pt x="755333" y="122873"/>
                  </a:cubicBezTo>
                  <a:cubicBezTo>
                    <a:pt x="755333" y="122873"/>
                    <a:pt x="820103" y="131445"/>
                    <a:pt x="874395" y="114300"/>
                  </a:cubicBezTo>
                  <a:cubicBezTo>
                    <a:pt x="928688" y="97155"/>
                    <a:pt x="998220" y="62865"/>
                    <a:pt x="998220" y="62865"/>
                  </a:cubicBezTo>
                  <a:cubicBezTo>
                    <a:pt x="998220" y="62865"/>
                    <a:pt x="1057275" y="70485"/>
                    <a:pt x="1107758" y="56197"/>
                  </a:cubicBezTo>
                  <a:cubicBezTo>
                    <a:pt x="1157288" y="41910"/>
                    <a:pt x="1247775" y="0"/>
                    <a:pt x="1247775" y="0"/>
                  </a:cubicBezTo>
                  <a:cubicBezTo>
                    <a:pt x="1247775" y="0"/>
                    <a:pt x="1365885" y="20955"/>
                    <a:pt x="1400175" y="20955"/>
                  </a:cubicBezTo>
                  <a:cubicBezTo>
                    <a:pt x="1434465" y="20955"/>
                    <a:pt x="1539240" y="0"/>
                    <a:pt x="1539240" y="0"/>
                  </a:cubicBezTo>
                  <a:cubicBezTo>
                    <a:pt x="1539240" y="0"/>
                    <a:pt x="1643063" y="20955"/>
                    <a:pt x="1691640" y="20955"/>
                  </a:cubicBezTo>
                  <a:cubicBezTo>
                    <a:pt x="1740218" y="20955"/>
                    <a:pt x="1830705" y="0"/>
                    <a:pt x="1830705" y="0"/>
                  </a:cubicBezTo>
                  <a:cubicBezTo>
                    <a:pt x="1830705" y="0"/>
                    <a:pt x="1921193" y="20955"/>
                    <a:pt x="1969770" y="20955"/>
                  </a:cubicBezTo>
                  <a:cubicBezTo>
                    <a:pt x="2018348" y="20955"/>
                    <a:pt x="2094548" y="0"/>
                    <a:pt x="2094548" y="0"/>
                  </a:cubicBezTo>
                  <a:cubicBezTo>
                    <a:pt x="2094548" y="0"/>
                    <a:pt x="2170748" y="14288"/>
                    <a:pt x="2225993" y="20955"/>
                  </a:cubicBezTo>
                  <a:cubicBezTo>
                    <a:pt x="2281238" y="27622"/>
                    <a:pt x="2357438" y="0"/>
                    <a:pt x="2357438" y="0"/>
                  </a:cubicBezTo>
                  <a:cubicBezTo>
                    <a:pt x="2357438" y="0"/>
                    <a:pt x="2426970" y="14288"/>
                    <a:pt x="2475548" y="20955"/>
                  </a:cubicBezTo>
                  <a:cubicBezTo>
                    <a:pt x="2524125" y="27622"/>
                    <a:pt x="2614613" y="0"/>
                    <a:pt x="2614613" y="0"/>
                  </a:cubicBezTo>
                  <a:cubicBezTo>
                    <a:pt x="2614613" y="0"/>
                    <a:pt x="2718435" y="20955"/>
                    <a:pt x="2760345" y="20955"/>
                  </a:cubicBezTo>
                  <a:cubicBezTo>
                    <a:pt x="2802255" y="20955"/>
                    <a:pt x="2906078" y="0"/>
                    <a:pt x="2906078" y="0"/>
                  </a:cubicBezTo>
                  <a:cubicBezTo>
                    <a:pt x="2906078" y="0"/>
                    <a:pt x="2967990" y="20955"/>
                    <a:pt x="3024188" y="20955"/>
                  </a:cubicBezTo>
                  <a:cubicBezTo>
                    <a:pt x="3079433" y="20955"/>
                    <a:pt x="3135630" y="0"/>
                    <a:pt x="3135630" y="0"/>
                  </a:cubicBezTo>
                  <a:cubicBezTo>
                    <a:pt x="3135630" y="0"/>
                    <a:pt x="3190875" y="20955"/>
                    <a:pt x="3246120" y="20955"/>
                  </a:cubicBezTo>
                  <a:cubicBezTo>
                    <a:pt x="3301365" y="20955"/>
                    <a:pt x="3364230" y="0"/>
                    <a:pt x="3364230" y="0"/>
                  </a:cubicBezTo>
                  <a:cubicBezTo>
                    <a:pt x="3364230" y="0"/>
                    <a:pt x="3406140" y="27622"/>
                    <a:pt x="3461385" y="20955"/>
                  </a:cubicBezTo>
                  <a:cubicBezTo>
                    <a:pt x="3516630" y="14288"/>
                    <a:pt x="3565208" y="0"/>
                    <a:pt x="3565208" y="0"/>
                  </a:cubicBezTo>
                  <a:cubicBezTo>
                    <a:pt x="3565208" y="0"/>
                    <a:pt x="3600450" y="6668"/>
                    <a:pt x="3662363" y="20955"/>
                  </a:cubicBezTo>
                  <a:cubicBezTo>
                    <a:pt x="3724275" y="35243"/>
                    <a:pt x="3759518" y="0"/>
                    <a:pt x="3759518" y="0"/>
                  </a:cubicBezTo>
                  <a:cubicBezTo>
                    <a:pt x="3759518" y="0"/>
                    <a:pt x="3814763" y="20955"/>
                    <a:pt x="3863340" y="20955"/>
                  </a:cubicBezTo>
                  <a:cubicBezTo>
                    <a:pt x="3911918" y="20955"/>
                    <a:pt x="3967163" y="0"/>
                    <a:pt x="3967163" y="0"/>
                  </a:cubicBezTo>
                  <a:cubicBezTo>
                    <a:pt x="3967163" y="0"/>
                    <a:pt x="4030028" y="20955"/>
                    <a:pt x="4078605" y="20955"/>
                  </a:cubicBezTo>
                  <a:cubicBezTo>
                    <a:pt x="4127183" y="20955"/>
                    <a:pt x="4182428" y="0"/>
                    <a:pt x="4182428" y="0"/>
                  </a:cubicBezTo>
                  <a:cubicBezTo>
                    <a:pt x="4182428" y="0"/>
                    <a:pt x="4231005" y="27622"/>
                    <a:pt x="4286250" y="20955"/>
                  </a:cubicBezTo>
                  <a:cubicBezTo>
                    <a:pt x="4341495" y="14288"/>
                    <a:pt x="4404360" y="0"/>
                    <a:pt x="4404360" y="0"/>
                  </a:cubicBezTo>
                  <a:cubicBezTo>
                    <a:pt x="4404360" y="0"/>
                    <a:pt x="4438650" y="14288"/>
                    <a:pt x="4487228" y="20955"/>
                  </a:cubicBezTo>
                  <a:cubicBezTo>
                    <a:pt x="4535805" y="27622"/>
                    <a:pt x="4577715" y="0"/>
                    <a:pt x="4577715" y="0"/>
                  </a:cubicBezTo>
                  <a:cubicBezTo>
                    <a:pt x="4577715" y="0"/>
                    <a:pt x="4598670" y="14288"/>
                    <a:pt x="4639628" y="20955"/>
                  </a:cubicBezTo>
                  <a:cubicBezTo>
                    <a:pt x="4681538" y="27622"/>
                    <a:pt x="4764405" y="0"/>
                    <a:pt x="4764405" y="0"/>
                  </a:cubicBezTo>
                  <a:lnTo>
                    <a:pt x="4723448" y="65723"/>
                  </a:lnTo>
                  <a:lnTo>
                    <a:pt x="4723448" y="65723"/>
                  </a:lnTo>
                  <a:close/>
                </a:path>
              </a:pathLst>
            </a:custGeom>
            <a:solidFill>
              <a:srgbClr val="96BFD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grpSp>
          <p:nvGrpSpPr>
            <p:cNvPr id="81" name="Graphique 25">
              <a:extLst>
                <a:ext uri="{FF2B5EF4-FFF2-40B4-BE49-F238E27FC236}">
                  <a16:creationId xmlns:a16="http://schemas.microsoft.com/office/drawing/2014/main" id="{FD1CEF1C-BC64-AF6B-8DF8-1296E097C0B5}"/>
                </a:ext>
              </a:extLst>
            </p:cNvPr>
            <p:cNvGrpSpPr/>
            <p:nvPr/>
          </p:nvGrpSpPr>
          <p:grpSpPr>
            <a:xfrm>
              <a:off x="6096000" y="1099184"/>
              <a:ext cx="3493769" cy="1766887"/>
              <a:chOff x="6096000" y="1099184"/>
              <a:chExt cx="3493769" cy="1766887"/>
            </a:xfrm>
          </p:grpSpPr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8E2181B9-2879-90DE-D48B-987BB758CC6A}"/>
                  </a:ext>
                </a:extLst>
              </p:cNvPr>
              <p:cNvSpPr/>
              <p:nvPr/>
            </p:nvSpPr>
            <p:spPr>
              <a:xfrm>
                <a:off x="6096000" y="1099184"/>
                <a:ext cx="3492817" cy="1766887"/>
              </a:xfrm>
              <a:custGeom>
                <a:avLst/>
                <a:gdLst>
                  <a:gd name="connsiteX0" fmla="*/ 3492818 w 3492817"/>
                  <a:gd name="connsiteY0" fmla="*/ 1766888 h 1766887"/>
                  <a:gd name="connsiteX1" fmla="*/ 0 w 3492817"/>
                  <a:gd name="connsiteY1" fmla="*/ 1766888 h 1766887"/>
                  <a:gd name="connsiteX2" fmla="*/ 0 w 3492817"/>
                  <a:gd name="connsiteY2" fmla="*/ 0 h 1766887"/>
                  <a:gd name="connsiteX3" fmla="*/ 254318 w 3492817"/>
                  <a:gd name="connsiteY3" fmla="*/ 41910 h 1766887"/>
                  <a:gd name="connsiteX4" fmla="*/ 545783 w 3492817"/>
                  <a:gd name="connsiteY4" fmla="*/ 0 h 1766887"/>
                  <a:gd name="connsiteX5" fmla="*/ 831533 w 3492817"/>
                  <a:gd name="connsiteY5" fmla="*/ 41910 h 1766887"/>
                  <a:gd name="connsiteX6" fmla="*/ 1153478 w 3492817"/>
                  <a:gd name="connsiteY6" fmla="*/ 0 h 1766887"/>
                  <a:gd name="connsiteX7" fmla="*/ 1485900 w 3492817"/>
                  <a:gd name="connsiteY7" fmla="*/ 41910 h 1766887"/>
                  <a:gd name="connsiteX8" fmla="*/ 1792605 w 3492817"/>
                  <a:gd name="connsiteY8" fmla="*/ 0 h 1766887"/>
                  <a:gd name="connsiteX9" fmla="*/ 2145983 w 3492817"/>
                  <a:gd name="connsiteY9" fmla="*/ 41910 h 1766887"/>
                  <a:gd name="connsiteX10" fmla="*/ 2437448 w 3492817"/>
                  <a:gd name="connsiteY10" fmla="*/ 0 h 1766887"/>
                  <a:gd name="connsiteX11" fmla="*/ 2765108 w 3492817"/>
                  <a:gd name="connsiteY11" fmla="*/ 41910 h 1766887"/>
                  <a:gd name="connsiteX12" fmla="*/ 3040380 w 3492817"/>
                  <a:gd name="connsiteY12" fmla="*/ 0 h 1766887"/>
                  <a:gd name="connsiteX13" fmla="*/ 3253740 w 3492817"/>
                  <a:gd name="connsiteY13" fmla="*/ 41910 h 1766887"/>
                  <a:gd name="connsiteX14" fmla="*/ 3492818 w 3492817"/>
                  <a:gd name="connsiteY14" fmla="*/ 0 h 1766887"/>
                  <a:gd name="connsiteX15" fmla="*/ 3492818 w 3492817"/>
                  <a:gd name="connsiteY15" fmla="*/ 1766888 h 1766887"/>
                  <a:gd name="connsiteX16" fmla="*/ 3492818 w 3492817"/>
                  <a:gd name="connsiteY16" fmla="*/ 1766888 h 176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92817" h="1766887">
                    <a:moveTo>
                      <a:pt x="3492818" y="1766888"/>
                    </a:moveTo>
                    <a:lnTo>
                      <a:pt x="0" y="1766888"/>
                    </a:lnTo>
                    <a:lnTo>
                      <a:pt x="0" y="0"/>
                    </a:lnTo>
                    <a:cubicBezTo>
                      <a:pt x="0" y="0"/>
                      <a:pt x="166688" y="41910"/>
                      <a:pt x="254318" y="41910"/>
                    </a:cubicBezTo>
                    <a:cubicBezTo>
                      <a:pt x="342900" y="41910"/>
                      <a:pt x="545783" y="0"/>
                      <a:pt x="545783" y="0"/>
                    </a:cubicBezTo>
                    <a:cubicBezTo>
                      <a:pt x="545783" y="0"/>
                      <a:pt x="717233" y="41910"/>
                      <a:pt x="831533" y="41910"/>
                    </a:cubicBezTo>
                    <a:cubicBezTo>
                      <a:pt x="945833" y="41910"/>
                      <a:pt x="1153478" y="0"/>
                      <a:pt x="1153478" y="0"/>
                    </a:cubicBezTo>
                    <a:cubicBezTo>
                      <a:pt x="1153478" y="0"/>
                      <a:pt x="1387793" y="41910"/>
                      <a:pt x="1485900" y="41910"/>
                    </a:cubicBezTo>
                    <a:cubicBezTo>
                      <a:pt x="1584960" y="41910"/>
                      <a:pt x="1792605" y="0"/>
                      <a:pt x="1792605" y="0"/>
                    </a:cubicBezTo>
                    <a:cubicBezTo>
                      <a:pt x="1792605" y="0"/>
                      <a:pt x="2052638" y="36195"/>
                      <a:pt x="2145983" y="41910"/>
                    </a:cubicBezTo>
                    <a:cubicBezTo>
                      <a:pt x="2239328" y="46673"/>
                      <a:pt x="2437448" y="0"/>
                      <a:pt x="2437448" y="0"/>
                    </a:cubicBezTo>
                    <a:cubicBezTo>
                      <a:pt x="2437448" y="0"/>
                      <a:pt x="2681288" y="41910"/>
                      <a:pt x="2765108" y="41910"/>
                    </a:cubicBezTo>
                    <a:cubicBezTo>
                      <a:pt x="2847975" y="41910"/>
                      <a:pt x="3040380" y="0"/>
                      <a:pt x="3040380" y="0"/>
                    </a:cubicBezTo>
                    <a:cubicBezTo>
                      <a:pt x="3040380" y="0"/>
                      <a:pt x="3165158" y="36195"/>
                      <a:pt x="3253740" y="41910"/>
                    </a:cubicBezTo>
                    <a:cubicBezTo>
                      <a:pt x="3342323" y="46673"/>
                      <a:pt x="3492818" y="0"/>
                      <a:pt x="3492818" y="0"/>
                    </a:cubicBezTo>
                    <a:lnTo>
                      <a:pt x="3492818" y="1766888"/>
                    </a:lnTo>
                    <a:lnTo>
                      <a:pt x="3492818" y="1766888"/>
                    </a:lnTo>
                    <a:close/>
                  </a:path>
                </a:pathLst>
              </a:custGeom>
              <a:gradFill>
                <a:gsLst>
                  <a:gs pos="0">
                    <a:srgbClr val="96BFD5">
                      <a:alpha val="71000"/>
                    </a:srgbClr>
                  </a:gs>
                  <a:gs pos="33960">
                    <a:srgbClr val="66ACCB">
                      <a:alpha val="55000"/>
                    </a:srgbClr>
                  </a:gs>
                  <a:gs pos="100000">
                    <a:srgbClr val="0583B7">
                      <a:alpha val="52000"/>
                    </a:srgb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5B349F91-ECB1-44C6-93C1-054FCB831283}"/>
                  </a:ext>
                </a:extLst>
              </p:cNvPr>
              <p:cNvSpPr/>
              <p:nvPr/>
            </p:nvSpPr>
            <p:spPr>
              <a:xfrm>
                <a:off x="6096000" y="1099184"/>
                <a:ext cx="3493769" cy="1766887"/>
              </a:xfrm>
              <a:custGeom>
                <a:avLst/>
                <a:gdLst>
                  <a:gd name="connsiteX0" fmla="*/ 3492818 w 3493769"/>
                  <a:gd name="connsiteY0" fmla="*/ 1766888 h 1766887"/>
                  <a:gd name="connsiteX1" fmla="*/ 0 w 3493769"/>
                  <a:gd name="connsiteY1" fmla="*/ 1766888 h 1766887"/>
                  <a:gd name="connsiteX2" fmla="*/ 0 w 3493769"/>
                  <a:gd name="connsiteY2" fmla="*/ 0 h 1766887"/>
                  <a:gd name="connsiteX3" fmla="*/ 953 w 3493769"/>
                  <a:gd name="connsiteY3" fmla="*/ 0 h 1766887"/>
                  <a:gd name="connsiteX4" fmla="*/ 255270 w 3493769"/>
                  <a:gd name="connsiteY4" fmla="*/ 41910 h 1766887"/>
                  <a:gd name="connsiteX5" fmla="*/ 546735 w 3493769"/>
                  <a:gd name="connsiteY5" fmla="*/ 0 h 1766887"/>
                  <a:gd name="connsiteX6" fmla="*/ 546735 w 3493769"/>
                  <a:gd name="connsiteY6" fmla="*/ 0 h 1766887"/>
                  <a:gd name="connsiteX7" fmla="*/ 546735 w 3493769"/>
                  <a:gd name="connsiteY7" fmla="*/ 0 h 1766887"/>
                  <a:gd name="connsiteX8" fmla="*/ 832485 w 3493769"/>
                  <a:gd name="connsiteY8" fmla="*/ 41910 h 1766887"/>
                  <a:gd name="connsiteX9" fmla="*/ 1154430 w 3493769"/>
                  <a:gd name="connsiteY9" fmla="*/ 0 h 1766887"/>
                  <a:gd name="connsiteX10" fmla="*/ 1154430 w 3493769"/>
                  <a:gd name="connsiteY10" fmla="*/ 0 h 1766887"/>
                  <a:gd name="connsiteX11" fmla="*/ 1154430 w 3493769"/>
                  <a:gd name="connsiteY11" fmla="*/ 0 h 1766887"/>
                  <a:gd name="connsiteX12" fmla="*/ 1486853 w 3493769"/>
                  <a:gd name="connsiteY12" fmla="*/ 41910 h 1766887"/>
                  <a:gd name="connsiteX13" fmla="*/ 1793558 w 3493769"/>
                  <a:gd name="connsiteY13" fmla="*/ 0 h 1766887"/>
                  <a:gd name="connsiteX14" fmla="*/ 1793558 w 3493769"/>
                  <a:gd name="connsiteY14" fmla="*/ 0 h 1766887"/>
                  <a:gd name="connsiteX15" fmla="*/ 1793558 w 3493769"/>
                  <a:gd name="connsiteY15" fmla="*/ 0 h 1766887"/>
                  <a:gd name="connsiteX16" fmla="*/ 2146935 w 3493769"/>
                  <a:gd name="connsiteY16" fmla="*/ 41910 h 1766887"/>
                  <a:gd name="connsiteX17" fmla="*/ 2162175 w 3493769"/>
                  <a:gd name="connsiteY17" fmla="*/ 41910 h 1766887"/>
                  <a:gd name="connsiteX18" fmla="*/ 2437448 w 3493769"/>
                  <a:gd name="connsiteY18" fmla="*/ 0 h 1766887"/>
                  <a:gd name="connsiteX19" fmla="*/ 2437448 w 3493769"/>
                  <a:gd name="connsiteY19" fmla="*/ 0 h 1766887"/>
                  <a:gd name="connsiteX20" fmla="*/ 2437448 w 3493769"/>
                  <a:gd name="connsiteY20" fmla="*/ 0 h 1766887"/>
                  <a:gd name="connsiteX21" fmla="*/ 2765108 w 3493769"/>
                  <a:gd name="connsiteY21" fmla="*/ 41910 h 1766887"/>
                  <a:gd name="connsiteX22" fmla="*/ 3040380 w 3493769"/>
                  <a:gd name="connsiteY22" fmla="*/ 0 h 1766887"/>
                  <a:gd name="connsiteX23" fmla="*/ 3040380 w 3493769"/>
                  <a:gd name="connsiteY23" fmla="*/ 0 h 1766887"/>
                  <a:gd name="connsiteX24" fmla="*/ 3040380 w 3493769"/>
                  <a:gd name="connsiteY24" fmla="*/ 0 h 1766887"/>
                  <a:gd name="connsiteX25" fmla="*/ 3253740 w 3493769"/>
                  <a:gd name="connsiteY25" fmla="*/ 41910 h 1766887"/>
                  <a:gd name="connsiteX26" fmla="*/ 3492818 w 3493769"/>
                  <a:gd name="connsiteY26" fmla="*/ 0 h 1766887"/>
                  <a:gd name="connsiteX27" fmla="*/ 3493770 w 3493769"/>
                  <a:gd name="connsiteY27" fmla="*/ 0 h 1766887"/>
                  <a:gd name="connsiteX28" fmla="*/ 3493770 w 3493769"/>
                  <a:gd name="connsiteY28" fmla="*/ 1766888 h 1766887"/>
                  <a:gd name="connsiteX29" fmla="*/ 953 w 3493769"/>
                  <a:gd name="connsiteY29" fmla="*/ 1765935 h 1766887"/>
                  <a:gd name="connsiteX30" fmla="*/ 3491865 w 3493769"/>
                  <a:gd name="connsiteY30" fmla="*/ 1765935 h 1766887"/>
                  <a:gd name="connsiteX31" fmla="*/ 3491865 w 3493769"/>
                  <a:gd name="connsiteY31" fmla="*/ 953 h 1766887"/>
                  <a:gd name="connsiteX32" fmla="*/ 3267075 w 3493769"/>
                  <a:gd name="connsiteY32" fmla="*/ 42863 h 1766887"/>
                  <a:gd name="connsiteX33" fmla="*/ 3252788 w 3493769"/>
                  <a:gd name="connsiteY33" fmla="*/ 42863 h 1766887"/>
                  <a:gd name="connsiteX34" fmla="*/ 3039428 w 3493769"/>
                  <a:gd name="connsiteY34" fmla="*/ 953 h 1766887"/>
                  <a:gd name="connsiteX35" fmla="*/ 2764155 w 3493769"/>
                  <a:gd name="connsiteY35" fmla="*/ 42863 h 1766887"/>
                  <a:gd name="connsiteX36" fmla="*/ 2436495 w 3493769"/>
                  <a:gd name="connsiteY36" fmla="*/ 953 h 1766887"/>
                  <a:gd name="connsiteX37" fmla="*/ 2160270 w 3493769"/>
                  <a:gd name="connsiteY37" fmla="*/ 42863 h 1766887"/>
                  <a:gd name="connsiteX38" fmla="*/ 2145030 w 3493769"/>
                  <a:gd name="connsiteY38" fmla="*/ 42863 h 1766887"/>
                  <a:gd name="connsiteX39" fmla="*/ 1791653 w 3493769"/>
                  <a:gd name="connsiteY39" fmla="*/ 953 h 1766887"/>
                  <a:gd name="connsiteX40" fmla="*/ 1484948 w 3493769"/>
                  <a:gd name="connsiteY40" fmla="*/ 42863 h 1766887"/>
                  <a:gd name="connsiteX41" fmla="*/ 1152525 w 3493769"/>
                  <a:gd name="connsiteY41" fmla="*/ 953 h 1766887"/>
                  <a:gd name="connsiteX42" fmla="*/ 830580 w 3493769"/>
                  <a:gd name="connsiteY42" fmla="*/ 42863 h 1766887"/>
                  <a:gd name="connsiteX43" fmla="*/ 544830 w 3493769"/>
                  <a:gd name="connsiteY43" fmla="*/ 953 h 1766887"/>
                  <a:gd name="connsiteX44" fmla="*/ 255270 w 3493769"/>
                  <a:gd name="connsiteY44" fmla="*/ 41910 h 1766887"/>
                  <a:gd name="connsiteX45" fmla="*/ 953 w 3493769"/>
                  <a:gd name="connsiteY45" fmla="*/ 0 h 1766887"/>
                  <a:gd name="connsiteX46" fmla="*/ 953 w 3493769"/>
                  <a:gd name="connsiteY46" fmla="*/ 1765935 h 176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493769" h="1766887">
                    <a:moveTo>
                      <a:pt x="3492818" y="1766888"/>
                    </a:moveTo>
                    <a:lnTo>
                      <a:pt x="0" y="1766888"/>
                    </a:lnTo>
                    <a:lnTo>
                      <a:pt x="0" y="0"/>
                    </a:lnTo>
                    <a:lnTo>
                      <a:pt x="953" y="0"/>
                    </a:lnTo>
                    <a:cubicBezTo>
                      <a:pt x="2858" y="0"/>
                      <a:pt x="168593" y="41910"/>
                      <a:pt x="255270" y="41910"/>
                    </a:cubicBezTo>
                    <a:cubicBezTo>
                      <a:pt x="342900" y="41910"/>
                      <a:pt x="543878" y="953"/>
                      <a:pt x="546735" y="0"/>
                    </a:cubicBezTo>
                    <a:lnTo>
                      <a:pt x="546735" y="0"/>
                    </a:lnTo>
                    <a:lnTo>
                      <a:pt x="546735" y="0"/>
                    </a:lnTo>
                    <a:cubicBezTo>
                      <a:pt x="548640" y="0"/>
                      <a:pt x="719138" y="41910"/>
                      <a:pt x="832485" y="41910"/>
                    </a:cubicBezTo>
                    <a:cubicBezTo>
                      <a:pt x="945833" y="41910"/>
                      <a:pt x="1152525" y="953"/>
                      <a:pt x="1154430" y="0"/>
                    </a:cubicBezTo>
                    <a:lnTo>
                      <a:pt x="1154430" y="0"/>
                    </a:lnTo>
                    <a:lnTo>
                      <a:pt x="1154430" y="0"/>
                    </a:lnTo>
                    <a:cubicBezTo>
                      <a:pt x="1156335" y="0"/>
                      <a:pt x="1389698" y="41910"/>
                      <a:pt x="1486853" y="41910"/>
                    </a:cubicBezTo>
                    <a:cubicBezTo>
                      <a:pt x="1584960" y="41910"/>
                      <a:pt x="1791653" y="953"/>
                      <a:pt x="1793558" y="0"/>
                    </a:cubicBezTo>
                    <a:lnTo>
                      <a:pt x="1793558" y="0"/>
                    </a:lnTo>
                    <a:lnTo>
                      <a:pt x="1793558" y="0"/>
                    </a:lnTo>
                    <a:cubicBezTo>
                      <a:pt x="1796415" y="0"/>
                      <a:pt x="2054543" y="36195"/>
                      <a:pt x="2146935" y="41910"/>
                    </a:cubicBezTo>
                    <a:cubicBezTo>
                      <a:pt x="2151698" y="41910"/>
                      <a:pt x="2156460" y="41910"/>
                      <a:pt x="2162175" y="41910"/>
                    </a:cubicBezTo>
                    <a:cubicBezTo>
                      <a:pt x="2259330" y="41910"/>
                      <a:pt x="2436495" y="0"/>
                      <a:pt x="2437448" y="0"/>
                    </a:cubicBezTo>
                    <a:lnTo>
                      <a:pt x="2437448" y="0"/>
                    </a:lnTo>
                    <a:lnTo>
                      <a:pt x="2437448" y="0"/>
                    </a:lnTo>
                    <a:cubicBezTo>
                      <a:pt x="2440305" y="0"/>
                      <a:pt x="2682240" y="41910"/>
                      <a:pt x="2765108" y="41910"/>
                    </a:cubicBezTo>
                    <a:cubicBezTo>
                      <a:pt x="2847023" y="41910"/>
                      <a:pt x="3038475" y="953"/>
                      <a:pt x="3040380" y="0"/>
                    </a:cubicBezTo>
                    <a:lnTo>
                      <a:pt x="3040380" y="0"/>
                    </a:lnTo>
                    <a:lnTo>
                      <a:pt x="3040380" y="0"/>
                    </a:lnTo>
                    <a:cubicBezTo>
                      <a:pt x="3041333" y="0"/>
                      <a:pt x="3166110" y="36195"/>
                      <a:pt x="3253740" y="41910"/>
                    </a:cubicBezTo>
                    <a:cubicBezTo>
                      <a:pt x="3341370" y="46673"/>
                      <a:pt x="3490913" y="953"/>
                      <a:pt x="3492818" y="0"/>
                    </a:cubicBezTo>
                    <a:lnTo>
                      <a:pt x="3493770" y="0"/>
                    </a:lnTo>
                    <a:lnTo>
                      <a:pt x="3493770" y="1766888"/>
                    </a:lnTo>
                    <a:close/>
                    <a:moveTo>
                      <a:pt x="953" y="1765935"/>
                    </a:moveTo>
                    <a:lnTo>
                      <a:pt x="3491865" y="1765935"/>
                    </a:lnTo>
                    <a:lnTo>
                      <a:pt x="3491865" y="953"/>
                    </a:lnTo>
                    <a:cubicBezTo>
                      <a:pt x="3482340" y="3810"/>
                      <a:pt x="3352800" y="42863"/>
                      <a:pt x="3267075" y="42863"/>
                    </a:cubicBezTo>
                    <a:cubicBezTo>
                      <a:pt x="3262313" y="42863"/>
                      <a:pt x="3257550" y="42863"/>
                      <a:pt x="3252788" y="42863"/>
                    </a:cubicBezTo>
                    <a:cubicBezTo>
                      <a:pt x="3166110" y="38100"/>
                      <a:pt x="3044190" y="2858"/>
                      <a:pt x="3039428" y="953"/>
                    </a:cubicBezTo>
                    <a:cubicBezTo>
                      <a:pt x="3034665" y="1905"/>
                      <a:pt x="2845118" y="42863"/>
                      <a:pt x="2764155" y="42863"/>
                    </a:cubicBezTo>
                    <a:cubicBezTo>
                      <a:pt x="2682240" y="42863"/>
                      <a:pt x="2442210" y="1905"/>
                      <a:pt x="2436495" y="953"/>
                    </a:cubicBezTo>
                    <a:cubicBezTo>
                      <a:pt x="2431733" y="1905"/>
                      <a:pt x="2257425" y="42863"/>
                      <a:pt x="2160270" y="42863"/>
                    </a:cubicBezTo>
                    <a:cubicBezTo>
                      <a:pt x="2154555" y="42863"/>
                      <a:pt x="2149793" y="42863"/>
                      <a:pt x="2145030" y="42863"/>
                    </a:cubicBezTo>
                    <a:cubicBezTo>
                      <a:pt x="2052638" y="38100"/>
                      <a:pt x="1797368" y="1905"/>
                      <a:pt x="1791653" y="953"/>
                    </a:cubicBezTo>
                    <a:cubicBezTo>
                      <a:pt x="1786890" y="1905"/>
                      <a:pt x="1582103" y="42863"/>
                      <a:pt x="1484948" y="42863"/>
                    </a:cubicBezTo>
                    <a:cubicBezTo>
                      <a:pt x="1387793" y="42863"/>
                      <a:pt x="1157288" y="1905"/>
                      <a:pt x="1152525" y="953"/>
                    </a:cubicBezTo>
                    <a:cubicBezTo>
                      <a:pt x="1147763" y="1905"/>
                      <a:pt x="942975" y="42863"/>
                      <a:pt x="830580" y="42863"/>
                    </a:cubicBezTo>
                    <a:cubicBezTo>
                      <a:pt x="718185" y="42863"/>
                      <a:pt x="549593" y="2858"/>
                      <a:pt x="544830" y="953"/>
                    </a:cubicBezTo>
                    <a:cubicBezTo>
                      <a:pt x="541020" y="1905"/>
                      <a:pt x="341948" y="41910"/>
                      <a:pt x="255270" y="41910"/>
                    </a:cubicBezTo>
                    <a:cubicBezTo>
                      <a:pt x="170498" y="41910"/>
                      <a:pt x="10478" y="2858"/>
                      <a:pt x="953" y="0"/>
                    </a:cubicBezTo>
                    <a:cubicBezTo>
                      <a:pt x="953" y="0"/>
                      <a:pt x="953" y="1765935"/>
                      <a:pt x="953" y="1765935"/>
                    </a:cubicBezTo>
                    <a:close/>
                  </a:path>
                </a:pathLst>
              </a:custGeom>
              <a:solidFill>
                <a:srgbClr val="0583B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grpSp>
          <p:nvGrpSpPr>
            <p:cNvPr id="82" name="Graphique 25">
              <a:extLst>
                <a:ext uri="{FF2B5EF4-FFF2-40B4-BE49-F238E27FC236}">
                  <a16:creationId xmlns:a16="http://schemas.microsoft.com/office/drawing/2014/main" id="{EDA80536-A17B-6794-D6D1-C3953F27944A}"/>
                </a:ext>
              </a:extLst>
            </p:cNvPr>
            <p:cNvGrpSpPr/>
            <p:nvPr/>
          </p:nvGrpSpPr>
          <p:grpSpPr>
            <a:xfrm>
              <a:off x="9587865" y="787717"/>
              <a:ext cx="1267777" cy="2078355"/>
              <a:chOff x="9587865" y="787717"/>
              <a:chExt cx="1267777" cy="2078355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CBB58FE4-21F4-C553-D04B-DB2789CFE798}"/>
                  </a:ext>
                </a:extLst>
              </p:cNvPr>
              <p:cNvSpPr/>
              <p:nvPr/>
            </p:nvSpPr>
            <p:spPr>
              <a:xfrm>
                <a:off x="9587865" y="787717"/>
                <a:ext cx="1267777" cy="2077402"/>
              </a:xfrm>
              <a:custGeom>
                <a:avLst/>
                <a:gdLst>
                  <a:gd name="connsiteX0" fmla="*/ 1267778 w 1267777"/>
                  <a:gd name="connsiteY0" fmla="*/ 1765935 h 2077402"/>
                  <a:gd name="connsiteX1" fmla="*/ 0 w 1267777"/>
                  <a:gd name="connsiteY1" fmla="*/ 2077403 h 2077402"/>
                  <a:gd name="connsiteX2" fmla="*/ 0 w 1267777"/>
                  <a:gd name="connsiteY2" fmla="*/ 311468 h 2077402"/>
                  <a:gd name="connsiteX3" fmla="*/ 176213 w 1267777"/>
                  <a:gd name="connsiteY3" fmla="*/ 309563 h 2077402"/>
                  <a:gd name="connsiteX4" fmla="*/ 336232 w 1267777"/>
                  <a:gd name="connsiteY4" fmla="*/ 228600 h 2077402"/>
                  <a:gd name="connsiteX5" fmla="*/ 482917 w 1267777"/>
                  <a:gd name="connsiteY5" fmla="*/ 234315 h 2077402"/>
                  <a:gd name="connsiteX6" fmla="*/ 612457 w 1267777"/>
                  <a:gd name="connsiteY6" fmla="*/ 160973 h 2077402"/>
                  <a:gd name="connsiteX7" fmla="*/ 746760 w 1267777"/>
                  <a:gd name="connsiteY7" fmla="*/ 169545 h 2077402"/>
                  <a:gd name="connsiteX8" fmla="*/ 876300 w 1267777"/>
                  <a:gd name="connsiteY8" fmla="*/ 96203 h 2077402"/>
                  <a:gd name="connsiteX9" fmla="*/ 995363 w 1267777"/>
                  <a:gd name="connsiteY9" fmla="*/ 87630 h 2077402"/>
                  <a:gd name="connsiteX10" fmla="*/ 1082992 w 1267777"/>
                  <a:gd name="connsiteY10" fmla="*/ 45720 h 2077402"/>
                  <a:gd name="connsiteX11" fmla="*/ 1162050 w 1267777"/>
                  <a:gd name="connsiteY11" fmla="*/ 46672 h 2077402"/>
                  <a:gd name="connsiteX12" fmla="*/ 1265873 w 1267777"/>
                  <a:gd name="connsiteY12" fmla="*/ 0 h 2077402"/>
                  <a:gd name="connsiteX13" fmla="*/ 1267778 w 1267777"/>
                  <a:gd name="connsiteY13" fmla="*/ 1765935 h 2077402"/>
                  <a:gd name="connsiteX14" fmla="*/ 1267778 w 1267777"/>
                  <a:gd name="connsiteY14" fmla="*/ 1765935 h 207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7777" h="2077402">
                    <a:moveTo>
                      <a:pt x="1267778" y="1765935"/>
                    </a:moveTo>
                    <a:lnTo>
                      <a:pt x="0" y="2077403"/>
                    </a:lnTo>
                    <a:lnTo>
                      <a:pt x="0" y="311468"/>
                    </a:lnTo>
                    <a:cubicBezTo>
                      <a:pt x="0" y="311468"/>
                      <a:pt x="113347" y="328613"/>
                      <a:pt x="176213" y="309563"/>
                    </a:cubicBezTo>
                    <a:cubicBezTo>
                      <a:pt x="239078" y="290513"/>
                      <a:pt x="336232" y="228600"/>
                      <a:pt x="336232" y="228600"/>
                    </a:cubicBezTo>
                    <a:cubicBezTo>
                      <a:pt x="336232" y="228600"/>
                      <a:pt x="410528" y="250508"/>
                      <a:pt x="482917" y="234315"/>
                    </a:cubicBezTo>
                    <a:cubicBezTo>
                      <a:pt x="555307" y="218123"/>
                      <a:pt x="612457" y="160973"/>
                      <a:pt x="612457" y="160973"/>
                    </a:cubicBezTo>
                    <a:cubicBezTo>
                      <a:pt x="612457" y="160973"/>
                      <a:pt x="683895" y="182880"/>
                      <a:pt x="746760" y="169545"/>
                    </a:cubicBezTo>
                    <a:cubicBezTo>
                      <a:pt x="809625" y="156210"/>
                      <a:pt x="876300" y="96203"/>
                      <a:pt x="876300" y="96203"/>
                    </a:cubicBezTo>
                    <a:cubicBezTo>
                      <a:pt x="876300" y="96203"/>
                      <a:pt x="942022" y="102870"/>
                      <a:pt x="995363" y="87630"/>
                    </a:cubicBezTo>
                    <a:cubicBezTo>
                      <a:pt x="1048703" y="72390"/>
                      <a:pt x="1082992" y="45720"/>
                      <a:pt x="1082992" y="45720"/>
                    </a:cubicBezTo>
                    <a:cubicBezTo>
                      <a:pt x="1082992" y="45720"/>
                      <a:pt x="1095375" y="57150"/>
                      <a:pt x="1162050" y="46672"/>
                    </a:cubicBezTo>
                    <a:cubicBezTo>
                      <a:pt x="1229678" y="37147"/>
                      <a:pt x="1265873" y="0"/>
                      <a:pt x="1265873" y="0"/>
                    </a:cubicBezTo>
                    <a:lnTo>
                      <a:pt x="1267778" y="1765935"/>
                    </a:lnTo>
                    <a:lnTo>
                      <a:pt x="1267778" y="1765935"/>
                    </a:lnTo>
                    <a:close/>
                  </a:path>
                </a:pathLst>
              </a:custGeom>
              <a:gradFill>
                <a:gsLst>
                  <a:gs pos="0">
                    <a:srgbClr val="96BFD5"/>
                  </a:gs>
                  <a:gs pos="33960">
                    <a:srgbClr val="66ACCB"/>
                  </a:gs>
                  <a:gs pos="100000">
                    <a:srgbClr val="0583B7"/>
                  </a:gs>
                </a:gsLst>
                <a:lin ang="5100073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88F0F6B4-FB6A-82CC-FEF2-9A0A3F5279C1}"/>
                  </a:ext>
                </a:extLst>
              </p:cNvPr>
              <p:cNvSpPr/>
              <p:nvPr/>
            </p:nvSpPr>
            <p:spPr>
              <a:xfrm>
                <a:off x="9587865" y="787717"/>
                <a:ext cx="1267777" cy="2078355"/>
              </a:xfrm>
              <a:custGeom>
                <a:avLst/>
                <a:gdLst>
                  <a:gd name="connsiteX0" fmla="*/ 0 w 1267777"/>
                  <a:gd name="connsiteY0" fmla="*/ 2078355 h 2078355"/>
                  <a:gd name="connsiteX1" fmla="*/ 0 w 1267777"/>
                  <a:gd name="connsiteY1" fmla="*/ 311468 h 2078355"/>
                  <a:gd name="connsiteX2" fmla="*/ 0 w 1267777"/>
                  <a:gd name="connsiteY2" fmla="*/ 311468 h 2078355"/>
                  <a:gd name="connsiteX3" fmla="*/ 176213 w 1267777"/>
                  <a:gd name="connsiteY3" fmla="*/ 309563 h 2078355"/>
                  <a:gd name="connsiteX4" fmla="*/ 336232 w 1267777"/>
                  <a:gd name="connsiteY4" fmla="*/ 228600 h 2078355"/>
                  <a:gd name="connsiteX5" fmla="*/ 336232 w 1267777"/>
                  <a:gd name="connsiteY5" fmla="*/ 228600 h 2078355"/>
                  <a:gd name="connsiteX6" fmla="*/ 336232 w 1267777"/>
                  <a:gd name="connsiteY6" fmla="*/ 228600 h 2078355"/>
                  <a:gd name="connsiteX7" fmla="*/ 482917 w 1267777"/>
                  <a:gd name="connsiteY7" fmla="*/ 234315 h 2078355"/>
                  <a:gd name="connsiteX8" fmla="*/ 612457 w 1267777"/>
                  <a:gd name="connsiteY8" fmla="*/ 160973 h 2078355"/>
                  <a:gd name="connsiteX9" fmla="*/ 612457 w 1267777"/>
                  <a:gd name="connsiteY9" fmla="*/ 160973 h 2078355"/>
                  <a:gd name="connsiteX10" fmla="*/ 612457 w 1267777"/>
                  <a:gd name="connsiteY10" fmla="*/ 160973 h 2078355"/>
                  <a:gd name="connsiteX11" fmla="*/ 746760 w 1267777"/>
                  <a:gd name="connsiteY11" fmla="*/ 169545 h 2078355"/>
                  <a:gd name="connsiteX12" fmla="*/ 876300 w 1267777"/>
                  <a:gd name="connsiteY12" fmla="*/ 96203 h 2078355"/>
                  <a:gd name="connsiteX13" fmla="*/ 876300 w 1267777"/>
                  <a:gd name="connsiteY13" fmla="*/ 96203 h 2078355"/>
                  <a:gd name="connsiteX14" fmla="*/ 876300 w 1267777"/>
                  <a:gd name="connsiteY14" fmla="*/ 96203 h 2078355"/>
                  <a:gd name="connsiteX15" fmla="*/ 995363 w 1267777"/>
                  <a:gd name="connsiteY15" fmla="*/ 87630 h 2078355"/>
                  <a:gd name="connsiteX16" fmla="*/ 1082992 w 1267777"/>
                  <a:gd name="connsiteY16" fmla="*/ 45720 h 2078355"/>
                  <a:gd name="connsiteX17" fmla="*/ 1082992 w 1267777"/>
                  <a:gd name="connsiteY17" fmla="*/ 45720 h 2078355"/>
                  <a:gd name="connsiteX18" fmla="*/ 1082992 w 1267777"/>
                  <a:gd name="connsiteY18" fmla="*/ 45720 h 2078355"/>
                  <a:gd name="connsiteX19" fmla="*/ 1162050 w 1267777"/>
                  <a:gd name="connsiteY19" fmla="*/ 46672 h 2078355"/>
                  <a:gd name="connsiteX20" fmla="*/ 1265873 w 1267777"/>
                  <a:gd name="connsiteY20" fmla="*/ 953 h 2078355"/>
                  <a:gd name="connsiteX21" fmla="*/ 1266825 w 1267777"/>
                  <a:gd name="connsiteY21" fmla="*/ 0 h 2078355"/>
                  <a:gd name="connsiteX22" fmla="*/ 1266825 w 1267777"/>
                  <a:gd name="connsiteY22" fmla="*/ 1766888 h 2078355"/>
                  <a:gd name="connsiteX23" fmla="*/ 1266825 w 1267777"/>
                  <a:gd name="connsiteY23" fmla="*/ 1766888 h 2078355"/>
                  <a:gd name="connsiteX24" fmla="*/ 1265873 w 1267777"/>
                  <a:gd name="connsiteY24" fmla="*/ 1766888 h 2078355"/>
                  <a:gd name="connsiteX25" fmla="*/ 0 w 1267777"/>
                  <a:gd name="connsiteY25" fmla="*/ 2078355 h 2078355"/>
                  <a:gd name="connsiteX26" fmla="*/ 953 w 1267777"/>
                  <a:gd name="connsiteY26" fmla="*/ 312420 h 2078355"/>
                  <a:gd name="connsiteX27" fmla="*/ 953 w 1267777"/>
                  <a:gd name="connsiteY27" fmla="*/ 2077403 h 2078355"/>
                  <a:gd name="connsiteX28" fmla="*/ 1267778 w 1267777"/>
                  <a:gd name="connsiteY28" fmla="*/ 1765935 h 2078355"/>
                  <a:gd name="connsiteX29" fmla="*/ 1267778 w 1267777"/>
                  <a:gd name="connsiteY29" fmla="*/ 953 h 2078355"/>
                  <a:gd name="connsiteX30" fmla="*/ 1163955 w 1267777"/>
                  <a:gd name="connsiteY30" fmla="*/ 46672 h 2078355"/>
                  <a:gd name="connsiteX31" fmla="*/ 1083945 w 1267777"/>
                  <a:gd name="connsiteY31" fmla="*/ 45720 h 2078355"/>
                  <a:gd name="connsiteX32" fmla="*/ 996315 w 1267777"/>
                  <a:gd name="connsiteY32" fmla="*/ 87630 h 2078355"/>
                  <a:gd name="connsiteX33" fmla="*/ 877253 w 1267777"/>
                  <a:gd name="connsiteY33" fmla="*/ 96203 h 2078355"/>
                  <a:gd name="connsiteX34" fmla="*/ 747713 w 1267777"/>
                  <a:gd name="connsiteY34" fmla="*/ 169545 h 2078355"/>
                  <a:gd name="connsiteX35" fmla="*/ 613410 w 1267777"/>
                  <a:gd name="connsiteY35" fmla="*/ 160973 h 2078355"/>
                  <a:gd name="connsiteX36" fmla="*/ 483870 w 1267777"/>
                  <a:gd name="connsiteY36" fmla="*/ 234315 h 2078355"/>
                  <a:gd name="connsiteX37" fmla="*/ 337185 w 1267777"/>
                  <a:gd name="connsiteY37" fmla="*/ 228600 h 2078355"/>
                  <a:gd name="connsiteX38" fmla="*/ 177165 w 1267777"/>
                  <a:gd name="connsiteY38" fmla="*/ 309563 h 2078355"/>
                  <a:gd name="connsiteX39" fmla="*/ 953 w 1267777"/>
                  <a:gd name="connsiteY39" fmla="*/ 312420 h 207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267777" h="2078355">
                    <a:moveTo>
                      <a:pt x="0" y="2078355"/>
                    </a:moveTo>
                    <a:lnTo>
                      <a:pt x="0" y="311468"/>
                    </a:lnTo>
                    <a:lnTo>
                      <a:pt x="0" y="311468"/>
                    </a:lnTo>
                    <a:cubicBezTo>
                      <a:pt x="953" y="311468"/>
                      <a:pt x="114300" y="328613"/>
                      <a:pt x="176213" y="309563"/>
                    </a:cubicBezTo>
                    <a:cubicBezTo>
                      <a:pt x="238125" y="290513"/>
                      <a:pt x="335280" y="229553"/>
                      <a:pt x="336232" y="228600"/>
                    </a:cubicBezTo>
                    <a:lnTo>
                      <a:pt x="336232" y="228600"/>
                    </a:lnTo>
                    <a:lnTo>
                      <a:pt x="336232" y="228600"/>
                    </a:lnTo>
                    <a:cubicBezTo>
                      <a:pt x="337185" y="228600"/>
                      <a:pt x="411480" y="250508"/>
                      <a:pt x="482917" y="234315"/>
                    </a:cubicBezTo>
                    <a:cubicBezTo>
                      <a:pt x="554355" y="218123"/>
                      <a:pt x="612457" y="161925"/>
                      <a:pt x="612457" y="160973"/>
                    </a:cubicBezTo>
                    <a:lnTo>
                      <a:pt x="612457" y="160973"/>
                    </a:lnTo>
                    <a:lnTo>
                      <a:pt x="612457" y="160973"/>
                    </a:lnTo>
                    <a:cubicBezTo>
                      <a:pt x="613410" y="160973"/>
                      <a:pt x="684847" y="182880"/>
                      <a:pt x="746760" y="169545"/>
                    </a:cubicBezTo>
                    <a:cubicBezTo>
                      <a:pt x="808672" y="156210"/>
                      <a:pt x="875347" y="97155"/>
                      <a:pt x="876300" y="96203"/>
                    </a:cubicBezTo>
                    <a:lnTo>
                      <a:pt x="876300" y="96203"/>
                    </a:lnTo>
                    <a:lnTo>
                      <a:pt x="876300" y="96203"/>
                    </a:lnTo>
                    <a:cubicBezTo>
                      <a:pt x="877253" y="96203"/>
                      <a:pt x="942022" y="102870"/>
                      <a:pt x="995363" y="87630"/>
                    </a:cubicBezTo>
                    <a:cubicBezTo>
                      <a:pt x="1047750" y="73343"/>
                      <a:pt x="1082992" y="45720"/>
                      <a:pt x="1082992" y="45720"/>
                    </a:cubicBezTo>
                    <a:lnTo>
                      <a:pt x="1082992" y="45720"/>
                    </a:lnTo>
                    <a:lnTo>
                      <a:pt x="1082992" y="45720"/>
                    </a:lnTo>
                    <a:cubicBezTo>
                      <a:pt x="1082992" y="45720"/>
                      <a:pt x="1095375" y="56197"/>
                      <a:pt x="1162050" y="46672"/>
                    </a:cubicBezTo>
                    <a:cubicBezTo>
                      <a:pt x="1228725" y="37147"/>
                      <a:pt x="1265873" y="953"/>
                      <a:pt x="1265873" y="953"/>
                    </a:cubicBezTo>
                    <a:lnTo>
                      <a:pt x="1266825" y="0"/>
                    </a:lnTo>
                    <a:lnTo>
                      <a:pt x="1266825" y="1766888"/>
                    </a:lnTo>
                    <a:lnTo>
                      <a:pt x="1266825" y="1766888"/>
                    </a:lnTo>
                    <a:lnTo>
                      <a:pt x="1265873" y="1766888"/>
                    </a:lnTo>
                    <a:lnTo>
                      <a:pt x="0" y="2078355"/>
                    </a:lnTo>
                    <a:close/>
                    <a:moveTo>
                      <a:pt x="953" y="312420"/>
                    </a:moveTo>
                    <a:lnTo>
                      <a:pt x="953" y="2077403"/>
                    </a:lnTo>
                    <a:lnTo>
                      <a:pt x="1267778" y="1765935"/>
                    </a:lnTo>
                    <a:lnTo>
                      <a:pt x="1267778" y="953"/>
                    </a:lnTo>
                    <a:cubicBezTo>
                      <a:pt x="1263015" y="5715"/>
                      <a:pt x="1226820" y="37147"/>
                      <a:pt x="1163955" y="46672"/>
                    </a:cubicBezTo>
                    <a:cubicBezTo>
                      <a:pt x="1101090" y="56197"/>
                      <a:pt x="1086803" y="47625"/>
                      <a:pt x="1083945" y="45720"/>
                    </a:cubicBezTo>
                    <a:cubicBezTo>
                      <a:pt x="1081088" y="48578"/>
                      <a:pt x="1046797" y="74295"/>
                      <a:pt x="996315" y="87630"/>
                    </a:cubicBezTo>
                    <a:cubicBezTo>
                      <a:pt x="944880" y="101917"/>
                      <a:pt x="881063" y="96203"/>
                      <a:pt x="877253" y="96203"/>
                    </a:cubicBezTo>
                    <a:cubicBezTo>
                      <a:pt x="874395" y="99060"/>
                      <a:pt x="808672" y="156210"/>
                      <a:pt x="747713" y="169545"/>
                    </a:cubicBezTo>
                    <a:cubicBezTo>
                      <a:pt x="687705" y="182880"/>
                      <a:pt x="617220" y="162878"/>
                      <a:pt x="613410" y="160973"/>
                    </a:cubicBezTo>
                    <a:cubicBezTo>
                      <a:pt x="609600" y="164783"/>
                      <a:pt x="553403" y="219075"/>
                      <a:pt x="483870" y="234315"/>
                    </a:cubicBezTo>
                    <a:cubicBezTo>
                      <a:pt x="413385" y="250508"/>
                      <a:pt x="340995" y="229553"/>
                      <a:pt x="337185" y="228600"/>
                    </a:cubicBezTo>
                    <a:cubicBezTo>
                      <a:pt x="332422" y="231458"/>
                      <a:pt x="238125" y="291465"/>
                      <a:pt x="177165" y="309563"/>
                    </a:cubicBezTo>
                    <a:cubicBezTo>
                      <a:pt x="116205" y="328613"/>
                      <a:pt x="8572" y="313373"/>
                      <a:pt x="953" y="312420"/>
                    </a:cubicBezTo>
                    <a:close/>
                  </a:path>
                </a:pathLst>
              </a:custGeom>
              <a:solidFill>
                <a:srgbClr val="0583B7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86459C01-A160-3010-832D-7A5ECD1A8D09}"/>
                </a:ext>
              </a:extLst>
            </p:cNvPr>
            <p:cNvSpPr/>
            <p:nvPr/>
          </p:nvSpPr>
          <p:spPr>
            <a:xfrm>
              <a:off x="6096000" y="891539"/>
              <a:ext cx="3492817" cy="1974532"/>
            </a:xfrm>
            <a:custGeom>
              <a:avLst/>
              <a:gdLst>
                <a:gd name="connsiteX0" fmla="*/ 3492818 w 3492817"/>
                <a:gd name="connsiteY0" fmla="*/ 1974533 h 1974532"/>
                <a:gd name="connsiteX1" fmla="*/ 0 w 3492817"/>
                <a:gd name="connsiteY1" fmla="*/ 1974533 h 1974532"/>
                <a:gd name="connsiteX2" fmla="*/ 0 w 3492817"/>
                <a:gd name="connsiteY2" fmla="*/ 0 h 1974532"/>
                <a:gd name="connsiteX3" fmla="*/ 3492818 w 3492817"/>
                <a:gd name="connsiteY3" fmla="*/ 0 h 1974532"/>
                <a:gd name="connsiteX4" fmla="*/ 3492818 w 3492817"/>
                <a:gd name="connsiteY4" fmla="*/ 1974533 h 1974532"/>
                <a:gd name="connsiteX5" fmla="*/ 953 w 3492817"/>
                <a:gd name="connsiteY5" fmla="*/ 1973580 h 1974532"/>
                <a:gd name="connsiteX6" fmla="*/ 3491865 w 3492817"/>
                <a:gd name="connsiteY6" fmla="*/ 1973580 h 1974532"/>
                <a:gd name="connsiteX7" fmla="*/ 3491865 w 3492817"/>
                <a:gd name="connsiteY7" fmla="*/ 0 h 1974532"/>
                <a:gd name="connsiteX8" fmla="*/ 953 w 3492817"/>
                <a:gd name="connsiteY8" fmla="*/ 0 h 1974532"/>
                <a:gd name="connsiteX9" fmla="*/ 953 w 3492817"/>
                <a:gd name="connsiteY9" fmla="*/ 1973580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2817" h="1974532">
                  <a:moveTo>
                    <a:pt x="3492818" y="1974533"/>
                  </a:moveTo>
                  <a:lnTo>
                    <a:pt x="0" y="1974533"/>
                  </a:lnTo>
                  <a:lnTo>
                    <a:pt x="0" y="0"/>
                  </a:lnTo>
                  <a:lnTo>
                    <a:pt x="3492818" y="0"/>
                  </a:lnTo>
                  <a:lnTo>
                    <a:pt x="3492818" y="1974533"/>
                  </a:lnTo>
                  <a:close/>
                  <a:moveTo>
                    <a:pt x="953" y="1973580"/>
                  </a:moveTo>
                  <a:lnTo>
                    <a:pt x="3491865" y="1973580"/>
                  </a:lnTo>
                  <a:lnTo>
                    <a:pt x="3491865" y="0"/>
                  </a:lnTo>
                  <a:lnTo>
                    <a:pt x="953" y="0"/>
                  </a:lnTo>
                  <a:lnTo>
                    <a:pt x="953" y="197358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CDBFB129-E577-8B9F-E583-9407F94980AF}"/>
                </a:ext>
              </a:extLst>
            </p:cNvPr>
            <p:cNvSpPr/>
            <p:nvPr/>
          </p:nvSpPr>
          <p:spPr>
            <a:xfrm>
              <a:off x="9587865" y="579120"/>
              <a:ext cx="1268729" cy="2286952"/>
            </a:xfrm>
            <a:custGeom>
              <a:avLst/>
              <a:gdLst>
                <a:gd name="connsiteX0" fmla="*/ 0 w 1268729"/>
                <a:gd name="connsiteY0" fmla="*/ 2286953 h 2286952"/>
                <a:gd name="connsiteX1" fmla="*/ 0 w 1268729"/>
                <a:gd name="connsiteY1" fmla="*/ 312420 h 2286952"/>
                <a:gd name="connsiteX2" fmla="*/ 0 w 1268729"/>
                <a:gd name="connsiteY2" fmla="*/ 312420 h 2286952"/>
                <a:gd name="connsiteX3" fmla="*/ 1268730 w 1268729"/>
                <a:gd name="connsiteY3" fmla="*/ 0 h 2286952"/>
                <a:gd name="connsiteX4" fmla="*/ 1268730 w 1268729"/>
                <a:gd name="connsiteY4" fmla="*/ 1975485 h 2286952"/>
                <a:gd name="connsiteX5" fmla="*/ 1268730 w 1268729"/>
                <a:gd name="connsiteY5" fmla="*/ 1975485 h 2286952"/>
                <a:gd name="connsiteX6" fmla="*/ 0 w 1268729"/>
                <a:gd name="connsiteY6" fmla="*/ 2286953 h 2286952"/>
                <a:gd name="connsiteX7" fmla="*/ 953 w 1268729"/>
                <a:gd name="connsiteY7" fmla="*/ 312420 h 2286952"/>
                <a:gd name="connsiteX8" fmla="*/ 953 w 1268729"/>
                <a:gd name="connsiteY8" fmla="*/ 2286000 h 2286952"/>
                <a:gd name="connsiteX9" fmla="*/ 1267778 w 1268729"/>
                <a:gd name="connsiteY9" fmla="*/ 1974533 h 2286952"/>
                <a:gd name="connsiteX10" fmla="*/ 1267778 w 1268729"/>
                <a:gd name="connsiteY10" fmla="*/ 953 h 2286952"/>
                <a:gd name="connsiteX11" fmla="*/ 953 w 1268729"/>
                <a:gd name="connsiteY11" fmla="*/ 31242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8729" h="2286952">
                  <a:moveTo>
                    <a:pt x="0" y="2286953"/>
                  </a:moveTo>
                  <a:lnTo>
                    <a:pt x="0" y="312420"/>
                  </a:lnTo>
                  <a:lnTo>
                    <a:pt x="0" y="312420"/>
                  </a:lnTo>
                  <a:lnTo>
                    <a:pt x="1268730" y="0"/>
                  </a:lnTo>
                  <a:lnTo>
                    <a:pt x="1268730" y="1975485"/>
                  </a:lnTo>
                  <a:lnTo>
                    <a:pt x="1268730" y="1975485"/>
                  </a:lnTo>
                  <a:lnTo>
                    <a:pt x="0" y="2286953"/>
                  </a:lnTo>
                  <a:close/>
                  <a:moveTo>
                    <a:pt x="953" y="312420"/>
                  </a:moveTo>
                  <a:lnTo>
                    <a:pt x="953" y="2286000"/>
                  </a:lnTo>
                  <a:lnTo>
                    <a:pt x="1267778" y="1974533"/>
                  </a:lnTo>
                  <a:lnTo>
                    <a:pt x="1267778" y="953"/>
                  </a:lnTo>
                  <a:lnTo>
                    <a:pt x="953" y="3124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pic>
        <p:nvPicPr>
          <p:cNvPr id="95" name="Graphique 94">
            <a:extLst>
              <a:ext uri="{FF2B5EF4-FFF2-40B4-BE49-F238E27FC236}">
                <a16:creationId xmlns:a16="http://schemas.microsoft.com/office/drawing/2014/main" id="{06E1B16B-C37C-FE5F-B82B-B4412EB1B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312" y="1728268"/>
            <a:ext cx="1066724" cy="985976"/>
          </a:xfrm>
          <a:prstGeom prst="rect">
            <a:avLst/>
          </a:prstGeom>
        </p:spPr>
      </p:pic>
      <p:pic>
        <p:nvPicPr>
          <p:cNvPr id="96" name="Graphique 95">
            <a:extLst>
              <a:ext uri="{FF2B5EF4-FFF2-40B4-BE49-F238E27FC236}">
                <a16:creationId xmlns:a16="http://schemas.microsoft.com/office/drawing/2014/main" id="{7EBEAAF3-A686-E715-F1A5-34FB1F2FF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1756" y="1769918"/>
            <a:ext cx="1066724" cy="985976"/>
          </a:xfrm>
          <a:prstGeom prst="rect">
            <a:avLst/>
          </a:prstGeom>
        </p:spPr>
      </p:pic>
      <p:sp>
        <p:nvSpPr>
          <p:cNvPr id="104" name="Forme libre : forme 103">
            <a:extLst>
              <a:ext uri="{FF2B5EF4-FFF2-40B4-BE49-F238E27FC236}">
                <a16:creationId xmlns:a16="http://schemas.microsoft.com/office/drawing/2014/main" id="{D0FAEE02-9630-FE16-7A67-18304487CCEC}"/>
              </a:ext>
            </a:extLst>
          </p:cNvPr>
          <p:cNvSpPr/>
          <p:nvPr/>
        </p:nvSpPr>
        <p:spPr>
          <a:xfrm>
            <a:off x="671282" y="1236847"/>
            <a:ext cx="2837140" cy="1604307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02EA01AF-E578-583B-243B-7CEE9EED1AD5}"/>
              </a:ext>
            </a:extLst>
          </p:cNvPr>
          <p:cNvSpPr/>
          <p:nvPr/>
        </p:nvSpPr>
        <p:spPr>
          <a:xfrm>
            <a:off x="1551125" y="1600747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401DAEA5-97C6-78DE-902D-11F6D50B3C7A}"/>
              </a:ext>
            </a:extLst>
          </p:cNvPr>
          <p:cNvSpPr/>
          <p:nvPr/>
        </p:nvSpPr>
        <p:spPr>
          <a:xfrm>
            <a:off x="1730672" y="1772038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3C1EC236-F462-3CB5-DC7C-56FE97DC34E8}"/>
              </a:ext>
            </a:extLst>
          </p:cNvPr>
          <p:cNvSpPr/>
          <p:nvPr/>
        </p:nvSpPr>
        <p:spPr>
          <a:xfrm>
            <a:off x="1588824" y="172667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4B4FCBF2-BC31-BF7F-A4A4-E3AB58971A29}"/>
              </a:ext>
            </a:extLst>
          </p:cNvPr>
          <p:cNvSpPr/>
          <p:nvPr/>
        </p:nvSpPr>
        <p:spPr>
          <a:xfrm>
            <a:off x="1451103" y="1666874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E62A9EC6-856B-A85B-FB6E-B5B604D4B824}"/>
              </a:ext>
            </a:extLst>
          </p:cNvPr>
          <p:cNvSpPr/>
          <p:nvPr/>
        </p:nvSpPr>
        <p:spPr>
          <a:xfrm>
            <a:off x="1495944" y="1767972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E320048E-EB75-9DEB-A675-60CBA064AE43}"/>
              </a:ext>
            </a:extLst>
          </p:cNvPr>
          <p:cNvSpPr/>
          <p:nvPr/>
        </p:nvSpPr>
        <p:spPr>
          <a:xfrm>
            <a:off x="1586421" y="185607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A10CB781-DF73-8636-88C6-211D132783C0}"/>
              </a:ext>
            </a:extLst>
          </p:cNvPr>
          <p:cNvSpPr/>
          <p:nvPr/>
        </p:nvSpPr>
        <p:spPr>
          <a:xfrm>
            <a:off x="1782815" y="1618653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18A80442-B83E-792A-BE53-348930492014}"/>
              </a:ext>
            </a:extLst>
          </p:cNvPr>
          <p:cNvSpPr/>
          <p:nvPr/>
        </p:nvSpPr>
        <p:spPr>
          <a:xfrm>
            <a:off x="1623907" y="1582784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5946C1A6-4309-136C-1BC6-D1134E6A5612}"/>
              </a:ext>
            </a:extLst>
          </p:cNvPr>
          <p:cNvSpPr/>
          <p:nvPr/>
        </p:nvSpPr>
        <p:spPr>
          <a:xfrm>
            <a:off x="1742988" y="1672310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14DFB7C7-F46C-9F2E-F0DA-7EE74CDB798D}"/>
              </a:ext>
            </a:extLst>
          </p:cNvPr>
          <p:cNvGrpSpPr/>
          <p:nvPr/>
        </p:nvGrpSpPr>
        <p:grpSpPr>
          <a:xfrm>
            <a:off x="1517142" y="1619930"/>
            <a:ext cx="229455" cy="250338"/>
            <a:chOff x="-22833" y="973224"/>
            <a:chExt cx="582862" cy="635912"/>
          </a:xfrm>
        </p:grpSpPr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927AFEE-AF24-771A-11A0-7C3C48DB5015}"/>
                </a:ext>
              </a:extLst>
            </p:cNvPr>
            <p:cNvSpPr/>
            <p:nvPr/>
          </p:nvSpPr>
          <p:spPr>
            <a:xfrm>
              <a:off x="14928" y="1180354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E8D5FCB6-5BFA-9C81-B62E-4CF5E25906CB}"/>
                </a:ext>
              </a:extLst>
            </p:cNvPr>
            <p:cNvSpPr/>
            <p:nvPr/>
          </p:nvSpPr>
          <p:spPr>
            <a:xfrm>
              <a:off x="471384" y="1563418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B19CD87-250C-B36F-7AA6-DAFBAC2137D7}"/>
                </a:ext>
              </a:extLst>
            </p:cNvPr>
            <p:cNvSpPr/>
            <p:nvPr/>
          </p:nvSpPr>
          <p:spPr>
            <a:xfrm>
              <a:off x="200329" y="1024808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CB82D650-95DF-9E56-CDEF-EF6E33B0228D}"/>
                </a:ext>
              </a:extLst>
            </p:cNvPr>
            <p:cNvSpPr/>
            <p:nvPr/>
          </p:nvSpPr>
          <p:spPr>
            <a:xfrm>
              <a:off x="91787" y="1319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8C3A4872-7B86-35C0-5FE8-22A485C91DCE}"/>
                </a:ext>
              </a:extLst>
            </p:cNvPr>
            <p:cNvSpPr/>
            <p:nvPr/>
          </p:nvSpPr>
          <p:spPr>
            <a:xfrm>
              <a:off x="-22833" y="1538523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D190D5F-45D9-648F-A430-E47D863EF4B5}"/>
                </a:ext>
              </a:extLst>
            </p:cNvPr>
            <p:cNvSpPr/>
            <p:nvPr/>
          </p:nvSpPr>
          <p:spPr>
            <a:xfrm>
              <a:off x="239119" y="14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8FB419BB-D2A7-B5AE-E087-30DF5DBC708B}"/>
                </a:ext>
              </a:extLst>
            </p:cNvPr>
            <p:cNvSpPr/>
            <p:nvPr/>
          </p:nvSpPr>
          <p:spPr>
            <a:xfrm>
              <a:off x="349433" y="1151535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09360EC3-44B6-E40A-A826-B50E70D5652C}"/>
                </a:ext>
              </a:extLst>
            </p:cNvPr>
            <p:cNvSpPr/>
            <p:nvPr/>
          </p:nvSpPr>
          <p:spPr>
            <a:xfrm>
              <a:off x="514309" y="973224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B387274-05D4-3013-82B3-0C374EC97830}"/>
                </a:ext>
              </a:extLst>
            </p:cNvPr>
            <p:cNvSpPr/>
            <p:nvPr/>
          </p:nvSpPr>
          <p:spPr>
            <a:xfrm>
              <a:off x="392610" y="13264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142" name="Ellipse 141">
            <a:extLst>
              <a:ext uri="{FF2B5EF4-FFF2-40B4-BE49-F238E27FC236}">
                <a16:creationId xmlns:a16="http://schemas.microsoft.com/office/drawing/2014/main" id="{E342403B-564E-7E72-57F5-D229C6A44B4A}"/>
              </a:ext>
            </a:extLst>
          </p:cNvPr>
          <p:cNvSpPr/>
          <p:nvPr/>
        </p:nvSpPr>
        <p:spPr>
          <a:xfrm>
            <a:off x="2893388" y="164614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D93F7BC-608D-904A-69A7-14EB546BE5F9}"/>
              </a:ext>
            </a:extLst>
          </p:cNvPr>
          <p:cNvSpPr/>
          <p:nvPr/>
        </p:nvSpPr>
        <p:spPr>
          <a:xfrm>
            <a:off x="3072935" y="1817440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8965BBD1-4572-81E9-3006-1E9D5EB8CEF8}"/>
              </a:ext>
            </a:extLst>
          </p:cNvPr>
          <p:cNvSpPr/>
          <p:nvPr/>
        </p:nvSpPr>
        <p:spPr>
          <a:xfrm>
            <a:off x="2931087" y="1772082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0062510D-D7F1-4C68-E714-FB46176F7341}"/>
              </a:ext>
            </a:extLst>
          </p:cNvPr>
          <p:cNvSpPr/>
          <p:nvPr/>
        </p:nvSpPr>
        <p:spPr>
          <a:xfrm>
            <a:off x="2793366" y="1712277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C452D93A-4CB6-BCEA-C572-DDCC52FC6E16}"/>
              </a:ext>
            </a:extLst>
          </p:cNvPr>
          <p:cNvSpPr/>
          <p:nvPr/>
        </p:nvSpPr>
        <p:spPr>
          <a:xfrm>
            <a:off x="2838207" y="1813375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45B5239E-B93D-C42A-2426-404A1CA0B6A7}"/>
              </a:ext>
            </a:extLst>
          </p:cNvPr>
          <p:cNvSpPr/>
          <p:nvPr/>
        </p:nvSpPr>
        <p:spPr>
          <a:xfrm>
            <a:off x="2928684" y="1901481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38CB6D42-7EC4-F2F2-33F0-1BEDF409813B}"/>
              </a:ext>
            </a:extLst>
          </p:cNvPr>
          <p:cNvSpPr/>
          <p:nvPr/>
        </p:nvSpPr>
        <p:spPr>
          <a:xfrm>
            <a:off x="3125078" y="1664056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AD2D8834-481A-3C2E-9C46-DAE31650340F}"/>
              </a:ext>
            </a:extLst>
          </p:cNvPr>
          <p:cNvSpPr/>
          <p:nvPr/>
        </p:nvSpPr>
        <p:spPr>
          <a:xfrm>
            <a:off x="2966170" y="1628186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FCEB24C-F201-9628-1D8E-F37D24C3FD19}"/>
              </a:ext>
            </a:extLst>
          </p:cNvPr>
          <p:cNvSpPr/>
          <p:nvPr/>
        </p:nvSpPr>
        <p:spPr>
          <a:xfrm>
            <a:off x="3085251" y="1717713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FA5384AF-4F3F-E937-A1A7-A1102106A955}"/>
              </a:ext>
            </a:extLst>
          </p:cNvPr>
          <p:cNvGrpSpPr/>
          <p:nvPr/>
        </p:nvGrpSpPr>
        <p:grpSpPr>
          <a:xfrm>
            <a:off x="2859405" y="1665333"/>
            <a:ext cx="229455" cy="250338"/>
            <a:chOff x="-22833" y="973224"/>
            <a:chExt cx="582862" cy="635912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815020C-F8C1-50E9-D1FC-536F72A4E1C8}"/>
                </a:ext>
              </a:extLst>
            </p:cNvPr>
            <p:cNvSpPr/>
            <p:nvPr/>
          </p:nvSpPr>
          <p:spPr>
            <a:xfrm>
              <a:off x="14928" y="1180354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A4D70286-BCBD-DEAB-AD6F-2CF1DD408E32}"/>
                </a:ext>
              </a:extLst>
            </p:cNvPr>
            <p:cNvSpPr/>
            <p:nvPr/>
          </p:nvSpPr>
          <p:spPr>
            <a:xfrm>
              <a:off x="471384" y="1563418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F4B5B6A3-F4FD-3759-7DE4-FD4BCD3C6AD5}"/>
                </a:ext>
              </a:extLst>
            </p:cNvPr>
            <p:cNvSpPr/>
            <p:nvPr/>
          </p:nvSpPr>
          <p:spPr>
            <a:xfrm>
              <a:off x="200329" y="1024808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6339ABD9-655F-446C-B113-5CB764923957}"/>
                </a:ext>
              </a:extLst>
            </p:cNvPr>
            <p:cNvSpPr/>
            <p:nvPr/>
          </p:nvSpPr>
          <p:spPr>
            <a:xfrm>
              <a:off x="91787" y="1319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8404759C-A83D-12FC-D600-6AE1570F3430}"/>
                </a:ext>
              </a:extLst>
            </p:cNvPr>
            <p:cNvSpPr/>
            <p:nvPr/>
          </p:nvSpPr>
          <p:spPr>
            <a:xfrm>
              <a:off x="-22833" y="1538523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A4B5EBFA-D214-A9A4-28C6-9C0EFC1C5BC1}"/>
                </a:ext>
              </a:extLst>
            </p:cNvPr>
            <p:cNvSpPr/>
            <p:nvPr/>
          </p:nvSpPr>
          <p:spPr>
            <a:xfrm>
              <a:off x="239119" y="14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19A51B64-9856-CA34-6CB0-7152A78DFF65}"/>
                </a:ext>
              </a:extLst>
            </p:cNvPr>
            <p:cNvSpPr/>
            <p:nvPr/>
          </p:nvSpPr>
          <p:spPr>
            <a:xfrm>
              <a:off x="349433" y="1151535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18F527F4-2E73-DA48-8F49-7BC3F6EAD86F}"/>
                </a:ext>
              </a:extLst>
            </p:cNvPr>
            <p:cNvSpPr/>
            <p:nvPr/>
          </p:nvSpPr>
          <p:spPr>
            <a:xfrm>
              <a:off x="514309" y="973224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CC2E8D6A-2CC8-793A-95F4-45495A018149}"/>
                </a:ext>
              </a:extLst>
            </p:cNvPr>
            <p:cNvSpPr/>
            <p:nvPr/>
          </p:nvSpPr>
          <p:spPr>
            <a:xfrm>
              <a:off x="392610" y="13264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161" name="Ellipse 160">
            <a:extLst>
              <a:ext uri="{FF2B5EF4-FFF2-40B4-BE49-F238E27FC236}">
                <a16:creationId xmlns:a16="http://schemas.microsoft.com/office/drawing/2014/main" id="{0AE92EBC-E5AD-7D1D-2542-1ED541EA144C}"/>
              </a:ext>
            </a:extLst>
          </p:cNvPr>
          <p:cNvSpPr/>
          <p:nvPr/>
        </p:nvSpPr>
        <p:spPr>
          <a:xfrm>
            <a:off x="5495210" y="1810864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31C9D69-BDC9-DC0E-07D8-ED30DEA9DECC}"/>
              </a:ext>
            </a:extLst>
          </p:cNvPr>
          <p:cNvSpPr/>
          <p:nvPr/>
        </p:nvSpPr>
        <p:spPr>
          <a:xfrm>
            <a:off x="5674756" y="1982156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CD55ED43-B672-A32C-5826-F2FFBA333C8D}"/>
              </a:ext>
            </a:extLst>
          </p:cNvPr>
          <p:cNvSpPr/>
          <p:nvPr/>
        </p:nvSpPr>
        <p:spPr>
          <a:xfrm>
            <a:off x="5532908" y="1936797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9AACDD8-DF7C-C8E6-000B-81F2A0538E25}"/>
              </a:ext>
            </a:extLst>
          </p:cNvPr>
          <p:cNvSpPr/>
          <p:nvPr/>
        </p:nvSpPr>
        <p:spPr>
          <a:xfrm>
            <a:off x="5395188" y="1876992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54BD9542-8ECF-7256-42F7-D5C26534C46A}"/>
              </a:ext>
            </a:extLst>
          </p:cNvPr>
          <p:cNvSpPr/>
          <p:nvPr/>
        </p:nvSpPr>
        <p:spPr>
          <a:xfrm>
            <a:off x="5440028" y="1978090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CE04022-08C9-C9E8-B98F-A006414CA8C8}"/>
              </a:ext>
            </a:extLst>
          </p:cNvPr>
          <p:cNvSpPr/>
          <p:nvPr/>
        </p:nvSpPr>
        <p:spPr>
          <a:xfrm>
            <a:off x="5530506" y="2066197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2B0BC649-3FD5-7E57-76A6-9799BB27F126}"/>
              </a:ext>
            </a:extLst>
          </p:cNvPr>
          <p:cNvSpPr/>
          <p:nvPr/>
        </p:nvSpPr>
        <p:spPr>
          <a:xfrm>
            <a:off x="5726899" y="1828771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56239AB8-55EC-3B25-2673-FC6A2F040191}"/>
              </a:ext>
            </a:extLst>
          </p:cNvPr>
          <p:cNvSpPr/>
          <p:nvPr/>
        </p:nvSpPr>
        <p:spPr>
          <a:xfrm>
            <a:off x="5567991" y="1792902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AE1CE5B1-7601-9739-2DEE-36594F0A0998}"/>
              </a:ext>
            </a:extLst>
          </p:cNvPr>
          <p:cNvSpPr/>
          <p:nvPr/>
        </p:nvSpPr>
        <p:spPr>
          <a:xfrm>
            <a:off x="5687073" y="1882428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4BFA5601-E223-C279-164E-95B6D08633B0}"/>
              </a:ext>
            </a:extLst>
          </p:cNvPr>
          <p:cNvGrpSpPr/>
          <p:nvPr/>
        </p:nvGrpSpPr>
        <p:grpSpPr>
          <a:xfrm>
            <a:off x="5461227" y="1830048"/>
            <a:ext cx="229455" cy="250338"/>
            <a:chOff x="-22833" y="973224"/>
            <a:chExt cx="582862" cy="635912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A56140E6-173D-1396-0306-FC9BDF127372}"/>
                </a:ext>
              </a:extLst>
            </p:cNvPr>
            <p:cNvSpPr/>
            <p:nvPr/>
          </p:nvSpPr>
          <p:spPr>
            <a:xfrm>
              <a:off x="14928" y="1180354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6B488FE3-0214-F465-7E8E-CBF411233540}"/>
                </a:ext>
              </a:extLst>
            </p:cNvPr>
            <p:cNvSpPr/>
            <p:nvPr/>
          </p:nvSpPr>
          <p:spPr>
            <a:xfrm>
              <a:off x="471384" y="1563418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FDC88582-8F62-A8A7-3D01-64DBF4A11A52}"/>
                </a:ext>
              </a:extLst>
            </p:cNvPr>
            <p:cNvSpPr/>
            <p:nvPr/>
          </p:nvSpPr>
          <p:spPr>
            <a:xfrm>
              <a:off x="200329" y="1024808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2D182D9A-E67B-1F4D-7191-44C660F8049B}"/>
                </a:ext>
              </a:extLst>
            </p:cNvPr>
            <p:cNvSpPr/>
            <p:nvPr/>
          </p:nvSpPr>
          <p:spPr>
            <a:xfrm>
              <a:off x="91787" y="1319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AB518804-9EAE-7B40-7D80-57077BE23A76}"/>
                </a:ext>
              </a:extLst>
            </p:cNvPr>
            <p:cNvSpPr/>
            <p:nvPr/>
          </p:nvSpPr>
          <p:spPr>
            <a:xfrm>
              <a:off x="-22833" y="1538523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C8596D26-40FE-7DE5-D62B-0712EC62F154}"/>
                </a:ext>
              </a:extLst>
            </p:cNvPr>
            <p:cNvSpPr/>
            <p:nvPr/>
          </p:nvSpPr>
          <p:spPr>
            <a:xfrm>
              <a:off x="239119" y="14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7271B700-8CFA-DD3A-F73A-CD724776542F}"/>
                </a:ext>
              </a:extLst>
            </p:cNvPr>
            <p:cNvSpPr/>
            <p:nvPr/>
          </p:nvSpPr>
          <p:spPr>
            <a:xfrm>
              <a:off x="349433" y="1151535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C19D89A2-AEE8-97F4-E9E6-EF00BBF21897}"/>
                </a:ext>
              </a:extLst>
            </p:cNvPr>
            <p:cNvSpPr/>
            <p:nvPr/>
          </p:nvSpPr>
          <p:spPr>
            <a:xfrm>
              <a:off x="514309" y="973224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741206A5-67B2-4BBB-B2AA-7E48F2FCEA45}"/>
                </a:ext>
              </a:extLst>
            </p:cNvPr>
            <p:cNvSpPr/>
            <p:nvPr/>
          </p:nvSpPr>
          <p:spPr>
            <a:xfrm>
              <a:off x="392610" y="13264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180" name="Ellipse 179">
            <a:extLst>
              <a:ext uri="{FF2B5EF4-FFF2-40B4-BE49-F238E27FC236}">
                <a16:creationId xmlns:a16="http://schemas.microsoft.com/office/drawing/2014/main" id="{E5487912-EBB7-C98F-CE63-6D5D7ABFF7C9}"/>
              </a:ext>
            </a:extLst>
          </p:cNvPr>
          <p:cNvSpPr/>
          <p:nvPr/>
        </p:nvSpPr>
        <p:spPr>
          <a:xfrm>
            <a:off x="6837473" y="1856267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616812E-5244-20FE-DA09-A34311881EF8}"/>
              </a:ext>
            </a:extLst>
          </p:cNvPr>
          <p:cNvSpPr/>
          <p:nvPr/>
        </p:nvSpPr>
        <p:spPr>
          <a:xfrm>
            <a:off x="7017019" y="2027558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6F4D6837-0299-03E6-7FF0-237A9DFD6CAF}"/>
              </a:ext>
            </a:extLst>
          </p:cNvPr>
          <p:cNvSpPr/>
          <p:nvPr/>
        </p:nvSpPr>
        <p:spPr>
          <a:xfrm>
            <a:off x="6875171" y="198219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A4AFB69B-7F8B-C531-298C-1FC5FA6A9D1A}"/>
              </a:ext>
            </a:extLst>
          </p:cNvPr>
          <p:cNvSpPr/>
          <p:nvPr/>
        </p:nvSpPr>
        <p:spPr>
          <a:xfrm>
            <a:off x="6737451" y="1922395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848FCAFB-8468-020A-C109-2C3DFED8A85B}"/>
              </a:ext>
            </a:extLst>
          </p:cNvPr>
          <p:cNvSpPr/>
          <p:nvPr/>
        </p:nvSpPr>
        <p:spPr>
          <a:xfrm>
            <a:off x="6782291" y="2023492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A8FAF68A-B317-89DD-6231-6E45974DAE0E}"/>
              </a:ext>
            </a:extLst>
          </p:cNvPr>
          <p:cNvSpPr/>
          <p:nvPr/>
        </p:nvSpPr>
        <p:spPr>
          <a:xfrm>
            <a:off x="6872769" y="211159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3907E0DB-3550-D51D-9AA8-757621BCE34E}"/>
              </a:ext>
            </a:extLst>
          </p:cNvPr>
          <p:cNvSpPr/>
          <p:nvPr/>
        </p:nvSpPr>
        <p:spPr>
          <a:xfrm>
            <a:off x="7069162" y="1874174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42EA1CFA-6C9C-A127-0023-7639BA352FAB}"/>
              </a:ext>
            </a:extLst>
          </p:cNvPr>
          <p:cNvSpPr/>
          <p:nvPr/>
        </p:nvSpPr>
        <p:spPr>
          <a:xfrm>
            <a:off x="6910254" y="1838304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290E8CA5-CB72-E135-93FF-4A39FCC81E0E}"/>
              </a:ext>
            </a:extLst>
          </p:cNvPr>
          <p:cNvSpPr/>
          <p:nvPr/>
        </p:nvSpPr>
        <p:spPr>
          <a:xfrm>
            <a:off x="7029336" y="1927830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A4AF538-C118-9C33-5C29-7CA6DF7471A1}"/>
              </a:ext>
            </a:extLst>
          </p:cNvPr>
          <p:cNvGrpSpPr/>
          <p:nvPr/>
        </p:nvGrpSpPr>
        <p:grpSpPr>
          <a:xfrm>
            <a:off x="6803490" y="1875450"/>
            <a:ext cx="229455" cy="250338"/>
            <a:chOff x="-22833" y="973224"/>
            <a:chExt cx="582862" cy="635912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BA7533A-93A3-A22F-0859-087942B9CD79}"/>
                </a:ext>
              </a:extLst>
            </p:cNvPr>
            <p:cNvSpPr/>
            <p:nvPr/>
          </p:nvSpPr>
          <p:spPr>
            <a:xfrm>
              <a:off x="14928" y="1180354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6C036359-7434-10DE-C944-72E62E8AAC85}"/>
                </a:ext>
              </a:extLst>
            </p:cNvPr>
            <p:cNvSpPr/>
            <p:nvPr/>
          </p:nvSpPr>
          <p:spPr>
            <a:xfrm>
              <a:off x="471384" y="1563418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6F6099DC-4B7F-1472-1844-6D4E9E6E88D4}"/>
                </a:ext>
              </a:extLst>
            </p:cNvPr>
            <p:cNvSpPr/>
            <p:nvPr/>
          </p:nvSpPr>
          <p:spPr>
            <a:xfrm>
              <a:off x="200329" y="1024808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5F988235-7B67-AFD3-9486-3937FAF63FD7}"/>
                </a:ext>
              </a:extLst>
            </p:cNvPr>
            <p:cNvSpPr/>
            <p:nvPr/>
          </p:nvSpPr>
          <p:spPr>
            <a:xfrm>
              <a:off x="91787" y="1319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B04F83E1-D5F1-1BB6-5DBD-EE0D2E27DAD3}"/>
                </a:ext>
              </a:extLst>
            </p:cNvPr>
            <p:cNvSpPr/>
            <p:nvPr/>
          </p:nvSpPr>
          <p:spPr>
            <a:xfrm>
              <a:off x="-22833" y="1538523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43C0DD48-9924-D15C-A150-B07020DE7643}"/>
                </a:ext>
              </a:extLst>
            </p:cNvPr>
            <p:cNvSpPr/>
            <p:nvPr/>
          </p:nvSpPr>
          <p:spPr>
            <a:xfrm>
              <a:off x="239119" y="14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519B6A0E-FC81-D826-A9A2-8EBFCC421951}"/>
                </a:ext>
              </a:extLst>
            </p:cNvPr>
            <p:cNvSpPr/>
            <p:nvPr/>
          </p:nvSpPr>
          <p:spPr>
            <a:xfrm>
              <a:off x="349433" y="1151535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0D315710-B862-A008-22A3-FC9D8CCFBC4F}"/>
                </a:ext>
              </a:extLst>
            </p:cNvPr>
            <p:cNvSpPr/>
            <p:nvPr/>
          </p:nvSpPr>
          <p:spPr>
            <a:xfrm>
              <a:off x="514309" y="973224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E02E2547-0BFE-7E9A-8D98-D05F61913A1C}"/>
                </a:ext>
              </a:extLst>
            </p:cNvPr>
            <p:cNvSpPr/>
            <p:nvPr/>
          </p:nvSpPr>
          <p:spPr>
            <a:xfrm>
              <a:off x="392610" y="13264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237" name="Ellipse 236">
            <a:extLst>
              <a:ext uri="{FF2B5EF4-FFF2-40B4-BE49-F238E27FC236}">
                <a16:creationId xmlns:a16="http://schemas.microsoft.com/office/drawing/2014/main" id="{6861B937-EE64-39E1-9B96-027625CF9B2D}"/>
              </a:ext>
            </a:extLst>
          </p:cNvPr>
          <p:cNvSpPr/>
          <p:nvPr/>
        </p:nvSpPr>
        <p:spPr>
          <a:xfrm>
            <a:off x="6168085" y="1838838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C3F44F35-B2EE-49E9-9DCE-55319976BCD1}"/>
              </a:ext>
            </a:extLst>
          </p:cNvPr>
          <p:cNvSpPr/>
          <p:nvPr/>
        </p:nvSpPr>
        <p:spPr>
          <a:xfrm>
            <a:off x="6347631" y="201012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89BD5790-AF98-62A0-9423-B1E8AF899BB5}"/>
              </a:ext>
            </a:extLst>
          </p:cNvPr>
          <p:cNvSpPr/>
          <p:nvPr/>
        </p:nvSpPr>
        <p:spPr>
          <a:xfrm>
            <a:off x="6205784" y="1964771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80434363-C486-0F23-0BE1-7D28D92AD854}"/>
              </a:ext>
            </a:extLst>
          </p:cNvPr>
          <p:cNvSpPr/>
          <p:nvPr/>
        </p:nvSpPr>
        <p:spPr>
          <a:xfrm>
            <a:off x="6068063" y="1904966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5B42F693-F276-EB23-CB5E-E6A690B4DACF}"/>
              </a:ext>
            </a:extLst>
          </p:cNvPr>
          <p:cNvSpPr/>
          <p:nvPr/>
        </p:nvSpPr>
        <p:spPr>
          <a:xfrm>
            <a:off x="6112903" y="2006063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C85B089D-CD8C-6231-2BA0-C424FF4EF92A}"/>
              </a:ext>
            </a:extLst>
          </p:cNvPr>
          <p:cNvSpPr/>
          <p:nvPr/>
        </p:nvSpPr>
        <p:spPr>
          <a:xfrm>
            <a:off x="6203381" y="2094170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CCF4A699-6603-5FDD-DF44-743A31829045}"/>
              </a:ext>
            </a:extLst>
          </p:cNvPr>
          <p:cNvSpPr/>
          <p:nvPr/>
        </p:nvSpPr>
        <p:spPr>
          <a:xfrm>
            <a:off x="6399774" y="1856745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4" name="Ellipse 243">
            <a:extLst>
              <a:ext uri="{FF2B5EF4-FFF2-40B4-BE49-F238E27FC236}">
                <a16:creationId xmlns:a16="http://schemas.microsoft.com/office/drawing/2014/main" id="{B075A108-3A91-7EA8-DEC5-799D56BC3F79}"/>
              </a:ext>
            </a:extLst>
          </p:cNvPr>
          <p:cNvSpPr/>
          <p:nvPr/>
        </p:nvSpPr>
        <p:spPr>
          <a:xfrm>
            <a:off x="6240867" y="1820875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C92C1A49-D3B8-FDD1-1264-80BA4C94B635}"/>
              </a:ext>
            </a:extLst>
          </p:cNvPr>
          <p:cNvSpPr/>
          <p:nvPr/>
        </p:nvSpPr>
        <p:spPr>
          <a:xfrm>
            <a:off x="6359948" y="1910401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6F529DE-A82E-B528-5B31-86D16ABE702B}"/>
              </a:ext>
            </a:extLst>
          </p:cNvPr>
          <p:cNvGrpSpPr/>
          <p:nvPr/>
        </p:nvGrpSpPr>
        <p:grpSpPr>
          <a:xfrm>
            <a:off x="6134102" y="1858021"/>
            <a:ext cx="229455" cy="250338"/>
            <a:chOff x="-22833" y="973224"/>
            <a:chExt cx="582862" cy="635912"/>
          </a:xfrm>
        </p:grpSpPr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8A7823DA-CF2F-3FB3-D82A-4EF61F0052BD}"/>
                </a:ext>
              </a:extLst>
            </p:cNvPr>
            <p:cNvSpPr/>
            <p:nvPr/>
          </p:nvSpPr>
          <p:spPr>
            <a:xfrm>
              <a:off x="14928" y="1180354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8ED30292-7E59-A12C-7389-A8AEAFD2A12E}"/>
                </a:ext>
              </a:extLst>
            </p:cNvPr>
            <p:cNvSpPr/>
            <p:nvPr/>
          </p:nvSpPr>
          <p:spPr>
            <a:xfrm>
              <a:off x="471384" y="1563418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1FF7E5E1-7945-D657-C9A1-80B033FCC943}"/>
                </a:ext>
              </a:extLst>
            </p:cNvPr>
            <p:cNvSpPr/>
            <p:nvPr/>
          </p:nvSpPr>
          <p:spPr>
            <a:xfrm>
              <a:off x="200329" y="1024808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06C9045F-6364-E63F-06AF-2DD266094B0A}"/>
                </a:ext>
              </a:extLst>
            </p:cNvPr>
            <p:cNvSpPr/>
            <p:nvPr/>
          </p:nvSpPr>
          <p:spPr>
            <a:xfrm>
              <a:off x="91787" y="1319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25BE2B83-217B-ABBE-0C26-65AE59043A0D}"/>
                </a:ext>
              </a:extLst>
            </p:cNvPr>
            <p:cNvSpPr/>
            <p:nvPr/>
          </p:nvSpPr>
          <p:spPr>
            <a:xfrm>
              <a:off x="-22833" y="1538523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44050BB0-54F3-DE8B-5327-4D85DD495E90}"/>
                </a:ext>
              </a:extLst>
            </p:cNvPr>
            <p:cNvSpPr/>
            <p:nvPr/>
          </p:nvSpPr>
          <p:spPr>
            <a:xfrm>
              <a:off x="239119" y="14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3BF57F98-6AAF-E7A6-3F6F-2DDD30E241EF}"/>
                </a:ext>
              </a:extLst>
            </p:cNvPr>
            <p:cNvSpPr/>
            <p:nvPr/>
          </p:nvSpPr>
          <p:spPr>
            <a:xfrm>
              <a:off x="349433" y="1151535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68D78741-17C7-9A28-61DF-6A3A5AE772C3}"/>
                </a:ext>
              </a:extLst>
            </p:cNvPr>
            <p:cNvSpPr/>
            <p:nvPr/>
          </p:nvSpPr>
          <p:spPr>
            <a:xfrm>
              <a:off x="514309" y="973224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26053582-0D9B-0818-6242-0C24407517A7}"/>
                </a:ext>
              </a:extLst>
            </p:cNvPr>
            <p:cNvSpPr/>
            <p:nvPr/>
          </p:nvSpPr>
          <p:spPr>
            <a:xfrm>
              <a:off x="392610" y="13264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256" name="Ellipse 255">
            <a:extLst>
              <a:ext uri="{FF2B5EF4-FFF2-40B4-BE49-F238E27FC236}">
                <a16:creationId xmlns:a16="http://schemas.microsoft.com/office/drawing/2014/main" id="{9BDE7BD4-7752-2FD7-C87B-84E971076015}"/>
              </a:ext>
            </a:extLst>
          </p:cNvPr>
          <p:cNvSpPr/>
          <p:nvPr/>
        </p:nvSpPr>
        <p:spPr>
          <a:xfrm>
            <a:off x="7470724" y="1844616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9C838C6-3329-B371-B50C-A33BAEE8ED2D}"/>
              </a:ext>
            </a:extLst>
          </p:cNvPr>
          <p:cNvSpPr/>
          <p:nvPr/>
        </p:nvSpPr>
        <p:spPr>
          <a:xfrm>
            <a:off x="7650270" y="2015908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F470CE0F-9582-93B4-9D39-D6A6436A49B0}"/>
              </a:ext>
            </a:extLst>
          </p:cNvPr>
          <p:cNvSpPr/>
          <p:nvPr/>
        </p:nvSpPr>
        <p:spPr>
          <a:xfrm>
            <a:off x="7508423" y="197054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71AE5CDC-64EB-44D4-4137-E8EBA19ED3AF}"/>
              </a:ext>
            </a:extLst>
          </p:cNvPr>
          <p:cNvSpPr/>
          <p:nvPr/>
        </p:nvSpPr>
        <p:spPr>
          <a:xfrm>
            <a:off x="7256783" y="1950368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8E685D5-7480-D0FF-3843-9E7A9ABEAFC2}"/>
              </a:ext>
            </a:extLst>
          </p:cNvPr>
          <p:cNvSpPr/>
          <p:nvPr/>
        </p:nvSpPr>
        <p:spPr>
          <a:xfrm>
            <a:off x="7415542" y="2011842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C8630190-987B-6B9E-F482-F6A2C326780F}"/>
              </a:ext>
            </a:extLst>
          </p:cNvPr>
          <p:cNvSpPr/>
          <p:nvPr/>
        </p:nvSpPr>
        <p:spPr>
          <a:xfrm>
            <a:off x="7506020" y="2099949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771D4D4B-40F6-E71F-4476-B8007E55E9C2}"/>
              </a:ext>
            </a:extLst>
          </p:cNvPr>
          <p:cNvSpPr/>
          <p:nvPr/>
        </p:nvSpPr>
        <p:spPr>
          <a:xfrm>
            <a:off x="7702413" y="1862523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6B94A4E-6117-517B-0157-E59A9C64BDCA}"/>
              </a:ext>
            </a:extLst>
          </p:cNvPr>
          <p:cNvSpPr/>
          <p:nvPr/>
        </p:nvSpPr>
        <p:spPr>
          <a:xfrm>
            <a:off x="7543506" y="1826654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855C3B6C-AB63-3287-4E7B-18541C8A6B91}"/>
              </a:ext>
            </a:extLst>
          </p:cNvPr>
          <p:cNvSpPr/>
          <p:nvPr/>
        </p:nvSpPr>
        <p:spPr>
          <a:xfrm>
            <a:off x="7662587" y="1916180"/>
            <a:ext cx="37147" cy="371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DC0F4C06-FB34-AC58-16E9-BD1A5BF897AA}"/>
              </a:ext>
            </a:extLst>
          </p:cNvPr>
          <p:cNvGrpSpPr/>
          <p:nvPr/>
        </p:nvGrpSpPr>
        <p:grpSpPr>
          <a:xfrm>
            <a:off x="7436741" y="1863800"/>
            <a:ext cx="229455" cy="250338"/>
            <a:chOff x="-22833" y="973224"/>
            <a:chExt cx="582862" cy="635912"/>
          </a:xfrm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6D2B8E14-D006-7726-9521-823E86C42984}"/>
                </a:ext>
              </a:extLst>
            </p:cNvPr>
            <p:cNvSpPr/>
            <p:nvPr/>
          </p:nvSpPr>
          <p:spPr>
            <a:xfrm>
              <a:off x="14928" y="1180354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B28F4D1D-2BE1-B495-C0DE-8A00C1150019}"/>
                </a:ext>
              </a:extLst>
            </p:cNvPr>
            <p:cNvSpPr/>
            <p:nvPr/>
          </p:nvSpPr>
          <p:spPr>
            <a:xfrm>
              <a:off x="471384" y="1563418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E5BA8D06-E191-CE53-E045-56556DD5B6B5}"/>
                </a:ext>
              </a:extLst>
            </p:cNvPr>
            <p:cNvSpPr/>
            <p:nvPr/>
          </p:nvSpPr>
          <p:spPr>
            <a:xfrm>
              <a:off x="200329" y="1024808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C1D3A2C5-1993-40F1-634D-D278473B82A1}"/>
                </a:ext>
              </a:extLst>
            </p:cNvPr>
            <p:cNvSpPr/>
            <p:nvPr/>
          </p:nvSpPr>
          <p:spPr>
            <a:xfrm>
              <a:off x="91787" y="13197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80D65192-FE9F-7F6F-7FEF-BB62FABC310E}"/>
                </a:ext>
              </a:extLst>
            </p:cNvPr>
            <p:cNvSpPr/>
            <p:nvPr/>
          </p:nvSpPr>
          <p:spPr>
            <a:xfrm>
              <a:off x="-22833" y="1538523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EE7AED64-5D3B-CF34-A881-0C670249BF50}"/>
                </a:ext>
              </a:extLst>
            </p:cNvPr>
            <p:cNvSpPr/>
            <p:nvPr/>
          </p:nvSpPr>
          <p:spPr>
            <a:xfrm>
              <a:off x="239119" y="14734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9BDF3D05-819A-A0A9-1D91-57E4806D1290}"/>
                </a:ext>
              </a:extLst>
            </p:cNvPr>
            <p:cNvSpPr/>
            <p:nvPr/>
          </p:nvSpPr>
          <p:spPr>
            <a:xfrm>
              <a:off x="349433" y="1151535"/>
              <a:ext cx="45718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19F122D0-A68A-B558-19E7-AF20E80FE17E}"/>
                </a:ext>
              </a:extLst>
            </p:cNvPr>
            <p:cNvSpPr/>
            <p:nvPr/>
          </p:nvSpPr>
          <p:spPr>
            <a:xfrm>
              <a:off x="514309" y="973224"/>
              <a:ext cx="45720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C75F9E05-DBED-1895-236D-6979BE4AD0D5}"/>
                </a:ext>
              </a:extLst>
            </p:cNvPr>
            <p:cNvSpPr/>
            <p:nvPr/>
          </p:nvSpPr>
          <p:spPr>
            <a:xfrm>
              <a:off x="392610" y="13264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C61273CE-B996-412A-2B94-FBC36B1CE61B}"/>
              </a:ext>
            </a:extLst>
          </p:cNvPr>
          <p:cNvGrpSpPr/>
          <p:nvPr/>
        </p:nvGrpSpPr>
        <p:grpSpPr>
          <a:xfrm rot="344172" flipV="1">
            <a:off x="4490784" y="698702"/>
            <a:ext cx="1050456" cy="225393"/>
            <a:chOff x="2087418" y="1790664"/>
            <a:chExt cx="4533211" cy="972678"/>
          </a:xfrm>
        </p:grpSpPr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0638CB3D-B54F-E5EB-F14E-119E200B9FD1}"/>
                </a:ext>
              </a:extLst>
            </p:cNvPr>
            <p:cNvSpPr/>
            <p:nvPr/>
          </p:nvSpPr>
          <p:spPr>
            <a:xfrm>
              <a:off x="2087418" y="2124364"/>
              <a:ext cx="3722256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FA7ABA78-4E36-8E73-8EF5-3E982CC24464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pic>
        <p:nvPicPr>
          <p:cNvPr id="279" name="Image 27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D80B48-B851-8A4B-5434-121DFDED6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48" y="2922025"/>
            <a:ext cx="506975" cy="506975"/>
          </a:xfrm>
          <a:prstGeom prst="rect">
            <a:avLst/>
          </a:prstGeom>
        </p:spPr>
      </p:pic>
      <p:sp>
        <p:nvSpPr>
          <p:cNvPr id="280" name="ZoneTexte 279">
            <a:extLst>
              <a:ext uri="{FF2B5EF4-FFF2-40B4-BE49-F238E27FC236}">
                <a16:creationId xmlns:a16="http://schemas.microsoft.com/office/drawing/2014/main" id="{1E3102BF-F711-4540-4528-63EB29793F40}"/>
              </a:ext>
            </a:extLst>
          </p:cNvPr>
          <p:cNvSpPr txBox="1"/>
          <p:nvPr/>
        </p:nvSpPr>
        <p:spPr>
          <a:xfrm>
            <a:off x="2381755" y="3031834"/>
            <a:ext cx="51328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3" dirty="0"/>
              <a:t>24 h</a:t>
            </a:r>
          </a:p>
        </p:txBody>
      </p:sp>
      <p:pic>
        <p:nvPicPr>
          <p:cNvPr id="281" name="Image 28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20B825B-1F55-AB99-AD9A-9228029AE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26" y="2916976"/>
            <a:ext cx="506975" cy="506975"/>
          </a:xfrm>
          <a:prstGeom prst="rect">
            <a:avLst/>
          </a:prstGeom>
        </p:spPr>
      </p:pic>
      <p:sp>
        <p:nvSpPr>
          <p:cNvPr id="282" name="ZoneTexte 281">
            <a:extLst>
              <a:ext uri="{FF2B5EF4-FFF2-40B4-BE49-F238E27FC236}">
                <a16:creationId xmlns:a16="http://schemas.microsoft.com/office/drawing/2014/main" id="{F6C2CE60-E5AA-EBE0-96FE-5E4018C46A97}"/>
              </a:ext>
            </a:extLst>
          </p:cNvPr>
          <p:cNvSpPr txBox="1"/>
          <p:nvPr/>
        </p:nvSpPr>
        <p:spPr>
          <a:xfrm>
            <a:off x="6660933" y="3026786"/>
            <a:ext cx="51328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3" dirty="0"/>
              <a:t>24 h</a:t>
            </a:r>
          </a:p>
        </p:txBody>
      </p:sp>
      <p:pic>
        <p:nvPicPr>
          <p:cNvPr id="286" name="Image 285">
            <a:extLst>
              <a:ext uri="{FF2B5EF4-FFF2-40B4-BE49-F238E27FC236}">
                <a16:creationId xmlns:a16="http://schemas.microsoft.com/office/drawing/2014/main" id="{698F105E-615B-2BAC-BFEA-D63C29C7C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37" y="1509901"/>
            <a:ext cx="647619" cy="1190476"/>
          </a:xfrm>
          <a:prstGeom prst="rect">
            <a:avLst/>
          </a:prstGeom>
        </p:spPr>
      </p:pic>
      <p:pic>
        <p:nvPicPr>
          <p:cNvPr id="287" name="Image 286">
            <a:extLst>
              <a:ext uri="{FF2B5EF4-FFF2-40B4-BE49-F238E27FC236}">
                <a16:creationId xmlns:a16="http://schemas.microsoft.com/office/drawing/2014/main" id="{E3D09ACE-E33A-5DF8-F1A3-A7EB6ADAD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87" y="1528118"/>
            <a:ext cx="647619" cy="1190476"/>
          </a:xfrm>
          <a:prstGeom prst="rect">
            <a:avLst/>
          </a:prstGeom>
        </p:spPr>
      </p:pic>
      <p:sp>
        <p:nvSpPr>
          <p:cNvPr id="288" name="Forme libre : forme 287">
            <a:extLst>
              <a:ext uri="{FF2B5EF4-FFF2-40B4-BE49-F238E27FC236}">
                <a16:creationId xmlns:a16="http://schemas.microsoft.com/office/drawing/2014/main" id="{8A1FDB8D-A57A-A655-99AE-2931014A7884}"/>
              </a:ext>
            </a:extLst>
          </p:cNvPr>
          <p:cNvSpPr/>
          <p:nvPr/>
        </p:nvSpPr>
        <p:spPr>
          <a:xfrm>
            <a:off x="7943643" y="983006"/>
            <a:ext cx="1029295" cy="1858149"/>
          </a:xfrm>
          <a:custGeom>
            <a:avLst/>
            <a:gdLst>
              <a:gd name="connsiteX0" fmla="*/ 1266825 w 1266825"/>
              <a:gd name="connsiteY0" fmla="*/ 1974533 h 2286952"/>
              <a:gd name="connsiteX1" fmla="*/ 0 w 1266825"/>
              <a:gd name="connsiteY1" fmla="*/ 2286953 h 2286952"/>
              <a:gd name="connsiteX2" fmla="*/ 0 w 1266825"/>
              <a:gd name="connsiteY2" fmla="*/ 312420 h 2286952"/>
              <a:gd name="connsiteX3" fmla="*/ 1266825 w 1266825"/>
              <a:gd name="connsiteY3" fmla="*/ 0 h 228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2286952">
                <a:moveTo>
                  <a:pt x="1266825" y="1974533"/>
                </a:moveTo>
                <a:lnTo>
                  <a:pt x="0" y="2286953"/>
                </a:lnTo>
                <a:lnTo>
                  <a:pt x="0" y="312420"/>
                </a:lnTo>
                <a:lnTo>
                  <a:pt x="1266825" y="0"/>
                </a:lnTo>
                <a:close/>
              </a:path>
            </a:pathLst>
          </a:custGeom>
          <a:solidFill>
            <a:schemeClr val="bg1">
              <a:lumMod val="95000"/>
              <a:alpha val="66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289" name="Forme libre : forme 288">
            <a:extLst>
              <a:ext uri="{FF2B5EF4-FFF2-40B4-BE49-F238E27FC236}">
                <a16:creationId xmlns:a16="http://schemas.microsoft.com/office/drawing/2014/main" id="{1DBB3033-68E5-FDBF-B5C5-AF2E5B0E6AFF}"/>
              </a:ext>
            </a:extLst>
          </p:cNvPr>
          <p:cNvSpPr/>
          <p:nvPr/>
        </p:nvSpPr>
        <p:spPr>
          <a:xfrm>
            <a:off x="3509195" y="983006"/>
            <a:ext cx="1029295" cy="1858149"/>
          </a:xfrm>
          <a:custGeom>
            <a:avLst/>
            <a:gdLst>
              <a:gd name="connsiteX0" fmla="*/ 1266825 w 1266825"/>
              <a:gd name="connsiteY0" fmla="*/ 1974533 h 2286952"/>
              <a:gd name="connsiteX1" fmla="*/ 0 w 1266825"/>
              <a:gd name="connsiteY1" fmla="*/ 2286953 h 2286952"/>
              <a:gd name="connsiteX2" fmla="*/ 0 w 1266825"/>
              <a:gd name="connsiteY2" fmla="*/ 312420 h 2286952"/>
              <a:gd name="connsiteX3" fmla="*/ 1266825 w 1266825"/>
              <a:gd name="connsiteY3" fmla="*/ 0 h 228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2286952">
                <a:moveTo>
                  <a:pt x="1266825" y="1974533"/>
                </a:moveTo>
                <a:lnTo>
                  <a:pt x="0" y="2286953"/>
                </a:lnTo>
                <a:lnTo>
                  <a:pt x="0" y="312420"/>
                </a:lnTo>
                <a:lnTo>
                  <a:pt x="1266825" y="0"/>
                </a:lnTo>
                <a:close/>
              </a:path>
            </a:pathLst>
          </a:custGeom>
          <a:solidFill>
            <a:schemeClr val="bg1">
              <a:lumMod val="95000"/>
              <a:alpha val="66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0A2659A1-20CB-3475-4DD9-2B1C6980DE8C}"/>
              </a:ext>
            </a:extLst>
          </p:cNvPr>
          <p:cNvCxnSpPr>
            <a:cxnSpLocks/>
          </p:cNvCxnSpPr>
          <p:nvPr/>
        </p:nvCxnSpPr>
        <p:spPr>
          <a:xfrm flipH="1">
            <a:off x="1551416" y="2317700"/>
            <a:ext cx="0" cy="1837262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oneTexte 292">
            <a:extLst>
              <a:ext uri="{FF2B5EF4-FFF2-40B4-BE49-F238E27FC236}">
                <a16:creationId xmlns:a16="http://schemas.microsoft.com/office/drawing/2014/main" id="{91CF34CD-F693-F97F-279E-CBF0A7703072}"/>
              </a:ext>
            </a:extLst>
          </p:cNvPr>
          <p:cNvSpPr txBox="1"/>
          <p:nvPr/>
        </p:nvSpPr>
        <p:spPr>
          <a:xfrm>
            <a:off x="1438760" y="4182673"/>
            <a:ext cx="3871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Blue crab </a:t>
            </a:r>
            <a:r>
              <a:rPr lang="fr-FR" sz="1600" i="1" dirty="0"/>
              <a:t>Callinectes sapidus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Mean</a:t>
            </a:r>
            <a:r>
              <a:rPr lang="fr-FR" sz="1600" dirty="0"/>
              <a:t> carapace </a:t>
            </a:r>
            <a:r>
              <a:rPr lang="fr-FR" sz="1600" dirty="0" err="1"/>
              <a:t>width</a:t>
            </a:r>
            <a:r>
              <a:rPr lang="fr-FR" sz="1600" dirty="0"/>
              <a:t> : 13.6 ± 1.2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Sex</a:t>
            </a:r>
            <a:r>
              <a:rPr lang="fr-FR" sz="1600" dirty="0"/>
              <a:t> : males </a:t>
            </a:r>
            <a:r>
              <a:rPr lang="fr-FR" sz="1600" dirty="0" err="1"/>
              <a:t>only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Organisms</a:t>
            </a:r>
            <a:r>
              <a:rPr lang="fr-FR" sz="1600" dirty="0"/>
              <a:t> </a:t>
            </a:r>
            <a:r>
              <a:rPr lang="fr-FR" sz="1600" dirty="0" err="1"/>
              <a:t>starved</a:t>
            </a:r>
            <a:r>
              <a:rPr lang="fr-FR" sz="1600" dirty="0"/>
              <a:t> 24 h before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Aquarium volume : 15 L</a:t>
            </a:r>
          </a:p>
        </p:txBody>
      </p:sp>
      <p:sp>
        <p:nvSpPr>
          <p:cNvPr id="294" name="Flèche : pentagone 293">
            <a:extLst>
              <a:ext uri="{FF2B5EF4-FFF2-40B4-BE49-F238E27FC236}">
                <a16:creationId xmlns:a16="http://schemas.microsoft.com/office/drawing/2014/main" id="{BC0CA6D8-CF45-7F37-641A-1FB773FBE9DF}"/>
              </a:ext>
            </a:extLst>
          </p:cNvPr>
          <p:cNvSpPr/>
          <p:nvPr/>
        </p:nvSpPr>
        <p:spPr>
          <a:xfrm>
            <a:off x="1658653" y="4259484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Flèche : pentagone 294">
            <a:extLst>
              <a:ext uri="{FF2B5EF4-FFF2-40B4-BE49-F238E27FC236}">
                <a16:creationId xmlns:a16="http://schemas.microsoft.com/office/drawing/2014/main" id="{D17725AF-DCD1-D85F-5B0E-1CB13A99AEB0}"/>
              </a:ext>
            </a:extLst>
          </p:cNvPr>
          <p:cNvSpPr/>
          <p:nvPr/>
        </p:nvSpPr>
        <p:spPr>
          <a:xfrm>
            <a:off x="1658653" y="4510293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6" name="Flèche : pentagone 295">
            <a:extLst>
              <a:ext uri="{FF2B5EF4-FFF2-40B4-BE49-F238E27FC236}">
                <a16:creationId xmlns:a16="http://schemas.microsoft.com/office/drawing/2014/main" id="{C2686A22-CE98-008D-E85F-C5F318DE0537}"/>
              </a:ext>
            </a:extLst>
          </p:cNvPr>
          <p:cNvSpPr/>
          <p:nvPr/>
        </p:nvSpPr>
        <p:spPr>
          <a:xfrm>
            <a:off x="1658653" y="4761102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8" name="Connecteur droit 297">
            <a:extLst>
              <a:ext uri="{FF2B5EF4-FFF2-40B4-BE49-F238E27FC236}">
                <a16:creationId xmlns:a16="http://schemas.microsoft.com/office/drawing/2014/main" id="{D4FDC159-6C33-3B47-404A-952C9E50A01E}"/>
              </a:ext>
            </a:extLst>
          </p:cNvPr>
          <p:cNvCxnSpPr>
            <a:cxnSpLocks/>
          </p:cNvCxnSpPr>
          <p:nvPr/>
        </p:nvCxnSpPr>
        <p:spPr>
          <a:xfrm flipH="1">
            <a:off x="1562264" y="4259484"/>
            <a:ext cx="846" cy="1175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6AA7419D-13BC-C89D-7B80-B2631DA4ECB5}"/>
              </a:ext>
            </a:extLst>
          </p:cNvPr>
          <p:cNvCxnSpPr>
            <a:cxnSpLocks/>
          </p:cNvCxnSpPr>
          <p:nvPr/>
        </p:nvCxnSpPr>
        <p:spPr>
          <a:xfrm flipH="1">
            <a:off x="5765679" y="2714244"/>
            <a:ext cx="0" cy="1760968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>
            <a:extLst>
              <a:ext uri="{FF2B5EF4-FFF2-40B4-BE49-F238E27FC236}">
                <a16:creationId xmlns:a16="http://schemas.microsoft.com/office/drawing/2014/main" id="{AF1A7C80-A59B-D07A-9206-F3BB9710D77D}"/>
              </a:ext>
            </a:extLst>
          </p:cNvPr>
          <p:cNvSpPr txBox="1"/>
          <p:nvPr/>
        </p:nvSpPr>
        <p:spPr>
          <a:xfrm>
            <a:off x="5657004" y="4509436"/>
            <a:ext cx="3871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Mussels</a:t>
            </a:r>
            <a:r>
              <a:rPr lang="fr-FR" sz="1600" dirty="0"/>
              <a:t> </a:t>
            </a:r>
            <a:r>
              <a:rPr lang="fr-FR" sz="1600" i="1" dirty="0" err="1"/>
              <a:t>Brachidontes</a:t>
            </a:r>
            <a:r>
              <a:rPr lang="fr-FR" sz="1600" i="1" dirty="0"/>
              <a:t> </a:t>
            </a:r>
            <a:r>
              <a:rPr lang="fr-FR" sz="1600" i="1" dirty="0" err="1"/>
              <a:t>pharaonis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sizes </a:t>
            </a:r>
            <a:r>
              <a:rPr lang="fr-FR" sz="1600" dirty="0" err="1"/>
              <a:t>tested</a:t>
            </a:r>
            <a:r>
              <a:rPr lang="fr-FR" sz="1600" dirty="0"/>
              <a:t> </a:t>
            </a:r>
            <a:r>
              <a:rPr lang="fr-FR" sz="1600" dirty="0" err="1"/>
              <a:t>separately</a:t>
            </a:r>
            <a:r>
              <a:rPr lang="fr-FR" sz="1600" dirty="0"/>
              <a:t> : </a:t>
            </a:r>
            <a:r>
              <a:rPr lang="fr-FR" sz="1600" dirty="0" err="1"/>
              <a:t>small</a:t>
            </a:r>
            <a:r>
              <a:rPr lang="fr-FR" sz="1600" dirty="0"/>
              <a:t>, </a:t>
            </a:r>
            <a:r>
              <a:rPr lang="fr-FR" sz="1600" dirty="0" err="1"/>
              <a:t>median</a:t>
            </a:r>
            <a:r>
              <a:rPr lang="fr-FR" sz="1600" dirty="0"/>
              <a:t>,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Aquarium volume : 15 L</a:t>
            </a:r>
          </a:p>
        </p:txBody>
      </p:sp>
      <p:sp>
        <p:nvSpPr>
          <p:cNvPr id="302" name="Flèche : pentagone 301">
            <a:extLst>
              <a:ext uri="{FF2B5EF4-FFF2-40B4-BE49-F238E27FC236}">
                <a16:creationId xmlns:a16="http://schemas.microsoft.com/office/drawing/2014/main" id="{AF49E76F-3A60-877D-ECCD-998EB98F770C}"/>
              </a:ext>
            </a:extLst>
          </p:cNvPr>
          <p:cNvSpPr/>
          <p:nvPr/>
        </p:nvSpPr>
        <p:spPr>
          <a:xfrm>
            <a:off x="5876897" y="4586247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Flèche : pentagone 302">
            <a:extLst>
              <a:ext uri="{FF2B5EF4-FFF2-40B4-BE49-F238E27FC236}">
                <a16:creationId xmlns:a16="http://schemas.microsoft.com/office/drawing/2014/main" id="{7C404D79-C085-5A7F-C597-08E893F09183}"/>
              </a:ext>
            </a:extLst>
          </p:cNvPr>
          <p:cNvSpPr/>
          <p:nvPr/>
        </p:nvSpPr>
        <p:spPr>
          <a:xfrm>
            <a:off x="5876897" y="4827241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Flèche : pentagone 303">
            <a:extLst>
              <a:ext uri="{FF2B5EF4-FFF2-40B4-BE49-F238E27FC236}">
                <a16:creationId xmlns:a16="http://schemas.microsoft.com/office/drawing/2014/main" id="{9C8EF11D-A3AE-76A7-DC28-3354215D951D}"/>
              </a:ext>
            </a:extLst>
          </p:cNvPr>
          <p:cNvSpPr/>
          <p:nvPr/>
        </p:nvSpPr>
        <p:spPr>
          <a:xfrm>
            <a:off x="5876897" y="5328701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170A6973-C87E-937E-98F7-F1EFEE00FBC4}"/>
              </a:ext>
            </a:extLst>
          </p:cNvPr>
          <p:cNvCxnSpPr>
            <a:cxnSpLocks/>
          </p:cNvCxnSpPr>
          <p:nvPr/>
        </p:nvCxnSpPr>
        <p:spPr>
          <a:xfrm>
            <a:off x="5776274" y="4577934"/>
            <a:ext cx="0" cy="9268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2D66EE28-CA02-52B8-3587-96B4D6D72E5F}"/>
              </a:ext>
            </a:extLst>
          </p:cNvPr>
          <p:cNvCxnSpPr>
            <a:cxnSpLocks/>
          </p:cNvCxnSpPr>
          <p:nvPr/>
        </p:nvCxnSpPr>
        <p:spPr>
          <a:xfrm flipH="1">
            <a:off x="2991256" y="763538"/>
            <a:ext cx="19145" cy="838162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ZoneTexte 308">
            <a:extLst>
              <a:ext uri="{FF2B5EF4-FFF2-40B4-BE49-F238E27FC236}">
                <a16:creationId xmlns:a16="http://schemas.microsoft.com/office/drawing/2014/main" id="{82257FA1-AC64-98FF-46CF-4B17DF9E3166}"/>
              </a:ext>
            </a:extLst>
          </p:cNvPr>
          <p:cNvSpPr txBox="1"/>
          <p:nvPr/>
        </p:nvSpPr>
        <p:spPr>
          <a:xfrm>
            <a:off x="2333239" y="404290"/>
            <a:ext cx="138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Blue crab </a:t>
            </a:r>
            <a:r>
              <a:rPr lang="fr-FR" sz="1600" dirty="0" err="1"/>
              <a:t>cues</a:t>
            </a:r>
            <a:endParaRPr lang="fr-FR" sz="1600" dirty="0"/>
          </a:p>
        </p:txBody>
      </p:sp>
      <p:cxnSp>
        <p:nvCxnSpPr>
          <p:cNvPr id="310" name="Connecteur droit 309">
            <a:extLst>
              <a:ext uri="{FF2B5EF4-FFF2-40B4-BE49-F238E27FC236}">
                <a16:creationId xmlns:a16="http://schemas.microsoft.com/office/drawing/2014/main" id="{5FBAE4A4-581D-B6AB-6108-B5C3D0325C36}"/>
              </a:ext>
            </a:extLst>
          </p:cNvPr>
          <p:cNvCxnSpPr>
            <a:cxnSpLocks/>
          </p:cNvCxnSpPr>
          <p:nvPr/>
        </p:nvCxnSpPr>
        <p:spPr>
          <a:xfrm flipH="1">
            <a:off x="6960513" y="957057"/>
            <a:ext cx="19145" cy="838162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ZoneTexte 310">
            <a:extLst>
              <a:ext uri="{FF2B5EF4-FFF2-40B4-BE49-F238E27FC236}">
                <a16:creationId xmlns:a16="http://schemas.microsoft.com/office/drawing/2014/main" id="{B16F7EB3-9E4B-30A0-395A-3A176EBCE502}"/>
              </a:ext>
            </a:extLst>
          </p:cNvPr>
          <p:cNvSpPr txBox="1"/>
          <p:nvPr/>
        </p:nvSpPr>
        <p:spPr>
          <a:xfrm>
            <a:off x="6302496" y="597809"/>
            <a:ext cx="138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Blue crab </a:t>
            </a:r>
            <a:r>
              <a:rPr lang="fr-FR" sz="1600" dirty="0" err="1"/>
              <a:t>cues</a:t>
            </a:r>
            <a:endParaRPr lang="fr-FR" sz="1600" dirty="0"/>
          </a:p>
        </p:txBody>
      </p:sp>
      <p:sp>
        <p:nvSpPr>
          <p:cNvPr id="316" name="Flèche : pentagone 315">
            <a:extLst>
              <a:ext uri="{FF2B5EF4-FFF2-40B4-BE49-F238E27FC236}">
                <a16:creationId xmlns:a16="http://schemas.microsoft.com/office/drawing/2014/main" id="{B719A40C-5F7B-9B99-236B-6D41E53422FE}"/>
              </a:ext>
            </a:extLst>
          </p:cNvPr>
          <p:cNvSpPr/>
          <p:nvPr/>
        </p:nvSpPr>
        <p:spPr>
          <a:xfrm>
            <a:off x="1665267" y="5011911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Flèche : pentagone 317">
            <a:extLst>
              <a:ext uri="{FF2B5EF4-FFF2-40B4-BE49-F238E27FC236}">
                <a16:creationId xmlns:a16="http://schemas.microsoft.com/office/drawing/2014/main" id="{DC3E91A5-FB84-7259-3E81-9C8B5AF6A3D9}"/>
              </a:ext>
            </a:extLst>
          </p:cNvPr>
          <p:cNvSpPr/>
          <p:nvPr/>
        </p:nvSpPr>
        <p:spPr>
          <a:xfrm>
            <a:off x="1665267" y="5259011"/>
            <a:ext cx="102552" cy="17608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59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Rectangle 668">
            <a:extLst>
              <a:ext uri="{FF2B5EF4-FFF2-40B4-BE49-F238E27FC236}">
                <a16:creationId xmlns:a16="http://schemas.microsoft.com/office/drawing/2014/main" id="{3B9D1050-50A7-1B34-DC38-1D786E3227CA}"/>
              </a:ext>
            </a:extLst>
          </p:cNvPr>
          <p:cNvSpPr/>
          <p:nvPr/>
        </p:nvSpPr>
        <p:spPr>
          <a:xfrm>
            <a:off x="0" y="2624467"/>
            <a:ext cx="9600731" cy="641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Rettangolo 486">
            <a:extLst>
              <a:ext uri="{FF2B5EF4-FFF2-40B4-BE49-F238E27FC236}">
                <a16:creationId xmlns:a16="http://schemas.microsoft.com/office/drawing/2014/main" id="{FE9497C6-61B0-33D4-112F-EC6DEA58A6A5}"/>
              </a:ext>
            </a:extLst>
          </p:cNvPr>
          <p:cNvSpPr/>
          <p:nvPr/>
        </p:nvSpPr>
        <p:spPr>
          <a:xfrm>
            <a:off x="95144" y="6657567"/>
            <a:ext cx="9669991" cy="2381528"/>
          </a:xfrm>
          <a:prstGeom prst="rect">
            <a:avLst/>
          </a:prstGeom>
          <a:solidFill>
            <a:srgbClr val="FA7F82"/>
          </a:solidFill>
          <a:ln w="38100">
            <a:solidFill>
              <a:srgbClr val="F809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US" dirty="0"/>
          </a:p>
        </p:txBody>
      </p:sp>
      <p:sp>
        <p:nvSpPr>
          <p:cNvPr id="461" name="Rettangolo 460">
            <a:extLst>
              <a:ext uri="{FF2B5EF4-FFF2-40B4-BE49-F238E27FC236}">
                <a16:creationId xmlns:a16="http://schemas.microsoft.com/office/drawing/2014/main" id="{607201E0-E1CA-6810-6237-D361A01484AF}"/>
              </a:ext>
            </a:extLst>
          </p:cNvPr>
          <p:cNvSpPr/>
          <p:nvPr/>
        </p:nvSpPr>
        <p:spPr>
          <a:xfrm>
            <a:off x="95520" y="2416031"/>
            <a:ext cx="9669991" cy="4116466"/>
          </a:xfrm>
          <a:prstGeom prst="rect">
            <a:avLst/>
          </a:prstGeom>
          <a:solidFill>
            <a:srgbClr val="DB7FBC"/>
          </a:solidFill>
          <a:ln w="38100">
            <a:solidFill>
              <a:srgbClr val="B905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C8AA6F-8F0F-D43D-29AB-7956C46F7973}"/>
              </a:ext>
            </a:extLst>
          </p:cNvPr>
          <p:cNvSpPr/>
          <p:nvPr/>
        </p:nvSpPr>
        <p:spPr>
          <a:xfrm>
            <a:off x="88451" y="60571"/>
            <a:ext cx="9677059" cy="2224249"/>
          </a:xfrm>
          <a:prstGeom prst="rect">
            <a:avLst/>
          </a:prstGeom>
          <a:solidFill>
            <a:srgbClr val="807FFF"/>
          </a:solidFill>
          <a:ln w="3810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US"/>
          </a:p>
        </p:txBody>
      </p:sp>
      <p:grpSp>
        <p:nvGrpSpPr>
          <p:cNvPr id="636" name="Groupe 635">
            <a:extLst>
              <a:ext uri="{FF2B5EF4-FFF2-40B4-BE49-F238E27FC236}">
                <a16:creationId xmlns:a16="http://schemas.microsoft.com/office/drawing/2014/main" id="{01C938E3-9ADA-9282-B4E7-4EB087D2183E}"/>
              </a:ext>
            </a:extLst>
          </p:cNvPr>
          <p:cNvGrpSpPr/>
          <p:nvPr/>
        </p:nvGrpSpPr>
        <p:grpSpPr>
          <a:xfrm>
            <a:off x="1906490" y="7615911"/>
            <a:ext cx="3682532" cy="968443"/>
            <a:chOff x="2273890" y="6119160"/>
            <a:chExt cx="3682532" cy="1156073"/>
          </a:xfrm>
        </p:grpSpPr>
        <p:grpSp>
          <p:nvGrpSpPr>
            <p:cNvPr id="585" name="Graphique 25">
              <a:extLst>
                <a:ext uri="{FF2B5EF4-FFF2-40B4-BE49-F238E27FC236}">
                  <a16:creationId xmlns:a16="http://schemas.microsoft.com/office/drawing/2014/main" id="{578CD5EC-86E7-8D2B-38E0-4BE89EBC8A72}"/>
                </a:ext>
              </a:extLst>
            </p:cNvPr>
            <p:cNvGrpSpPr/>
            <p:nvPr/>
          </p:nvGrpSpPr>
          <p:grpSpPr>
            <a:xfrm>
              <a:off x="2273890" y="6119160"/>
              <a:ext cx="3682532" cy="1156073"/>
              <a:chOff x="6096000" y="579120"/>
              <a:chExt cx="4764405" cy="2286952"/>
            </a:xfrm>
          </p:grpSpPr>
          <p:grpSp>
            <p:nvGrpSpPr>
              <p:cNvPr id="596" name="Graphique 25">
                <a:extLst>
                  <a:ext uri="{FF2B5EF4-FFF2-40B4-BE49-F238E27FC236}">
                    <a16:creationId xmlns:a16="http://schemas.microsoft.com/office/drawing/2014/main" id="{C76E7999-1555-6CF5-FF45-02E87CA1156A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632" name="Forme libre : forme 631">
                  <a:extLst>
                    <a:ext uri="{FF2B5EF4-FFF2-40B4-BE49-F238E27FC236}">
                      <a16:creationId xmlns:a16="http://schemas.microsoft.com/office/drawing/2014/main" id="{C0438595-0093-0B5A-1D49-DEEE7305050C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33" name="Forme libre : forme 632">
                  <a:extLst>
                    <a:ext uri="{FF2B5EF4-FFF2-40B4-BE49-F238E27FC236}">
                      <a16:creationId xmlns:a16="http://schemas.microsoft.com/office/drawing/2014/main" id="{69008C61-B248-F1F3-ACAE-CDFF4AF61C7B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597" name="Graphique 25">
                <a:extLst>
                  <a:ext uri="{FF2B5EF4-FFF2-40B4-BE49-F238E27FC236}">
                    <a16:creationId xmlns:a16="http://schemas.microsoft.com/office/drawing/2014/main" id="{031B605E-1550-8BF2-CACF-D08DC644CF1C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630" name="Forme libre : forme 629">
                  <a:extLst>
                    <a:ext uri="{FF2B5EF4-FFF2-40B4-BE49-F238E27FC236}">
                      <a16:creationId xmlns:a16="http://schemas.microsoft.com/office/drawing/2014/main" id="{4350A8E3-218D-ED04-F609-5E33670AED5D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31" name="Forme libre : forme 630">
                  <a:extLst>
                    <a:ext uri="{FF2B5EF4-FFF2-40B4-BE49-F238E27FC236}">
                      <a16:creationId xmlns:a16="http://schemas.microsoft.com/office/drawing/2014/main" id="{39473B8A-9F55-4CD1-6222-710B62D07804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613" name="Forme libre : forme 612">
                <a:extLst>
                  <a:ext uri="{FF2B5EF4-FFF2-40B4-BE49-F238E27FC236}">
                    <a16:creationId xmlns:a16="http://schemas.microsoft.com/office/drawing/2014/main" id="{49089D26-9836-06C3-4759-B6DC7044AC53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614" name="Graphique 25">
                <a:extLst>
                  <a:ext uri="{FF2B5EF4-FFF2-40B4-BE49-F238E27FC236}">
                    <a16:creationId xmlns:a16="http://schemas.microsoft.com/office/drawing/2014/main" id="{A0D7BD4C-AB1C-9624-52CB-34B4B41671DF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628" name="Forme libre : forme 627">
                  <a:extLst>
                    <a:ext uri="{FF2B5EF4-FFF2-40B4-BE49-F238E27FC236}">
                      <a16:creationId xmlns:a16="http://schemas.microsoft.com/office/drawing/2014/main" id="{744D4F6B-9E7A-834F-081C-EFED46A55B73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6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29" name="Forme libre : forme 628">
                  <a:extLst>
                    <a:ext uri="{FF2B5EF4-FFF2-40B4-BE49-F238E27FC236}">
                      <a16:creationId xmlns:a16="http://schemas.microsoft.com/office/drawing/2014/main" id="{0114DE57-9B1E-A161-FF9B-16A4D3D5C808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615" name="Graphique 25">
                <a:extLst>
                  <a:ext uri="{FF2B5EF4-FFF2-40B4-BE49-F238E27FC236}">
                    <a16:creationId xmlns:a16="http://schemas.microsoft.com/office/drawing/2014/main" id="{A64332A6-97BC-B2C4-D1CC-7AC203619286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626" name="Forme libre : forme 625">
                  <a:extLst>
                    <a:ext uri="{FF2B5EF4-FFF2-40B4-BE49-F238E27FC236}">
                      <a16:creationId xmlns:a16="http://schemas.microsoft.com/office/drawing/2014/main" id="{D270F72F-063B-53C0-71CE-79E725C7B108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627" name="Forme libre : forme 626">
                  <a:extLst>
                    <a:ext uri="{FF2B5EF4-FFF2-40B4-BE49-F238E27FC236}">
                      <a16:creationId xmlns:a16="http://schemas.microsoft.com/office/drawing/2014/main" id="{9967884F-4534-B36C-96F2-32951452A3B8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624" name="Forme libre : forme 623">
                <a:extLst>
                  <a:ext uri="{FF2B5EF4-FFF2-40B4-BE49-F238E27FC236}">
                    <a16:creationId xmlns:a16="http://schemas.microsoft.com/office/drawing/2014/main" id="{FBA18FA9-DC8D-4441-8877-9BA297453054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625" name="Forme libre : forme 624">
                <a:extLst>
                  <a:ext uri="{FF2B5EF4-FFF2-40B4-BE49-F238E27FC236}">
                    <a16:creationId xmlns:a16="http://schemas.microsoft.com/office/drawing/2014/main" id="{31329359-1D9B-5F4A-E700-8EAA183C150C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sp>
          <p:nvSpPr>
            <p:cNvPr id="635" name="Forme libre : forme 634">
              <a:extLst>
                <a:ext uri="{FF2B5EF4-FFF2-40B4-BE49-F238E27FC236}">
                  <a16:creationId xmlns:a16="http://schemas.microsoft.com/office/drawing/2014/main" id="{3DD5169D-648E-9B3E-D3F1-DE2DAF70AABF}"/>
                </a:ext>
              </a:extLst>
            </p:cNvPr>
            <p:cNvSpPr/>
            <p:nvPr/>
          </p:nvSpPr>
          <p:spPr>
            <a:xfrm>
              <a:off x="4973579" y="6119160"/>
              <a:ext cx="979162" cy="1156073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31C1463-6CE0-E500-D7B1-3852EB5BC5B2}"/>
              </a:ext>
            </a:extLst>
          </p:cNvPr>
          <p:cNvGrpSpPr>
            <a:grpSpLocks noChangeAspect="1"/>
          </p:cNvGrpSpPr>
          <p:nvPr/>
        </p:nvGrpSpPr>
        <p:grpSpPr>
          <a:xfrm>
            <a:off x="2338051" y="3237643"/>
            <a:ext cx="2408445" cy="1156073"/>
            <a:chOff x="2845130" y="-1804644"/>
            <a:chExt cx="3871079" cy="1858149"/>
          </a:xfrm>
        </p:grpSpPr>
        <p:grpSp>
          <p:nvGrpSpPr>
            <p:cNvPr id="5" name="Graphique 25">
              <a:extLst>
                <a:ext uri="{FF2B5EF4-FFF2-40B4-BE49-F238E27FC236}">
                  <a16:creationId xmlns:a16="http://schemas.microsoft.com/office/drawing/2014/main" id="{408B8362-3111-DDCE-C3D1-9D804630B80A}"/>
                </a:ext>
              </a:extLst>
            </p:cNvPr>
            <p:cNvGrpSpPr/>
            <p:nvPr/>
          </p:nvGrpSpPr>
          <p:grpSpPr>
            <a:xfrm>
              <a:off x="2845130" y="-1804644"/>
              <a:ext cx="3871079" cy="1858149"/>
              <a:chOff x="6096000" y="579120"/>
              <a:chExt cx="4764405" cy="2286952"/>
            </a:xfrm>
          </p:grpSpPr>
          <p:grpSp>
            <p:nvGrpSpPr>
              <p:cNvPr id="91" name="Graphique 25">
                <a:extLst>
                  <a:ext uri="{FF2B5EF4-FFF2-40B4-BE49-F238E27FC236}">
                    <a16:creationId xmlns:a16="http://schemas.microsoft.com/office/drawing/2014/main" id="{C86C6312-ADAD-E95C-5954-921E8BDF9653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104" name="Forme libre : forme 103">
                  <a:extLst>
                    <a:ext uri="{FF2B5EF4-FFF2-40B4-BE49-F238E27FC236}">
                      <a16:creationId xmlns:a16="http://schemas.microsoft.com/office/drawing/2014/main" id="{B5AEE3A9-CAD4-EA2F-E961-2DA1DF7A66AE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105" name="Forme libre : forme 104">
                  <a:extLst>
                    <a:ext uri="{FF2B5EF4-FFF2-40B4-BE49-F238E27FC236}">
                      <a16:creationId xmlns:a16="http://schemas.microsoft.com/office/drawing/2014/main" id="{94B0F699-11B6-DEAC-A131-E5A91E55974B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92" name="Graphique 25">
                <a:extLst>
                  <a:ext uri="{FF2B5EF4-FFF2-40B4-BE49-F238E27FC236}">
                    <a16:creationId xmlns:a16="http://schemas.microsoft.com/office/drawing/2014/main" id="{93E8743D-8100-A9E8-23AA-1BE63B5BDBD3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102" name="Forme libre : forme 101">
                  <a:extLst>
                    <a:ext uri="{FF2B5EF4-FFF2-40B4-BE49-F238E27FC236}">
                      <a16:creationId xmlns:a16="http://schemas.microsoft.com/office/drawing/2014/main" id="{32C8BBB2-9B18-14D5-5335-F314FBBA7B35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103" name="Forme libre : forme 102">
                  <a:extLst>
                    <a:ext uri="{FF2B5EF4-FFF2-40B4-BE49-F238E27FC236}">
                      <a16:creationId xmlns:a16="http://schemas.microsoft.com/office/drawing/2014/main" id="{CCDEA584-182D-9165-B3BE-08B3BCF224C7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81E30EDA-B733-64E6-4004-8AD89E414B55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94" name="Graphique 25">
                <a:extLst>
                  <a:ext uri="{FF2B5EF4-FFF2-40B4-BE49-F238E27FC236}">
                    <a16:creationId xmlns:a16="http://schemas.microsoft.com/office/drawing/2014/main" id="{779B2DF0-B3B0-54BE-3CDC-7D9EBDFA8ED5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100" name="Forme libre : forme 99">
                  <a:extLst>
                    <a:ext uri="{FF2B5EF4-FFF2-40B4-BE49-F238E27FC236}">
                      <a16:creationId xmlns:a16="http://schemas.microsoft.com/office/drawing/2014/main" id="{CDF9C567-252B-6EF8-607D-8B3A743896CA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101" name="Forme libre : forme 100">
                  <a:extLst>
                    <a:ext uri="{FF2B5EF4-FFF2-40B4-BE49-F238E27FC236}">
                      <a16:creationId xmlns:a16="http://schemas.microsoft.com/office/drawing/2014/main" id="{CDDAC99D-1225-4A67-21CB-44A37D472280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95" name="Graphique 25">
                <a:extLst>
                  <a:ext uri="{FF2B5EF4-FFF2-40B4-BE49-F238E27FC236}">
                    <a16:creationId xmlns:a16="http://schemas.microsoft.com/office/drawing/2014/main" id="{07CA00E6-AF33-0A2D-6685-A4849E3E7DA4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98" name="Forme libre : forme 97">
                  <a:extLst>
                    <a:ext uri="{FF2B5EF4-FFF2-40B4-BE49-F238E27FC236}">
                      <a16:creationId xmlns:a16="http://schemas.microsoft.com/office/drawing/2014/main" id="{7CF064F2-8851-6114-7106-934C386A1A50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99" name="Forme libre : forme 98">
                  <a:extLst>
                    <a:ext uri="{FF2B5EF4-FFF2-40B4-BE49-F238E27FC236}">
                      <a16:creationId xmlns:a16="http://schemas.microsoft.com/office/drawing/2014/main" id="{8129AC49-4AB8-E608-F5CE-EA63D6502E9D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28018F77-CCB1-7E8D-2964-FFA381BEC637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3A793742-D5C8-7290-2452-A66DEA0351A7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895FA7CB-D97D-D437-CDD2-2684F844E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81952" y="-453178"/>
              <a:ext cx="291048" cy="459454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950EB430-13EF-61CA-E49A-212B34D5E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1798" y="-453178"/>
              <a:ext cx="291048" cy="459454"/>
            </a:xfrm>
            <a:prstGeom prst="rect">
              <a:avLst/>
            </a:prstGeom>
          </p:spPr>
        </p:pic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8DBA9E1-EFD5-6CFE-1EA4-4D584A963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1645" y="-453178"/>
              <a:ext cx="291048" cy="459454"/>
            </a:xfrm>
            <a:prstGeom prst="rect">
              <a:avLst/>
            </a:prstGeom>
          </p:spPr>
        </p:pic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CD7559A1-6A2E-21BD-F303-A61D885E5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41491" y="-453178"/>
              <a:ext cx="291048" cy="459454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7703423C-9561-D3D1-DBEF-85BD65E9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1337" y="-453178"/>
              <a:ext cx="291048" cy="459454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E3DCC6C5-F978-F518-0724-7E965C646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183" y="-453178"/>
              <a:ext cx="291048" cy="459454"/>
            </a:xfrm>
            <a:prstGeom prst="rect">
              <a:avLst/>
            </a:prstGeom>
          </p:spPr>
        </p:pic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4B75980E-4261-4B39-784F-133041FF4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4405" y="-453180"/>
              <a:ext cx="291048" cy="459454"/>
            </a:xfrm>
            <a:prstGeom prst="rect">
              <a:avLst/>
            </a:prstGeom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14E1788-FBF4-CFD8-266D-52D54E6F505A}"/>
                </a:ext>
              </a:extLst>
            </p:cNvPr>
            <p:cNvSpPr/>
            <p:nvPr/>
          </p:nvSpPr>
          <p:spPr>
            <a:xfrm>
              <a:off x="3234610" y="-97678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A1ADB1B-F973-632A-44F5-E329F8E7145B}"/>
                </a:ext>
              </a:extLst>
            </p:cNvPr>
            <p:cNvSpPr/>
            <p:nvPr/>
          </p:nvSpPr>
          <p:spPr>
            <a:xfrm>
              <a:off x="3414156" y="-80549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D1BE0E1-2875-BC8F-856E-B51D3C3A609B}"/>
                </a:ext>
              </a:extLst>
            </p:cNvPr>
            <p:cNvSpPr/>
            <p:nvPr/>
          </p:nvSpPr>
          <p:spPr>
            <a:xfrm>
              <a:off x="3272308" y="-85085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B8F1D91-8CBE-A203-0564-2805DBC8A779}"/>
                </a:ext>
              </a:extLst>
            </p:cNvPr>
            <p:cNvSpPr/>
            <p:nvPr/>
          </p:nvSpPr>
          <p:spPr>
            <a:xfrm>
              <a:off x="3134588" y="-91065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79313A5-6F9E-2714-AD0F-EE436583E962}"/>
                </a:ext>
              </a:extLst>
            </p:cNvPr>
            <p:cNvSpPr/>
            <p:nvPr/>
          </p:nvSpPr>
          <p:spPr>
            <a:xfrm>
              <a:off x="3179428" y="-80956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3C7606C-D629-5BB8-C3FF-5365E0A43E38}"/>
                </a:ext>
              </a:extLst>
            </p:cNvPr>
            <p:cNvSpPr/>
            <p:nvPr/>
          </p:nvSpPr>
          <p:spPr>
            <a:xfrm>
              <a:off x="3269906" y="-72145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FAFC8E5-15B4-D54B-C50B-89F18EED5AA9}"/>
                </a:ext>
              </a:extLst>
            </p:cNvPr>
            <p:cNvSpPr/>
            <p:nvPr/>
          </p:nvSpPr>
          <p:spPr>
            <a:xfrm>
              <a:off x="3466299" y="-95887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EF3A7C2-A267-FD42-EAB7-35F5F0470205}"/>
                </a:ext>
              </a:extLst>
            </p:cNvPr>
            <p:cNvSpPr/>
            <p:nvPr/>
          </p:nvSpPr>
          <p:spPr>
            <a:xfrm>
              <a:off x="3307391" y="-99474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EBF67D2-0D7E-E176-70CC-3AE969B5C66C}"/>
                </a:ext>
              </a:extLst>
            </p:cNvPr>
            <p:cNvSpPr/>
            <p:nvPr/>
          </p:nvSpPr>
          <p:spPr>
            <a:xfrm>
              <a:off x="3426473" y="-90522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FFB9AA7-54D1-140E-D735-2D1DBA0FF869}"/>
                </a:ext>
              </a:extLst>
            </p:cNvPr>
            <p:cNvGrpSpPr/>
            <p:nvPr/>
          </p:nvGrpSpPr>
          <p:grpSpPr>
            <a:xfrm>
              <a:off x="3200627" y="-957602"/>
              <a:ext cx="229455" cy="250338"/>
              <a:chOff x="-22833" y="973224"/>
              <a:chExt cx="582862" cy="635912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6A41A24-3DE2-248A-7A17-E1A52811FB0E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A1629EB-D830-E1F7-2FC9-0CE96D9FEB3C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408DE37-FAA8-9C01-8490-D7AA563E3038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9BFD2DD3-ADF6-8D57-7D35-9464CFCE7640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C36550AF-08E5-31B1-6158-634960A654AD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9D64F001-4974-48B0-19B7-AAB97455A551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E580BF7C-5C19-C2C1-6913-160232D2D698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6C515DEF-C336-65C2-A420-52AC4086ACAA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4C05693B-5324-87DE-1456-0E171831EEEC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1B30625-ED1C-A324-D055-8EB6D474C17C}"/>
                </a:ext>
              </a:extLst>
            </p:cNvPr>
            <p:cNvSpPr/>
            <p:nvPr/>
          </p:nvSpPr>
          <p:spPr>
            <a:xfrm>
              <a:off x="4576873" y="-93138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883C013-FBA4-8B30-4DE0-EDD730F0266E}"/>
                </a:ext>
              </a:extLst>
            </p:cNvPr>
            <p:cNvSpPr/>
            <p:nvPr/>
          </p:nvSpPr>
          <p:spPr>
            <a:xfrm>
              <a:off x="4756419" y="-76009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744CCFE-81A6-D759-7346-C608076984C8}"/>
                </a:ext>
              </a:extLst>
            </p:cNvPr>
            <p:cNvSpPr/>
            <p:nvPr/>
          </p:nvSpPr>
          <p:spPr>
            <a:xfrm>
              <a:off x="4614571" y="-80545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52D2738-B048-0707-E22C-E8B8658031C0}"/>
                </a:ext>
              </a:extLst>
            </p:cNvPr>
            <p:cNvSpPr/>
            <p:nvPr/>
          </p:nvSpPr>
          <p:spPr>
            <a:xfrm>
              <a:off x="4476851" y="-86525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F6679BC-CE59-4504-7F93-70A999B09650}"/>
                </a:ext>
              </a:extLst>
            </p:cNvPr>
            <p:cNvSpPr/>
            <p:nvPr/>
          </p:nvSpPr>
          <p:spPr>
            <a:xfrm>
              <a:off x="4521691" y="-76415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B5CF2D5-7D9B-65FF-9B67-77C5D0C81D74}"/>
                </a:ext>
              </a:extLst>
            </p:cNvPr>
            <p:cNvSpPr/>
            <p:nvPr/>
          </p:nvSpPr>
          <p:spPr>
            <a:xfrm>
              <a:off x="4612169" y="-67605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8D8D80C-565A-3357-6D37-4184F6C5C428}"/>
                </a:ext>
              </a:extLst>
            </p:cNvPr>
            <p:cNvSpPr/>
            <p:nvPr/>
          </p:nvSpPr>
          <p:spPr>
            <a:xfrm>
              <a:off x="4808562" y="-91347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60954DA-6407-0707-3A64-ECC9BD38E600}"/>
                </a:ext>
              </a:extLst>
            </p:cNvPr>
            <p:cNvSpPr/>
            <p:nvPr/>
          </p:nvSpPr>
          <p:spPr>
            <a:xfrm>
              <a:off x="4649654" y="-94934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CBE79D0-A260-5237-D3BC-87C612AA0E7E}"/>
                </a:ext>
              </a:extLst>
            </p:cNvPr>
            <p:cNvSpPr/>
            <p:nvPr/>
          </p:nvSpPr>
          <p:spPr>
            <a:xfrm>
              <a:off x="4768736" y="-85982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C4DC458C-9D8D-7DE8-56E5-665A7D341CFE}"/>
                </a:ext>
              </a:extLst>
            </p:cNvPr>
            <p:cNvGrpSpPr/>
            <p:nvPr/>
          </p:nvGrpSpPr>
          <p:grpSpPr>
            <a:xfrm>
              <a:off x="4542890" y="-912200"/>
              <a:ext cx="229455" cy="250338"/>
              <a:chOff x="-22833" y="973224"/>
              <a:chExt cx="582862" cy="635912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12D5C81C-5C06-710D-368B-96D1CBB7990C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E68465F5-1FE8-F8EE-3810-114BEAFC5088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3568E10-B974-B322-6065-06CEF7C4999D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970FD255-D099-E3B8-9F9F-401FB9B8F4F7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989E3D45-5807-61D3-8A62-F27E1FA0F813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38E772A-F280-0FFB-38D7-6D8168E6380D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53624F25-9D4E-174D-57AF-E914C15077D7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8B22FB06-E3D1-89D4-32ED-196EEFF492EB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23D14143-AC26-4CE3-0CB3-B37858F45510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B459451-46E9-39A6-F2C9-446FC842FDED}"/>
                </a:ext>
              </a:extLst>
            </p:cNvPr>
            <p:cNvSpPr/>
            <p:nvPr/>
          </p:nvSpPr>
          <p:spPr>
            <a:xfrm>
              <a:off x="3907485" y="-94881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FD67963-0D4E-4EBD-779E-BDE8BFBFDCE1}"/>
                </a:ext>
              </a:extLst>
            </p:cNvPr>
            <p:cNvSpPr/>
            <p:nvPr/>
          </p:nvSpPr>
          <p:spPr>
            <a:xfrm>
              <a:off x="4087031" y="-77752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79C5141-E061-FB09-4845-F970A37A91D8}"/>
                </a:ext>
              </a:extLst>
            </p:cNvPr>
            <p:cNvSpPr/>
            <p:nvPr/>
          </p:nvSpPr>
          <p:spPr>
            <a:xfrm>
              <a:off x="3945184" y="-82287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0FF5CCD7-A6DB-0014-6E47-F22080F58581}"/>
                </a:ext>
              </a:extLst>
            </p:cNvPr>
            <p:cNvSpPr/>
            <p:nvPr/>
          </p:nvSpPr>
          <p:spPr>
            <a:xfrm>
              <a:off x="3807463" y="-88268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738B186-284B-B0C3-EA49-BD3C789CFA1C}"/>
                </a:ext>
              </a:extLst>
            </p:cNvPr>
            <p:cNvSpPr/>
            <p:nvPr/>
          </p:nvSpPr>
          <p:spPr>
            <a:xfrm>
              <a:off x="3852303" y="-781587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FC1371E-0C8A-BDC7-0FF5-626413432463}"/>
                </a:ext>
              </a:extLst>
            </p:cNvPr>
            <p:cNvSpPr/>
            <p:nvPr/>
          </p:nvSpPr>
          <p:spPr>
            <a:xfrm>
              <a:off x="3942781" y="-69348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758BB41-4E37-0946-BBD0-8092EB0E8D61}"/>
                </a:ext>
              </a:extLst>
            </p:cNvPr>
            <p:cNvSpPr/>
            <p:nvPr/>
          </p:nvSpPr>
          <p:spPr>
            <a:xfrm>
              <a:off x="4139174" y="-93090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BFE0C90-1B92-30EF-891F-BF44B3A2FF5D}"/>
                </a:ext>
              </a:extLst>
            </p:cNvPr>
            <p:cNvSpPr/>
            <p:nvPr/>
          </p:nvSpPr>
          <p:spPr>
            <a:xfrm>
              <a:off x="3980267" y="-96677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336B92-BBAD-D6AD-C8DE-02FA718A5418}"/>
                </a:ext>
              </a:extLst>
            </p:cNvPr>
            <p:cNvSpPr/>
            <p:nvPr/>
          </p:nvSpPr>
          <p:spPr>
            <a:xfrm>
              <a:off x="4099348" y="-87724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DFE4FFCF-F7F2-040C-331C-7C24D8F7286D}"/>
                </a:ext>
              </a:extLst>
            </p:cNvPr>
            <p:cNvGrpSpPr/>
            <p:nvPr/>
          </p:nvGrpSpPr>
          <p:grpSpPr>
            <a:xfrm>
              <a:off x="3873502" y="-929629"/>
              <a:ext cx="229455" cy="250338"/>
              <a:chOff x="-22833" y="973224"/>
              <a:chExt cx="582862" cy="635912"/>
            </a:xfrm>
          </p:grpSpPr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66FD2B54-21D5-376E-B398-96FD798EE0C0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A11756FD-9E4B-91FE-E0C1-51AF0F11B8AC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A8E5BBEC-5302-236F-4996-824789C1EA66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1BECDC46-4D7A-F8B9-3BD3-08A247A3080A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6A3655CC-0A1C-F75F-1DC9-09A95E4A0072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4DC48D84-3078-A940-D6BD-F3DD14893BAB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A2E66C6D-B6CE-71BB-AC53-A6DE152DCF72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9D99D455-5AFF-35AA-6B10-1A1595347AA2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970CB6A1-F01C-595A-C9E9-4CC08D39AE85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54DDD05-3736-A930-46B8-1E3FE597CA9F}"/>
                </a:ext>
              </a:extLst>
            </p:cNvPr>
            <p:cNvSpPr/>
            <p:nvPr/>
          </p:nvSpPr>
          <p:spPr>
            <a:xfrm>
              <a:off x="5210124" y="-94303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663335B-6E92-8CF2-36C3-95310988B9CA}"/>
                </a:ext>
              </a:extLst>
            </p:cNvPr>
            <p:cNvSpPr/>
            <p:nvPr/>
          </p:nvSpPr>
          <p:spPr>
            <a:xfrm>
              <a:off x="5389670" y="-77174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B959955-0802-7B44-17B7-3E5C8B5ED883}"/>
                </a:ext>
              </a:extLst>
            </p:cNvPr>
            <p:cNvSpPr/>
            <p:nvPr/>
          </p:nvSpPr>
          <p:spPr>
            <a:xfrm>
              <a:off x="5247823" y="-81710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83DEE53-B4DC-034A-B0FA-9BEEA8A0BEFF}"/>
                </a:ext>
              </a:extLst>
            </p:cNvPr>
            <p:cNvSpPr/>
            <p:nvPr/>
          </p:nvSpPr>
          <p:spPr>
            <a:xfrm>
              <a:off x="4996183" y="-83728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13CB47A-E98B-1F62-0187-47BB29623499}"/>
                </a:ext>
              </a:extLst>
            </p:cNvPr>
            <p:cNvSpPr/>
            <p:nvPr/>
          </p:nvSpPr>
          <p:spPr>
            <a:xfrm>
              <a:off x="5154942" y="-77580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37A0658-144F-2F0C-98DF-5F2041B47C6C}"/>
                </a:ext>
              </a:extLst>
            </p:cNvPr>
            <p:cNvSpPr/>
            <p:nvPr/>
          </p:nvSpPr>
          <p:spPr>
            <a:xfrm>
              <a:off x="5245420" y="-68770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DEE479B-A607-BDD9-D047-484683786444}"/>
                </a:ext>
              </a:extLst>
            </p:cNvPr>
            <p:cNvSpPr/>
            <p:nvPr/>
          </p:nvSpPr>
          <p:spPr>
            <a:xfrm>
              <a:off x="5441813" y="-925127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CB1F290-8B00-6319-219A-A7AFC3D62848}"/>
                </a:ext>
              </a:extLst>
            </p:cNvPr>
            <p:cNvSpPr/>
            <p:nvPr/>
          </p:nvSpPr>
          <p:spPr>
            <a:xfrm>
              <a:off x="5282906" y="-96099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0A68074-3151-B483-EFFD-6AF7A9F2A5B9}"/>
                </a:ext>
              </a:extLst>
            </p:cNvPr>
            <p:cNvSpPr/>
            <p:nvPr/>
          </p:nvSpPr>
          <p:spPr>
            <a:xfrm>
              <a:off x="5401987" y="-87147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F81C7B-7D68-11C5-E754-B4F5C1E9027D}"/>
                </a:ext>
              </a:extLst>
            </p:cNvPr>
            <p:cNvGrpSpPr/>
            <p:nvPr/>
          </p:nvGrpSpPr>
          <p:grpSpPr>
            <a:xfrm>
              <a:off x="5176141" y="-923850"/>
              <a:ext cx="229455" cy="250338"/>
              <a:chOff x="-22833" y="973224"/>
              <a:chExt cx="582862" cy="635912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AD8C24D3-0BE6-9A08-D7F4-98929BB3A65C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29386F5A-F6EC-9CB1-4EC3-5EA0902957FF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1B1DD543-CBCD-3D35-3FAA-A8C1BFB04F43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2C7A335-CE13-AC2D-E6E4-E9BAFAF801A9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09AB63F-69E3-176C-0752-AFAF71691F00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0B7767EE-F596-E9B6-6D8C-70526DBF0CE4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653D1A1-1F92-DF0D-1F90-B34F42AD64C8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1E4D37F-4F2C-E600-8AD7-824DAFA93A04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FDA86B50-8D4E-1A9B-6216-1FA353355E66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F3637F8D-E18B-FBB5-C29E-2ABC9FD56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887" y="-1259532"/>
              <a:ext cx="647619" cy="1190476"/>
            </a:xfrm>
            <a:prstGeom prst="rect">
              <a:avLst/>
            </a:prstGeom>
          </p:spPr>
        </p:pic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14ACC9B7-F37C-A1F3-CA08-90372C14FA6C}"/>
                </a:ext>
              </a:extLst>
            </p:cNvPr>
            <p:cNvSpPr/>
            <p:nvPr/>
          </p:nvSpPr>
          <p:spPr>
            <a:xfrm>
              <a:off x="5683043" y="-1804644"/>
              <a:ext cx="1029295" cy="1858149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4C4804F7-A869-FD61-52F9-85EAF04FD495}"/>
              </a:ext>
            </a:extLst>
          </p:cNvPr>
          <p:cNvGrpSpPr>
            <a:grpSpLocks noChangeAspect="1"/>
          </p:cNvGrpSpPr>
          <p:nvPr/>
        </p:nvGrpSpPr>
        <p:grpSpPr>
          <a:xfrm>
            <a:off x="7230490" y="3237643"/>
            <a:ext cx="2408445" cy="1156073"/>
            <a:chOff x="2845130" y="-1804644"/>
            <a:chExt cx="3871079" cy="1858149"/>
          </a:xfrm>
        </p:grpSpPr>
        <p:grpSp>
          <p:nvGrpSpPr>
            <p:cNvPr id="109" name="Graphique 25">
              <a:extLst>
                <a:ext uri="{FF2B5EF4-FFF2-40B4-BE49-F238E27FC236}">
                  <a16:creationId xmlns:a16="http://schemas.microsoft.com/office/drawing/2014/main" id="{3737574D-15B4-9EFE-3ABB-C34AF1D8E546}"/>
                </a:ext>
              </a:extLst>
            </p:cNvPr>
            <p:cNvGrpSpPr/>
            <p:nvPr/>
          </p:nvGrpSpPr>
          <p:grpSpPr>
            <a:xfrm>
              <a:off x="2845130" y="-1804644"/>
              <a:ext cx="3871079" cy="1858149"/>
              <a:chOff x="6096000" y="579120"/>
              <a:chExt cx="4764405" cy="2286952"/>
            </a:xfrm>
          </p:grpSpPr>
          <p:grpSp>
            <p:nvGrpSpPr>
              <p:cNvPr id="195" name="Graphique 25">
                <a:extLst>
                  <a:ext uri="{FF2B5EF4-FFF2-40B4-BE49-F238E27FC236}">
                    <a16:creationId xmlns:a16="http://schemas.microsoft.com/office/drawing/2014/main" id="{3FFA59CE-AF25-7065-712C-F15F161AC95D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208" name="Forme libre : forme 207">
                  <a:extLst>
                    <a:ext uri="{FF2B5EF4-FFF2-40B4-BE49-F238E27FC236}">
                      <a16:creationId xmlns:a16="http://schemas.microsoft.com/office/drawing/2014/main" id="{9291551D-02BA-D3D1-FBF0-E9A35F299C38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09" name="Forme libre : forme 208">
                  <a:extLst>
                    <a:ext uri="{FF2B5EF4-FFF2-40B4-BE49-F238E27FC236}">
                      <a16:creationId xmlns:a16="http://schemas.microsoft.com/office/drawing/2014/main" id="{F10B3393-0ABA-7AAF-5E3B-29FE85ABF471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196" name="Graphique 25">
                <a:extLst>
                  <a:ext uri="{FF2B5EF4-FFF2-40B4-BE49-F238E27FC236}">
                    <a16:creationId xmlns:a16="http://schemas.microsoft.com/office/drawing/2014/main" id="{B2673588-F05A-D229-6906-184D9FDD7B4A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206" name="Forme libre : forme 205">
                  <a:extLst>
                    <a:ext uri="{FF2B5EF4-FFF2-40B4-BE49-F238E27FC236}">
                      <a16:creationId xmlns:a16="http://schemas.microsoft.com/office/drawing/2014/main" id="{5AAF286F-B500-2538-DC11-7A3DEBE1533C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07" name="Forme libre : forme 206">
                  <a:extLst>
                    <a:ext uri="{FF2B5EF4-FFF2-40B4-BE49-F238E27FC236}">
                      <a16:creationId xmlns:a16="http://schemas.microsoft.com/office/drawing/2014/main" id="{822EC4FE-400C-27B0-CC02-7EF9BF99EFBA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9ED76EEF-7C60-51F4-7EE6-AB50EE0EADF1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198" name="Graphique 25">
                <a:extLst>
                  <a:ext uri="{FF2B5EF4-FFF2-40B4-BE49-F238E27FC236}">
                    <a16:creationId xmlns:a16="http://schemas.microsoft.com/office/drawing/2014/main" id="{2DA191C9-12C1-C92A-01FB-E4D740B49B65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204" name="Forme libre : forme 203">
                  <a:extLst>
                    <a:ext uri="{FF2B5EF4-FFF2-40B4-BE49-F238E27FC236}">
                      <a16:creationId xmlns:a16="http://schemas.microsoft.com/office/drawing/2014/main" id="{8C12B823-784F-A211-AE5A-7A0A66268B32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05" name="Forme libre : forme 204">
                  <a:extLst>
                    <a:ext uri="{FF2B5EF4-FFF2-40B4-BE49-F238E27FC236}">
                      <a16:creationId xmlns:a16="http://schemas.microsoft.com/office/drawing/2014/main" id="{3EECF155-D05D-D66C-2D8A-D16E31BE3E5B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199" name="Graphique 25">
                <a:extLst>
                  <a:ext uri="{FF2B5EF4-FFF2-40B4-BE49-F238E27FC236}">
                    <a16:creationId xmlns:a16="http://schemas.microsoft.com/office/drawing/2014/main" id="{D119EFA5-D144-8261-BE3A-9805413814BE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202" name="Forme libre : forme 201">
                  <a:extLst>
                    <a:ext uri="{FF2B5EF4-FFF2-40B4-BE49-F238E27FC236}">
                      <a16:creationId xmlns:a16="http://schemas.microsoft.com/office/drawing/2014/main" id="{2821AAAA-F436-2798-EE4E-6E80587D095C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03" name="Forme libre : forme 202">
                  <a:extLst>
                    <a:ext uri="{FF2B5EF4-FFF2-40B4-BE49-F238E27FC236}">
                      <a16:creationId xmlns:a16="http://schemas.microsoft.com/office/drawing/2014/main" id="{F8A870BF-AC71-BDF7-4455-8CD35F3FA05E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B1A03011-756B-DB46-D02C-3D5F8BF0ACB2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D8D35666-1D2C-554B-D38B-45BCDE93721D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110" name="Graphique 109">
              <a:extLst>
                <a:ext uri="{FF2B5EF4-FFF2-40B4-BE49-F238E27FC236}">
                  <a16:creationId xmlns:a16="http://schemas.microsoft.com/office/drawing/2014/main" id="{2E42ACC9-86A7-F3CC-227F-0620B0DF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8382" y="-136760"/>
              <a:ext cx="98848" cy="156044"/>
            </a:xfrm>
            <a:prstGeom prst="rect">
              <a:avLst/>
            </a:prstGeom>
          </p:spPr>
        </p:pic>
        <p:pic>
          <p:nvPicPr>
            <p:cNvPr id="111" name="Graphique 110">
              <a:extLst>
                <a:ext uri="{FF2B5EF4-FFF2-40B4-BE49-F238E27FC236}">
                  <a16:creationId xmlns:a16="http://schemas.microsoft.com/office/drawing/2014/main" id="{D001938C-F903-6DCE-43A8-7C81833F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8228" y="-136760"/>
              <a:ext cx="98848" cy="156044"/>
            </a:xfrm>
            <a:prstGeom prst="rect">
              <a:avLst/>
            </a:prstGeom>
          </p:spPr>
        </p:pic>
        <p:pic>
          <p:nvPicPr>
            <p:cNvPr id="112" name="Graphique 111">
              <a:extLst>
                <a:ext uri="{FF2B5EF4-FFF2-40B4-BE49-F238E27FC236}">
                  <a16:creationId xmlns:a16="http://schemas.microsoft.com/office/drawing/2014/main" id="{98FA9D04-8A75-21BD-8D9D-EAD46006D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8074" y="-136760"/>
              <a:ext cx="98848" cy="156044"/>
            </a:xfrm>
            <a:prstGeom prst="rect">
              <a:avLst/>
            </a:prstGeom>
          </p:spPr>
        </p:pic>
        <p:pic>
          <p:nvPicPr>
            <p:cNvPr id="113" name="Graphique 112">
              <a:extLst>
                <a:ext uri="{FF2B5EF4-FFF2-40B4-BE49-F238E27FC236}">
                  <a16:creationId xmlns:a16="http://schemas.microsoft.com/office/drawing/2014/main" id="{2E7D354A-5F32-29BF-22CE-0AC1FC2B1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7920" y="-136760"/>
              <a:ext cx="98848" cy="156044"/>
            </a:xfrm>
            <a:prstGeom prst="rect">
              <a:avLst/>
            </a:prstGeom>
          </p:spPr>
        </p:pic>
        <p:pic>
          <p:nvPicPr>
            <p:cNvPr id="114" name="Graphique 113">
              <a:extLst>
                <a:ext uri="{FF2B5EF4-FFF2-40B4-BE49-F238E27FC236}">
                  <a16:creationId xmlns:a16="http://schemas.microsoft.com/office/drawing/2014/main" id="{8262F02A-2B72-60BE-63CC-46BA0BF2C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7767" y="-136760"/>
              <a:ext cx="98848" cy="156044"/>
            </a:xfrm>
            <a:prstGeom prst="rect">
              <a:avLst/>
            </a:prstGeom>
          </p:spPr>
        </p:pic>
        <p:pic>
          <p:nvPicPr>
            <p:cNvPr id="115" name="Graphique 114">
              <a:extLst>
                <a:ext uri="{FF2B5EF4-FFF2-40B4-BE49-F238E27FC236}">
                  <a16:creationId xmlns:a16="http://schemas.microsoft.com/office/drawing/2014/main" id="{973F5EBD-FF40-B1F4-BD12-02A1FAC6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7613" y="-136760"/>
              <a:ext cx="98848" cy="156044"/>
            </a:xfrm>
            <a:prstGeom prst="rect">
              <a:avLst/>
            </a:prstGeom>
          </p:spPr>
        </p:pic>
        <p:pic>
          <p:nvPicPr>
            <p:cNvPr id="116" name="Graphique 115">
              <a:extLst>
                <a:ext uri="{FF2B5EF4-FFF2-40B4-BE49-F238E27FC236}">
                  <a16:creationId xmlns:a16="http://schemas.microsoft.com/office/drawing/2014/main" id="{830B7F5D-4014-7B1B-DD02-88ACE473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0835" y="-136762"/>
              <a:ext cx="98848" cy="156044"/>
            </a:xfrm>
            <a:prstGeom prst="rect">
              <a:avLst/>
            </a:prstGeom>
          </p:spPr>
        </p:pic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611B38AE-0E8A-49A8-F726-C2C2680C35D7}"/>
                </a:ext>
              </a:extLst>
            </p:cNvPr>
            <p:cNvSpPr/>
            <p:nvPr/>
          </p:nvSpPr>
          <p:spPr>
            <a:xfrm>
              <a:off x="3234610" y="-97678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70C2EDA-16B9-EDB2-2BF4-B1C1CD505E8A}"/>
                </a:ext>
              </a:extLst>
            </p:cNvPr>
            <p:cNvSpPr/>
            <p:nvPr/>
          </p:nvSpPr>
          <p:spPr>
            <a:xfrm>
              <a:off x="3414156" y="-80549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E3FD6DF-CE5D-1796-102B-29AC019FDDFE}"/>
                </a:ext>
              </a:extLst>
            </p:cNvPr>
            <p:cNvSpPr/>
            <p:nvPr/>
          </p:nvSpPr>
          <p:spPr>
            <a:xfrm>
              <a:off x="3272308" y="-85085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710479EF-B67D-90E3-C168-138B7C312B84}"/>
                </a:ext>
              </a:extLst>
            </p:cNvPr>
            <p:cNvSpPr/>
            <p:nvPr/>
          </p:nvSpPr>
          <p:spPr>
            <a:xfrm>
              <a:off x="3134588" y="-91065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BAF0E3E-1108-B698-3895-DB15217B29C0}"/>
                </a:ext>
              </a:extLst>
            </p:cNvPr>
            <p:cNvSpPr/>
            <p:nvPr/>
          </p:nvSpPr>
          <p:spPr>
            <a:xfrm>
              <a:off x="3179428" y="-80956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9F24851-8F84-E091-EABF-504136E69835}"/>
                </a:ext>
              </a:extLst>
            </p:cNvPr>
            <p:cNvSpPr/>
            <p:nvPr/>
          </p:nvSpPr>
          <p:spPr>
            <a:xfrm>
              <a:off x="3269906" y="-72145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BAB12D83-EBED-FCAC-DA02-732ABDA37673}"/>
                </a:ext>
              </a:extLst>
            </p:cNvPr>
            <p:cNvSpPr/>
            <p:nvPr/>
          </p:nvSpPr>
          <p:spPr>
            <a:xfrm>
              <a:off x="3466299" y="-95887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F58310C-F166-5C1F-0173-21627841B88D}"/>
                </a:ext>
              </a:extLst>
            </p:cNvPr>
            <p:cNvSpPr/>
            <p:nvPr/>
          </p:nvSpPr>
          <p:spPr>
            <a:xfrm>
              <a:off x="3307391" y="-99474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2856757-4CB1-3C16-BCFE-186AD60CB092}"/>
                </a:ext>
              </a:extLst>
            </p:cNvPr>
            <p:cNvSpPr/>
            <p:nvPr/>
          </p:nvSpPr>
          <p:spPr>
            <a:xfrm>
              <a:off x="3426473" y="-90522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B6166D59-9135-B474-5F14-5738E1EDC8C5}"/>
                </a:ext>
              </a:extLst>
            </p:cNvPr>
            <p:cNvGrpSpPr/>
            <p:nvPr/>
          </p:nvGrpSpPr>
          <p:grpSpPr>
            <a:xfrm>
              <a:off x="3200627" y="-957602"/>
              <a:ext cx="229455" cy="250338"/>
              <a:chOff x="-22833" y="973224"/>
              <a:chExt cx="582862" cy="635912"/>
            </a:xfrm>
          </p:grpSpPr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74891394-EB3E-546E-4BA1-8AD1911B12EE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806313F3-3CBD-D77F-4844-5EBD9F862547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D84B5538-9CD5-1747-08FB-E3C12D0D646F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250B49A5-7BA6-A8D1-7BDF-08D24D943244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9F3FCFAA-9D7E-5249-2C6B-541B0DB6E91C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522665B4-F3E4-6BA8-40AB-404EFF34DFA5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4D910576-0779-D7DE-D336-DD3CF77811B1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DBD208DC-CB32-1FEA-D34B-958E36CE1B20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06CD007A-04F0-A7E2-8A5A-6EA7B1B56E95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7590F378-176F-6734-7A23-F4DA59B7EA6E}"/>
                </a:ext>
              </a:extLst>
            </p:cNvPr>
            <p:cNvSpPr/>
            <p:nvPr/>
          </p:nvSpPr>
          <p:spPr>
            <a:xfrm>
              <a:off x="4576873" y="-93138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D0A1FD8F-387E-27DA-ABAB-11BDAD6EED12}"/>
                </a:ext>
              </a:extLst>
            </p:cNvPr>
            <p:cNvSpPr/>
            <p:nvPr/>
          </p:nvSpPr>
          <p:spPr>
            <a:xfrm>
              <a:off x="4756419" y="-76009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7045B105-A369-D054-7ACD-09861F445973}"/>
                </a:ext>
              </a:extLst>
            </p:cNvPr>
            <p:cNvSpPr/>
            <p:nvPr/>
          </p:nvSpPr>
          <p:spPr>
            <a:xfrm>
              <a:off x="4614571" y="-80545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06BC334-DD30-1B14-029F-2A782555B4A1}"/>
                </a:ext>
              </a:extLst>
            </p:cNvPr>
            <p:cNvSpPr/>
            <p:nvPr/>
          </p:nvSpPr>
          <p:spPr>
            <a:xfrm>
              <a:off x="4476851" y="-86525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8231C5A-671F-E54D-009E-D9FAA50F8E62}"/>
                </a:ext>
              </a:extLst>
            </p:cNvPr>
            <p:cNvSpPr/>
            <p:nvPr/>
          </p:nvSpPr>
          <p:spPr>
            <a:xfrm>
              <a:off x="4521691" y="-76415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D9D11D19-0FE5-0702-769E-39F1C2C6A5DC}"/>
                </a:ext>
              </a:extLst>
            </p:cNvPr>
            <p:cNvSpPr/>
            <p:nvPr/>
          </p:nvSpPr>
          <p:spPr>
            <a:xfrm>
              <a:off x="4612169" y="-67605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4B99C55C-5BEA-96C7-DCF5-237DD0219082}"/>
                </a:ext>
              </a:extLst>
            </p:cNvPr>
            <p:cNvSpPr/>
            <p:nvPr/>
          </p:nvSpPr>
          <p:spPr>
            <a:xfrm>
              <a:off x="4808562" y="-91347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C559A8F-92B8-2853-A884-372ADEBD884E}"/>
                </a:ext>
              </a:extLst>
            </p:cNvPr>
            <p:cNvSpPr/>
            <p:nvPr/>
          </p:nvSpPr>
          <p:spPr>
            <a:xfrm>
              <a:off x="4649654" y="-94934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25B09291-A4DB-7B9A-0844-BD65CEABEE1B}"/>
                </a:ext>
              </a:extLst>
            </p:cNvPr>
            <p:cNvSpPr/>
            <p:nvPr/>
          </p:nvSpPr>
          <p:spPr>
            <a:xfrm>
              <a:off x="4768736" y="-85982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CDF66CBC-DA6E-A49D-FD56-BA404D6A1773}"/>
                </a:ext>
              </a:extLst>
            </p:cNvPr>
            <p:cNvGrpSpPr/>
            <p:nvPr/>
          </p:nvGrpSpPr>
          <p:grpSpPr>
            <a:xfrm>
              <a:off x="4542890" y="-912200"/>
              <a:ext cx="229455" cy="250338"/>
              <a:chOff x="-22833" y="973224"/>
              <a:chExt cx="582862" cy="635912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CB897930-ECFA-10D3-999D-3DE1E6A21A1E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CAA184B1-D443-64BC-1490-17DAFD97B801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557F31D-18A9-5489-E214-D6C59D5C6F3E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99857CE9-D341-1BD4-1415-A41B9F2F1E4B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5946079C-CEED-0362-19DA-F4ABF2100EDA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EEF4E95F-2229-50F6-FEAE-F872F2948505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790F2BF0-2100-26DD-53E3-6B7E18C44D6E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EB4C3E9D-9DDD-34F1-B2C5-F66BE99DAC92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BCB46A8E-1292-4D77-BD0D-30E4595377C7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91642FA7-4783-57A0-7446-6502DE3EEA5A}"/>
                </a:ext>
              </a:extLst>
            </p:cNvPr>
            <p:cNvSpPr/>
            <p:nvPr/>
          </p:nvSpPr>
          <p:spPr>
            <a:xfrm>
              <a:off x="3907485" y="-94881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948259B-F46B-3012-29FE-7C84FAA25BF8}"/>
                </a:ext>
              </a:extLst>
            </p:cNvPr>
            <p:cNvSpPr/>
            <p:nvPr/>
          </p:nvSpPr>
          <p:spPr>
            <a:xfrm>
              <a:off x="4087031" y="-77752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D736765-5B3E-ECDD-AE21-6A304FFB3B4A}"/>
                </a:ext>
              </a:extLst>
            </p:cNvPr>
            <p:cNvSpPr/>
            <p:nvPr/>
          </p:nvSpPr>
          <p:spPr>
            <a:xfrm>
              <a:off x="3945184" y="-82287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28C02E6F-4987-B69E-F665-B9DDFB5EAB5D}"/>
                </a:ext>
              </a:extLst>
            </p:cNvPr>
            <p:cNvSpPr/>
            <p:nvPr/>
          </p:nvSpPr>
          <p:spPr>
            <a:xfrm>
              <a:off x="3807463" y="-88268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F53F8541-143E-D30A-375B-F33B1B1AD1AB}"/>
                </a:ext>
              </a:extLst>
            </p:cNvPr>
            <p:cNvSpPr/>
            <p:nvPr/>
          </p:nvSpPr>
          <p:spPr>
            <a:xfrm>
              <a:off x="3852303" y="-781587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7630425-C68F-C57F-A492-2C7592F72288}"/>
                </a:ext>
              </a:extLst>
            </p:cNvPr>
            <p:cNvSpPr/>
            <p:nvPr/>
          </p:nvSpPr>
          <p:spPr>
            <a:xfrm>
              <a:off x="3942781" y="-69348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38F16E56-3AB4-5A2D-5772-2D8C75661154}"/>
                </a:ext>
              </a:extLst>
            </p:cNvPr>
            <p:cNvSpPr/>
            <p:nvPr/>
          </p:nvSpPr>
          <p:spPr>
            <a:xfrm>
              <a:off x="4139174" y="-93090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C421B7BB-F4AA-7316-E684-01808A8993ED}"/>
                </a:ext>
              </a:extLst>
            </p:cNvPr>
            <p:cNvSpPr/>
            <p:nvPr/>
          </p:nvSpPr>
          <p:spPr>
            <a:xfrm>
              <a:off x="3980267" y="-96677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62276045-F9F4-D5FE-1045-40AC88FC336F}"/>
                </a:ext>
              </a:extLst>
            </p:cNvPr>
            <p:cNvSpPr/>
            <p:nvPr/>
          </p:nvSpPr>
          <p:spPr>
            <a:xfrm>
              <a:off x="4099348" y="-87724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E2016B46-3810-074A-FEA3-1370236B162C}"/>
                </a:ext>
              </a:extLst>
            </p:cNvPr>
            <p:cNvGrpSpPr/>
            <p:nvPr/>
          </p:nvGrpSpPr>
          <p:grpSpPr>
            <a:xfrm>
              <a:off x="3873502" y="-929629"/>
              <a:ext cx="229455" cy="250338"/>
              <a:chOff x="-22833" y="973224"/>
              <a:chExt cx="582862" cy="635912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F02F3FD4-57BD-34DF-53BA-07CBF996ECE8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55CFDBAF-A606-3200-96AD-774C475BD9C6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7581E678-7F7A-B2D9-0003-701A93891D07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D1579420-DC64-5CA4-3658-AC303FA766ED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EA7B67C1-4430-29F4-AAF2-F58E36E01352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78BCCA94-0299-6C70-447C-47312DF96766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FCBBA5BA-5F92-2D5B-51C0-3338CE5605EF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681BA8FD-9020-FA19-6CA7-04AB4D1AEC0F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A652256A-53CF-A4E3-B159-26D9636BCDF4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0EB8DE67-731F-3ACE-43C0-2B258E3D137A}"/>
                </a:ext>
              </a:extLst>
            </p:cNvPr>
            <p:cNvSpPr/>
            <p:nvPr/>
          </p:nvSpPr>
          <p:spPr>
            <a:xfrm>
              <a:off x="5210124" y="-94303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086D5337-6687-D23B-111F-F3EFA98529E2}"/>
                </a:ext>
              </a:extLst>
            </p:cNvPr>
            <p:cNvSpPr/>
            <p:nvPr/>
          </p:nvSpPr>
          <p:spPr>
            <a:xfrm>
              <a:off x="5389670" y="-77174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FBC10922-1F81-5D71-DE0F-358F3736E55F}"/>
                </a:ext>
              </a:extLst>
            </p:cNvPr>
            <p:cNvSpPr/>
            <p:nvPr/>
          </p:nvSpPr>
          <p:spPr>
            <a:xfrm>
              <a:off x="5247823" y="-81710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2E5E7B33-8881-9EF5-DEC2-AD371697775F}"/>
                </a:ext>
              </a:extLst>
            </p:cNvPr>
            <p:cNvSpPr/>
            <p:nvPr/>
          </p:nvSpPr>
          <p:spPr>
            <a:xfrm>
              <a:off x="4996183" y="-83728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1C17E2B-1596-75C7-1CF4-7FE59E11BD99}"/>
                </a:ext>
              </a:extLst>
            </p:cNvPr>
            <p:cNvSpPr/>
            <p:nvPr/>
          </p:nvSpPr>
          <p:spPr>
            <a:xfrm>
              <a:off x="5154942" y="-77580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15F1575B-7C23-3709-C1E8-0C70797819DC}"/>
                </a:ext>
              </a:extLst>
            </p:cNvPr>
            <p:cNvSpPr/>
            <p:nvPr/>
          </p:nvSpPr>
          <p:spPr>
            <a:xfrm>
              <a:off x="5245420" y="-68770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95ED28D4-C0D1-0C4F-E558-D2DAA0219319}"/>
                </a:ext>
              </a:extLst>
            </p:cNvPr>
            <p:cNvSpPr/>
            <p:nvPr/>
          </p:nvSpPr>
          <p:spPr>
            <a:xfrm>
              <a:off x="5441813" y="-925127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D39F60D6-7548-FE0E-BF15-5C7F06E6248A}"/>
                </a:ext>
              </a:extLst>
            </p:cNvPr>
            <p:cNvSpPr/>
            <p:nvPr/>
          </p:nvSpPr>
          <p:spPr>
            <a:xfrm>
              <a:off x="5282906" y="-96099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183F3B5-B425-E02E-2562-90779045E52D}"/>
                </a:ext>
              </a:extLst>
            </p:cNvPr>
            <p:cNvSpPr/>
            <p:nvPr/>
          </p:nvSpPr>
          <p:spPr>
            <a:xfrm>
              <a:off x="5401987" y="-87147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3542D899-1BD7-734F-37AC-663CF15877B0}"/>
                </a:ext>
              </a:extLst>
            </p:cNvPr>
            <p:cNvGrpSpPr/>
            <p:nvPr/>
          </p:nvGrpSpPr>
          <p:grpSpPr>
            <a:xfrm>
              <a:off x="5176141" y="-923850"/>
              <a:ext cx="229455" cy="250338"/>
              <a:chOff x="-22833" y="973224"/>
              <a:chExt cx="582862" cy="635912"/>
            </a:xfrm>
          </p:grpSpPr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0EB207AA-343C-6264-B2C6-09228B382E7B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CA9A50AE-30E8-5A8F-1306-364DEE1AFD36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3BBD0274-50D0-99AE-A3BE-EF047BCA956A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B04CABB8-0B5F-0C00-55A0-6A8D475F2627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721EBCFF-3923-A264-0EE9-BCE929D6753B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0327DD04-8F41-7525-52E1-F430ECD0A844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BB7694D2-2670-F9C3-F108-D9F09824F28E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704443FF-4D8C-7DD7-ECFE-AC2181C5740D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574802CE-2EBC-DFA5-0E9E-618D992ECD07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1CF62485-38B3-41BE-99C7-1FB44F63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887" y="-1259532"/>
              <a:ext cx="647619" cy="1190476"/>
            </a:xfrm>
            <a:prstGeom prst="rect">
              <a:avLst/>
            </a:prstGeom>
          </p:spPr>
        </p:pic>
        <p:sp>
          <p:nvSpPr>
            <p:cNvPr id="158" name="Forme libre : forme 157">
              <a:extLst>
                <a:ext uri="{FF2B5EF4-FFF2-40B4-BE49-F238E27FC236}">
                  <a16:creationId xmlns:a16="http://schemas.microsoft.com/office/drawing/2014/main" id="{0126467B-6D0D-C92B-3164-4D1BD1769F72}"/>
                </a:ext>
              </a:extLst>
            </p:cNvPr>
            <p:cNvSpPr/>
            <p:nvPr/>
          </p:nvSpPr>
          <p:spPr>
            <a:xfrm>
              <a:off x="5683043" y="-1804644"/>
              <a:ext cx="1029295" cy="1858149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3CB57C43-BBBF-E46F-C512-7B9184BA232B}"/>
              </a:ext>
            </a:extLst>
          </p:cNvPr>
          <p:cNvSpPr txBox="1"/>
          <p:nvPr/>
        </p:nvSpPr>
        <p:spPr>
          <a:xfrm>
            <a:off x="5358897" y="55254"/>
            <a:ext cx="208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crab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cues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Groupe 213">
            <a:extLst>
              <a:ext uri="{FF2B5EF4-FFF2-40B4-BE49-F238E27FC236}">
                <a16:creationId xmlns:a16="http://schemas.microsoft.com/office/drawing/2014/main" id="{18475FD8-1AD2-F921-78B5-D77BFD43913F}"/>
              </a:ext>
            </a:extLst>
          </p:cNvPr>
          <p:cNvGrpSpPr/>
          <p:nvPr/>
        </p:nvGrpSpPr>
        <p:grpSpPr>
          <a:xfrm>
            <a:off x="4919366" y="155880"/>
            <a:ext cx="364182" cy="283001"/>
            <a:chOff x="2109789" y="1860188"/>
            <a:chExt cx="189470" cy="159464"/>
          </a:xfrm>
        </p:grpSpPr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15C724CF-D910-4634-6D3E-09FD347E81CA}"/>
                </a:ext>
              </a:extLst>
            </p:cNvPr>
            <p:cNvSpPr/>
            <p:nvPr/>
          </p:nvSpPr>
          <p:spPr>
            <a:xfrm>
              <a:off x="2161167" y="186941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47FBA19B-368B-61D2-8ECA-46A7C9E5C84C}"/>
                </a:ext>
              </a:extLst>
            </p:cNvPr>
            <p:cNvSpPr/>
            <p:nvPr/>
          </p:nvSpPr>
          <p:spPr>
            <a:xfrm>
              <a:off x="2253394" y="195740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F63274E0-710E-4514-41F9-303853FBB094}"/>
                </a:ext>
              </a:extLst>
            </p:cNvPr>
            <p:cNvSpPr/>
            <p:nvPr/>
          </p:nvSpPr>
          <p:spPr>
            <a:xfrm>
              <a:off x="2180531" y="193410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271C530C-B247-CDBA-2840-2607655E8954}"/>
                </a:ext>
              </a:extLst>
            </p:cNvPr>
            <p:cNvSpPr/>
            <p:nvPr/>
          </p:nvSpPr>
          <p:spPr>
            <a:xfrm>
              <a:off x="2109789" y="190338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31B56F6F-CEFE-F290-7147-BCC5E341B795}"/>
                </a:ext>
              </a:extLst>
            </p:cNvPr>
            <p:cNvSpPr/>
            <p:nvPr/>
          </p:nvSpPr>
          <p:spPr>
            <a:xfrm>
              <a:off x="2132822" y="19553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99209859-EF94-24EC-4782-AC0DF3A5D51E}"/>
                </a:ext>
              </a:extLst>
            </p:cNvPr>
            <p:cNvSpPr/>
            <p:nvPr/>
          </p:nvSpPr>
          <p:spPr>
            <a:xfrm>
              <a:off x="2179297" y="200057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FA8DF278-27F6-656E-41C9-AADBAA72782A}"/>
                </a:ext>
              </a:extLst>
            </p:cNvPr>
            <p:cNvSpPr/>
            <p:nvPr/>
          </p:nvSpPr>
          <p:spPr>
            <a:xfrm>
              <a:off x="2280178" y="18786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0A899902-FF8D-E0F9-D759-6977A6723AC2}"/>
                </a:ext>
              </a:extLst>
            </p:cNvPr>
            <p:cNvSpPr/>
            <p:nvPr/>
          </p:nvSpPr>
          <p:spPr>
            <a:xfrm>
              <a:off x="2198552" y="1860188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CAE784F8-92AA-8C37-3552-C1EB56679074}"/>
                </a:ext>
              </a:extLst>
            </p:cNvPr>
            <p:cNvSpPr/>
            <p:nvPr/>
          </p:nvSpPr>
          <p:spPr>
            <a:xfrm>
              <a:off x="2259720" y="190617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94D1AD1C-11BE-6C61-D157-A56C74A6F9FC}"/>
                </a:ext>
              </a:extLst>
            </p:cNvPr>
            <p:cNvGrpSpPr/>
            <p:nvPr/>
          </p:nvGrpSpPr>
          <p:grpSpPr>
            <a:xfrm>
              <a:off x="2143711" y="1879270"/>
              <a:ext cx="117863" cy="128590"/>
              <a:chOff x="-22833" y="973224"/>
              <a:chExt cx="582862" cy="635912"/>
            </a:xfrm>
          </p:grpSpPr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D70E5F95-3080-9985-47D6-A3A66BEA7C33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23768B7A-88BF-703C-C519-3D1E6392C49B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A998D70F-B593-2181-BA70-A4C02F522715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3B065BAE-F989-8446-AB25-132AE0F0A71B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08CBE232-A2B2-BA79-B18A-D52B3E2D0911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64F4D328-7538-EABC-591A-780A67B32135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C7C34DCD-A618-5D1A-0A4B-42695387E407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94DC02FD-8FA6-11FF-4D23-653C6F6411E6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9223BB39-AF58-EE4E-0C59-9E64E94CC646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</p:grp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C92A3A69-2622-D2D3-A975-962710948BDB}"/>
              </a:ext>
            </a:extLst>
          </p:cNvPr>
          <p:cNvGrpSpPr/>
          <p:nvPr/>
        </p:nvGrpSpPr>
        <p:grpSpPr>
          <a:xfrm>
            <a:off x="4770235" y="762085"/>
            <a:ext cx="2409629" cy="1156641"/>
            <a:chOff x="867345" y="1376381"/>
            <a:chExt cx="1988444" cy="954469"/>
          </a:xfrm>
        </p:grpSpPr>
        <p:grpSp>
          <p:nvGrpSpPr>
            <p:cNvPr id="235" name="Graphique 25">
              <a:extLst>
                <a:ext uri="{FF2B5EF4-FFF2-40B4-BE49-F238E27FC236}">
                  <a16:creationId xmlns:a16="http://schemas.microsoft.com/office/drawing/2014/main" id="{9A61C5FC-2847-0125-A6B9-015A8740AB57}"/>
                </a:ext>
              </a:extLst>
            </p:cNvPr>
            <p:cNvGrpSpPr/>
            <p:nvPr/>
          </p:nvGrpSpPr>
          <p:grpSpPr>
            <a:xfrm>
              <a:off x="867345" y="1376381"/>
              <a:ext cx="1988444" cy="954469"/>
              <a:chOff x="6096000" y="579120"/>
              <a:chExt cx="4764405" cy="2286952"/>
            </a:xfrm>
          </p:grpSpPr>
          <p:grpSp>
            <p:nvGrpSpPr>
              <p:cNvPr id="279" name="Graphique 25">
                <a:extLst>
                  <a:ext uri="{FF2B5EF4-FFF2-40B4-BE49-F238E27FC236}">
                    <a16:creationId xmlns:a16="http://schemas.microsoft.com/office/drawing/2014/main" id="{A00C69D1-C406-047F-60B7-C5A322D5AAA1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292" name="Forme libre : forme 291">
                  <a:extLst>
                    <a:ext uri="{FF2B5EF4-FFF2-40B4-BE49-F238E27FC236}">
                      <a16:creationId xmlns:a16="http://schemas.microsoft.com/office/drawing/2014/main" id="{C32D9EEC-A3DE-7BEE-91B6-00F064C1804C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93" name="Forme libre : forme 292">
                  <a:extLst>
                    <a:ext uri="{FF2B5EF4-FFF2-40B4-BE49-F238E27FC236}">
                      <a16:creationId xmlns:a16="http://schemas.microsoft.com/office/drawing/2014/main" id="{D66F812A-D89E-92CC-73AF-883F032CC4F0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280" name="Graphique 25">
                <a:extLst>
                  <a:ext uri="{FF2B5EF4-FFF2-40B4-BE49-F238E27FC236}">
                    <a16:creationId xmlns:a16="http://schemas.microsoft.com/office/drawing/2014/main" id="{B6409F9A-41C0-E218-E88F-B6B4E917F292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290" name="Forme libre : forme 289">
                  <a:extLst>
                    <a:ext uri="{FF2B5EF4-FFF2-40B4-BE49-F238E27FC236}">
                      <a16:creationId xmlns:a16="http://schemas.microsoft.com/office/drawing/2014/main" id="{DA0A80AE-17CE-4D34-E7A1-542262E85B3D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91" name="Forme libre : forme 290">
                  <a:extLst>
                    <a:ext uri="{FF2B5EF4-FFF2-40B4-BE49-F238E27FC236}">
                      <a16:creationId xmlns:a16="http://schemas.microsoft.com/office/drawing/2014/main" id="{1BEBAFDF-50CA-EBAF-B92F-2E04567C6EC6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E2EB13B5-C1AE-41A6-7D83-A7768D8DD973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282" name="Graphique 25">
                <a:extLst>
                  <a:ext uri="{FF2B5EF4-FFF2-40B4-BE49-F238E27FC236}">
                    <a16:creationId xmlns:a16="http://schemas.microsoft.com/office/drawing/2014/main" id="{244F2031-8A5D-19A4-3357-39C68480FE8A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288" name="Forme libre : forme 287">
                  <a:extLst>
                    <a:ext uri="{FF2B5EF4-FFF2-40B4-BE49-F238E27FC236}">
                      <a16:creationId xmlns:a16="http://schemas.microsoft.com/office/drawing/2014/main" id="{918DB4E6-EC7F-0455-5134-5E876241F4AE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89" name="Forme libre : forme 288">
                  <a:extLst>
                    <a:ext uri="{FF2B5EF4-FFF2-40B4-BE49-F238E27FC236}">
                      <a16:creationId xmlns:a16="http://schemas.microsoft.com/office/drawing/2014/main" id="{A8994BCF-3272-B248-706E-5C8687444B44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283" name="Graphique 25">
                <a:extLst>
                  <a:ext uri="{FF2B5EF4-FFF2-40B4-BE49-F238E27FC236}">
                    <a16:creationId xmlns:a16="http://schemas.microsoft.com/office/drawing/2014/main" id="{735CBFC6-D24E-A2CF-AD91-37858525CBD4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286" name="Forme libre : forme 285">
                  <a:extLst>
                    <a:ext uri="{FF2B5EF4-FFF2-40B4-BE49-F238E27FC236}">
                      <a16:creationId xmlns:a16="http://schemas.microsoft.com/office/drawing/2014/main" id="{694B7FF6-3AAE-47D6-C934-9584014FC2DE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287" name="Forme libre : forme 286">
                  <a:extLst>
                    <a:ext uri="{FF2B5EF4-FFF2-40B4-BE49-F238E27FC236}">
                      <a16:creationId xmlns:a16="http://schemas.microsoft.com/office/drawing/2014/main" id="{7F40F1CE-7287-E026-F24A-80D8028967C0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284" name="Forme libre : forme 283">
                <a:extLst>
                  <a:ext uri="{FF2B5EF4-FFF2-40B4-BE49-F238E27FC236}">
                    <a16:creationId xmlns:a16="http://schemas.microsoft.com/office/drawing/2014/main" id="{D020AC69-36D1-C992-AA37-887F0F128C58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A779C2F6-4310-ACB6-7896-9172C7A41C11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236" name="Graphique 235">
              <a:extLst>
                <a:ext uri="{FF2B5EF4-FFF2-40B4-BE49-F238E27FC236}">
                  <a16:creationId xmlns:a16="http://schemas.microsoft.com/office/drawing/2014/main" id="{C646A01A-5922-90EF-557A-887C42F8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7964" y="1759197"/>
              <a:ext cx="547940" cy="506463"/>
            </a:xfrm>
            <a:prstGeom prst="rect">
              <a:avLst/>
            </a:prstGeom>
          </p:spPr>
        </p:pic>
        <p:pic>
          <p:nvPicPr>
            <p:cNvPr id="237" name="Graphique 236">
              <a:extLst>
                <a:ext uri="{FF2B5EF4-FFF2-40B4-BE49-F238E27FC236}">
                  <a16:creationId xmlns:a16="http://schemas.microsoft.com/office/drawing/2014/main" id="{43EED55A-A7D2-78E2-6316-6D019B280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45958" y="1780591"/>
              <a:ext cx="547940" cy="506463"/>
            </a:xfrm>
            <a:prstGeom prst="rect">
              <a:avLst/>
            </a:prstGeom>
          </p:spPr>
        </p:pic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C7F5BB4A-65C1-DF26-2850-3A63661FC227}"/>
                </a:ext>
              </a:extLst>
            </p:cNvPr>
            <p:cNvSpPr/>
            <p:nvPr/>
          </p:nvSpPr>
          <p:spPr>
            <a:xfrm>
              <a:off x="1319291" y="169369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65EC7F81-7FB6-649C-B363-2F66F37217AB}"/>
                </a:ext>
              </a:extLst>
            </p:cNvPr>
            <p:cNvSpPr/>
            <p:nvPr/>
          </p:nvSpPr>
          <p:spPr>
            <a:xfrm>
              <a:off x="1411518" y="1781680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5D38BDF7-401A-5F31-4866-85C3FF7D6821}"/>
                </a:ext>
              </a:extLst>
            </p:cNvPr>
            <p:cNvSpPr/>
            <p:nvPr/>
          </p:nvSpPr>
          <p:spPr>
            <a:xfrm>
              <a:off x="1338656" y="175838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BFDD3C71-97C9-31D7-8886-7197FA81ED52}"/>
                </a:ext>
              </a:extLst>
            </p:cNvPr>
            <p:cNvSpPr/>
            <p:nvPr/>
          </p:nvSpPr>
          <p:spPr>
            <a:xfrm>
              <a:off x="1267913" y="172766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DFD7D76C-AC98-1E79-44A6-281A19207A3A}"/>
                </a:ext>
              </a:extLst>
            </p:cNvPr>
            <p:cNvSpPr/>
            <p:nvPr/>
          </p:nvSpPr>
          <p:spPr>
            <a:xfrm>
              <a:off x="1290946" y="177959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B3401B8D-5111-140D-26FA-6779770E03C6}"/>
                </a:ext>
              </a:extLst>
            </p:cNvPr>
            <p:cNvSpPr/>
            <p:nvPr/>
          </p:nvSpPr>
          <p:spPr>
            <a:xfrm>
              <a:off x="1337421" y="1824849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F3F6A8FF-7B29-54D5-FE7C-CF14AF5BCE34}"/>
                </a:ext>
              </a:extLst>
            </p:cNvPr>
            <p:cNvSpPr/>
            <p:nvPr/>
          </p:nvSpPr>
          <p:spPr>
            <a:xfrm>
              <a:off x="1438302" y="170289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87044C16-A0D0-200B-782A-106E46BC90F3}"/>
                </a:ext>
              </a:extLst>
            </p:cNvPr>
            <p:cNvSpPr/>
            <p:nvPr/>
          </p:nvSpPr>
          <p:spPr>
            <a:xfrm>
              <a:off x="1356677" y="1684467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8EC8BEB6-792B-BA0F-4D79-9AC07B12FCD1}"/>
                </a:ext>
              </a:extLst>
            </p:cNvPr>
            <p:cNvSpPr/>
            <p:nvPr/>
          </p:nvSpPr>
          <p:spPr>
            <a:xfrm>
              <a:off x="1417845" y="173045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5828E6E9-C228-5BC8-6F14-B815B13EFE1C}"/>
                </a:ext>
              </a:extLst>
            </p:cNvPr>
            <p:cNvGrpSpPr/>
            <p:nvPr/>
          </p:nvGrpSpPr>
          <p:grpSpPr>
            <a:xfrm>
              <a:off x="1301835" y="1703548"/>
              <a:ext cx="117863" cy="128590"/>
              <a:chOff x="-22833" y="973224"/>
              <a:chExt cx="582862" cy="635912"/>
            </a:xfrm>
          </p:grpSpPr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89B8087D-D248-3E69-ED1A-FD76564C3802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9F839EDF-D2C4-E4A7-E041-E6DEE06645BC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ACB18176-11F8-98BB-68B0-1E004AB367D5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5D1B895B-8DE8-4DD8-7FE5-E10CB44AD9B2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64F3F91A-990E-E87F-32F1-DBC07EA80936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571BA167-FF0C-98D4-4F08-23AA6A1AA950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BA64EFA6-9955-37F9-8B0F-1CD75B5E5545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4B0DB47-897F-4027-5B39-5C34360A7DEF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A13BD2E4-6F38-6831-2AB0-DA49534732AB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A8A323D9-1641-B56A-7AA1-58C99D37618C}"/>
                </a:ext>
              </a:extLst>
            </p:cNvPr>
            <p:cNvSpPr/>
            <p:nvPr/>
          </p:nvSpPr>
          <p:spPr>
            <a:xfrm>
              <a:off x="2008767" y="171701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9345BD67-901A-D63E-0DA4-D18D54C17698}"/>
                </a:ext>
              </a:extLst>
            </p:cNvPr>
            <p:cNvSpPr/>
            <p:nvPr/>
          </p:nvSpPr>
          <p:spPr>
            <a:xfrm>
              <a:off x="2100994" y="1805002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1DE04DAD-04CA-A657-761D-19493FB7BC70}"/>
                </a:ext>
              </a:extLst>
            </p:cNvPr>
            <p:cNvSpPr/>
            <p:nvPr/>
          </p:nvSpPr>
          <p:spPr>
            <a:xfrm>
              <a:off x="2028131" y="178170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3DC1F6C1-D65B-E0CB-61FB-04B07DC24A0D}"/>
                </a:ext>
              </a:extLst>
            </p:cNvPr>
            <p:cNvSpPr/>
            <p:nvPr/>
          </p:nvSpPr>
          <p:spPr>
            <a:xfrm>
              <a:off x="1957389" y="1750983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BA4F7021-43FA-50B1-EE7D-6C5AF912877B}"/>
                </a:ext>
              </a:extLst>
            </p:cNvPr>
            <p:cNvSpPr/>
            <p:nvPr/>
          </p:nvSpPr>
          <p:spPr>
            <a:xfrm>
              <a:off x="1980422" y="18029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0A185E0A-C11C-DF43-627A-4FFAA49096DB}"/>
                </a:ext>
              </a:extLst>
            </p:cNvPr>
            <p:cNvSpPr/>
            <p:nvPr/>
          </p:nvSpPr>
          <p:spPr>
            <a:xfrm>
              <a:off x="2026897" y="1848171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716B7976-5188-896E-ED56-7D68854F44B1}"/>
                </a:ext>
              </a:extLst>
            </p:cNvPr>
            <p:cNvSpPr/>
            <p:nvPr/>
          </p:nvSpPr>
          <p:spPr>
            <a:xfrm>
              <a:off x="2127778" y="1726214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CCA5AEE6-032F-31A1-CAD1-08199F9BFBC1}"/>
                </a:ext>
              </a:extLst>
            </p:cNvPr>
            <p:cNvSpPr/>
            <p:nvPr/>
          </p:nvSpPr>
          <p:spPr>
            <a:xfrm>
              <a:off x="2046152" y="1707788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40EF97E5-8F69-13A7-84B4-BFCDDEFD0C29}"/>
                </a:ext>
              </a:extLst>
            </p:cNvPr>
            <p:cNvSpPr/>
            <p:nvPr/>
          </p:nvSpPr>
          <p:spPr>
            <a:xfrm>
              <a:off x="2107320" y="1753775"/>
              <a:ext cx="19081" cy="190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257" name="Groupe 256">
              <a:extLst>
                <a:ext uri="{FF2B5EF4-FFF2-40B4-BE49-F238E27FC236}">
                  <a16:creationId xmlns:a16="http://schemas.microsoft.com/office/drawing/2014/main" id="{7AE4C0A4-5102-D8EA-B5E7-DA9505BB12A2}"/>
                </a:ext>
              </a:extLst>
            </p:cNvPr>
            <p:cNvGrpSpPr/>
            <p:nvPr/>
          </p:nvGrpSpPr>
          <p:grpSpPr>
            <a:xfrm>
              <a:off x="1991311" y="1726870"/>
              <a:ext cx="117863" cy="128590"/>
              <a:chOff x="-22833" y="973224"/>
              <a:chExt cx="582862" cy="635912"/>
            </a:xfrm>
          </p:grpSpPr>
          <p:sp>
            <p:nvSpPr>
              <p:cNvPr id="261" name="Ellipse 260">
                <a:extLst>
                  <a:ext uri="{FF2B5EF4-FFF2-40B4-BE49-F238E27FC236}">
                    <a16:creationId xmlns:a16="http://schemas.microsoft.com/office/drawing/2014/main" id="{F3F35192-8361-ECFF-BBB1-7299B73F4482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5F0A8173-97E2-DC02-A924-6DDF244707B6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3" name="Ellipse 262">
                <a:extLst>
                  <a:ext uri="{FF2B5EF4-FFF2-40B4-BE49-F238E27FC236}">
                    <a16:creationId xmlns:a16="http://schemas.microsoft.com/office/drawing/2014/main" id="{43B7111F-0E60-39ED-DFE8-B9FFBDDD9087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4" name="Ellipse 263">
                <a:extLst>
                  <a:ext uri="{FF2B5EF4-FFF2-40B4-BE49-F238E27FC236}">
                    <a16:creationId xmlns:a16="http://schemas.microsoft.com/office/drawing/2014/main" id="{6967B3DA-CC9C-825C-C333-8A4D7453B1F8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5" name="Ellipse 264">
                <a:extLst>
                  <a:ext uri="{FF2B5EF4-FFF2-40B4-BE49-F238E27FC236}">
                    <a16:creationId xmlns:a16="http://schemas.microsoft.com/office/drawing/2014/main" id="{44B00415-3210-8A9B-2B99-45859A6481FB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F3C88FE-397D-294A-5F34-CC9DDD41330E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8E1DEDE7-84D5-2AD7-66AE-9A4BCB54C1D6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6562F0AD-7503-FAEB-A931-136C94D1A678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88532365-92EA-943B-C701-03877D0F54CB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pic>
          <p:nvPicPr>
            <p:cNvPr id="258" name="Image 257">
              <a:extLst>
                <a:ext uri="{FF2B5EF4-FFF2-40B4-BE49-F238E27FC236}">
                  <a16:creationId xmlns:a16="http://schemas.microsoft.com/office/drawing/2014/main" id="{46112727-E0E2-20D7-091B-8B4A6539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22" y="1647029"/>
              <a:ext cx="332660" cy="611508"/>
            </a:xfrm>
            <a:prstGeom prst="rect">
              <a:avLst/>
            </a:prstGeom>
          </p:spPr>
        </p:pic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2D1A0BBB-7AFD-EBA9-A632-BCA413D26775}"/>
                </a:ext>
              </a:extLst>
            </p:cNvPr>
            <p:cNvSpPr/>
            <p:nvPr/>
          </p:nvSpPr>
          <p:spPr>
            <a:xfrm>
              <a:off x="2325086" y="1376381"/>
              <a:ext cx="528714" cy="954469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E15321F4-5996-9692-B6D6-493C2468BE8E}"/>
                </a:ext>
              </a:extLst>
            </p:cNvPr>
            <p:cNvSpPr/>
            <p:nvPr/>
          </p:nvSpPr>
          <p:spPr>
            <a:xfrm>
              <a:off x="867345" y="1506771"/>
              <a:ext cx="1457344" cy="824079"/>
            </a:xfrm>
            <a:custGeom>
              <a:avLst/>
              <a:gdLst>
                <a:gd name="connsiteX0" fmla="*/ 0 w 3491865"/>
                <a:gd name="connsiteY0" fmla="*/ 0 h 1974532"/>
                <a:gd name="connsiteX1" fmla="*/ 3491865 w 3491865"/>
                <a:gd name="connsiteY1" fmla="*/ 0 h 1974532"/>
                <a:gd name="connsiteX2" fmla="*/ 3491865 w 3491865"/>
                <a:gd name="connsiteY2" fmla="*/ 1974533 h 1974532"/>
                <a:gd name="connsiteX3" fmla="*/ 0 w 3491865"/>
                <a:gd name="connsiteY3" fmla="*/ 1974533 h 19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865" h="1974532">
                  <a:moveTo>
                    <a:pt x="0" y="0"/>
                  </a:moveTo>
                  <a:lnTo>
                    <a:pt x="3491865" y="0"/>
                  </a:lnTo>
                  <a:lnTo>
                    <a:pt x="3491865" y="1974533"/>
                  </a:lnTo>
                  <a:lnTo>
                    <a:pt x="0" y="1974533"/>
                  </a:lnTo>
                  <a:close/>
                </a:path>
              </a:pathLst>
            </a:custGeom>
            <a:solidFill>
              <a:schemeClr val="bg2">
                <a:alpha val="43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E4430B76-5B4C-6F35-43C6-FCDBA4B9892F}"/>
              </a:ext>
            </a:extLst>
          </p:cNvPr>
          <p:cNvCxnSpPr>
            <a:cxnSpLocks/>
          </p:cNvCxnSpPr>
          <p:nvPr/>
        </p:nvCxnSpPr>
        <p:spPr>
          <a:xfrm>
            <a:off x="5401945" y="353222"/>
            <a:ext cx="4716" cy="839192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e 301">
            <a:extLst>
              <a:ext uri="{FF2B5EF4-FFF2-40B4-BE49-F238E27FC236}">
                <a16:creationId xmlns:a16="http://schemas.microsoft.com/office/drawing/2014/main" id="{FFEC104F-3898-BA18-91EA-BCA0ABF30425}"/>
              </a:ext>
            </a:extLst>
          </p:cNvPr>
          <p:cNvGrpSpPr>
            <a:grpSpLocks noChangeAspect="1"/>
          </p:cNvGrpSpPr>
          <p:nvPr/>
        </p:nvGrpSpPr>
        <p:grpSpPr>
          <a:xfrm>
            <a:off x="4797718" y="3237643"/>
            <a:ext cx="2408445" cy="1156073"/>
            <a:chOff x="2845130" y="-1804644"/>
            <a:chExt cx="3871079" cy="1858149"/>
          </a:xfrm>
        </p:grpSpPr>
        <p:grpSp>
          <p:nvGrpSpPr>
            <p:cNvPr id="304" name="Graphique 25">
              <a:extLst>
                <a:ext uri="{FF2B5EF4-FFF2-40B4-BE49-F238E27FC236}">
                  <a16:creationId xmlns:a16="http://schemas.microsoft.com/office/drawing/2014/main" id="{626FF737-C2E0-290A-A2E0-C68B25298C9F}"/>
                </a:ext>
              </a:extLst>
            </p:cNvPr>
            <p:cNvGrpSpPr/>
            <p:nvPr/>
          </p:nvGrpSpPr>
          <p:grpSpPr>
            <a:xfrm>
              <a:off x="2845130" y="-1804644"/>
              <a:ext cx="3871079" cy="1858149"/>
              <a:chOff x="6096000" y="579120"/>
              <a:chExt cx="4764405" cy="2286952"/>
            </a:xfrm>
          </p:grpSpPr>
          <p:grpSp>
            <p:nvGrpSpPr>
              <p:cNvPr id="390" name="Graphique 25">
                <a:extLst>
                  <a:ext uri="{FF2B5EF4-FFF2-40B4-BE49-F238E27FC236}">
                    <a16:creationId xmlns:a16="http://schemas.microsoft.com/office/drawing/2014/main" id="{F0DA7647-0CE0-5148-97A9-40930BD31F0A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403" name="Forme libre : forme 402">
                  <a:extLst>
                    <a:ext uri="{FF2B5EF4-FFF2-40B4-BE49-F238E27FC236}">
                      <a16:creationId xmlns:a16="http://schemas.microsoft.com/office/drawing/2014/main" id="{804A08D6-2CED-4812-F564-20052AC0932B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04" name="Forme libre : forme 403">
                  <a:extLst>
                    <a:ext uri="{FF2B5EF4-FFF2-40B4-BE49-F238E27FC236}">
                      <a16:creationId xmlns:a16="http://schemas.microsoft.com/office/drawing/2014/main" id="{E9674D95-7490-B073-A053-9BE203189565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391" name="Graphique 25">
                <a:extLst>
                  <a:ext uri="{FF2B5EF4-FFF2-40B4-BE49-F238E27FC236}">
                    <a16:creationId xmlns:a16="http://schemas.microsoft.com/office/drawing/2014/main" id="{5429205C-F62D-7EDD-C178-CEEA27117BED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401" name="Forme libre : forme 400">
                  <a:extLst>
                    <a:ext uri="{FF2B5EF4-FFF2-40B4-BE49-F238E27FC236}">
                      <a16:creationId xmlns:a16="http://schemas.microsoft.com/office/drawing/2014/main" id="{F44EC3A8-0888-2042-2522-C6C0D0F400BA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02" name="Forme libre : forme 401">
                  <a:extLst>
                    <a:ext uri="{FF2B5EF4-FFF2-40B4-BE49-F238E27FC236}">
                      <a16:creationId xmlns:a16="http://schemas.microsoft.com/office/drawing/2014/main" id="{FBF769A9-1407-FC7A-E9E2-52279419CC56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392" name="Forme libre : forme 391">
                <a:extLst>
                  <a:ext uri="{FF2B5EF4-FFF2-40B4-BE49-F238E27FC236}">
                    <a16:creationId xmlns:a16="http://schemas.microsoft.com/office/drawing/2014/main" id="{E82B62BD-9799-1A90-31D8-38560A7A06B9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393" name="Graphique 25">
                <a:extLst>
                  <a:ext uri="{FF2B5EF4-FFF2-40B4-BE49-F238E27FC236}">
                    <a16:creationId xmlns:a16="http://schemas.microsoft.com/office/drawing/2014/main" id="{CCCB4FB6-8D1B-1D76-31FA-E53AFFCC6DAF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399" name="Forme libre : forme 398">
                  <a:extLst>
                    <a:ext uri="{FF2B5EF4-FFF2-40B4-BE49-F238E27FC236}">
                      <a16:creationId xmlns:a16="http://schemas.microsoft.com/office/drawing/2014/main" id="{87ECE05F-6E48-BD60-C83C-5EA3ABF0B3CA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00" name="Forme libre : forme 399">
                  <a:extLst>
                    <a:ext uri="{FF2B5EF4-FFF2-40B4-BE49-F238E27FC236}">
                      <a16:creationId xmlns:a16="http://schemas.microsoft.com/office/drawing/2014/main" id="{F9F2573D-8F8A-4D81-48B1-D6137E1B69C7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394" name="Graphique 25">
                <a:extLst>
                  <a:ext uri="{FF2B5EF4-FFF2-40B4-BE49-F238E27FC236}">
                    <a16:creationId xmlns:a16="http://schemas.microsoft.com/office/drawing/2014/main" id="{513F4A07-8629-6958-618A-61A57F5C79E3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397" name="Forme libre : forme 396">
                  <a:extLst>
                    <a:ext uri="{FF2B5EF4-FFF2-40B4-BE49-F238E27FC236}">
                      <a16:creationId xmlns:a16="http://schemas.microsoft.com/office/drawing/2014/main" id="{EA9E56B2-FDAA-9463-E013-AEF13C617230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398" name="Forme libre : forme 397">
                  <a:extLst>
                    <a:ext uri="{FF2B5EF4-FFF2-40B4-BE49-F238E27FC236}">
                      <a16:creationId xmlns:a16="http://schemas.microsoft.com/office/drawing/2014/main" id="{1F5D41EC-049A-2A8D-4F7E-9F453587909A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395" name="Forme libre : forme 394">
                <a:extLst>
                  <a:ext uri="{FF2B5EF4-FFF2-40B4-BE49-F238E27FC236}">
                    <a16:creationId xmlns:a16="http://schemas.microsoft.com/office/drawing/2014/main" id="{9A257F4E-5E37-4B79-38E1-6B305FAE2C84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396" name="Forme libre : forme 395">
                <a:extLst>
                  <a:ext uri="{FF2B5EF4-FFF2-40B4-BE49-F238E27FC236}">
                    <a16:creationId xmlns:a16="http://schemas.microsoft.com/office/drawing/2014/main" id="{B5C102BA-8EE2-8543-9B23-FA25B5E4ED02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305" name="Graphique 304">
              <a:extLst>
                <a:ext uri="{FF2B5EF4-FFF2-40B4-BE49-F238E27FC236}">
                  <a16:creationId xmlns:a16="http://schemas.microsoft.com/office/drawing/2014/main" id="{F559F3AD-2299-0D42-B8F5-BFBA84D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974" y="-292109"/>
              <a:ext cx="197256" cy="311391"/>
            </a:xfrm>
            <a:prstGeom prst="rect">
              <a:avLst/>
            </a:prstGeom>
          </p:spPr>
        </p:pic>
        <p:pic>
          <p:nvPicPr>
            <p:cNvPr id="306" name="Graphique 305">
              <a:extLst>
                <a:ext uri="{FF2B5EF4-FFF2-40B4-BE49-F238E27FC236}">
                  <a16:creationId xmlns:a16="http://schemas.microsoft.com/office/drawing/2014/main" id="{79DCA770-F233-50CC-98C2-D35F0FAD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09820" y="-292109"/>
              <a:ext cx="197256" cy="311391"/>
            </a:xfrm>
            <a:prstGeom prst="rect">
              <a:avLst/>
            </a:prstGeom>
          </p:spPr>
        </p:pic>
        <p:pic>
          <p:nvPicPr>
            <p:cNvPr id="307" name="Graphique 306">
              <a:extLst>
                <a:ext uri="{FF2B5EF4-FFF2-40B4-BE49-F238E27FC236}">
                  <a16:creationId xmlns:a16="http://schemas.microsoft.com/office/drawing/2014/main" id="{7F47BAEF-E97A-C464-A659-6258269E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9666" y="-292109"/>
              <a:ext cx="197256" cy="311391"/>
            </a:xfrm>
            <a:prstGeom prst="rect">
              <a:avLst/>
            </a:prstGeom>
          </p:spPr>
        </p:pic>
        <p:pic>
          <p:nvPicPr>
            <p:cNvPr id="308" name="Graphique 307">
              <a:extLst>
                <a:ext uri="{FF2B5EF4-FFF2-40B4-BE49-F238E27FC236}">
                  <a16:creationId xmlns:a16="http://schemas.microsoft.com/office/drawing/2014/main" id="{5DAF0D40-CF59-6413-2C25-4F404410A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9512" y="-292109"/>
              <a:ext cx="197256" cy="311391"/>
            </a:xfrm>
            <a:prstGeom prst="rect">
              <a:avLst/>
            </a:prstGeom>
          </p:spPr>
        </p:pic>
        <p:pic>
          <p:nvPicPr>
            <p:cNvPr id="309" name="Graphique 308">
              <a:extLst>
                <a:ext uri="{FF2B5EF4-FFF2-40B4-BE49-F238E27FC236}">
                  <a16:creationId xmlns:a16="http://schemas.microsoft.com/office/drawing/2014/main" id="{FA447291-E62B-023C-551A-FCBEFB831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9358" y="-292109"/>
              <a:ext cx="197256" cy="311391"/>
            </a:xfrm>
            <a:prstGeom prst="rect">
              <a:avLst/>
            </a:prstGeom>
          </p:spPr>
        </p:pic>
        <p:pic>
          <p:nvPicPr>
            <p:cNvPr id="310" name="Graphique 309">
              <a:extLst>
                <a:ext uri="{FF2B5EF4-FFF2-40B4-BE49-F238E27FC236}">
                  <a16:creationId xmlns:a16="http://schemas.microsoft.com/office/drawing/2014/main" id="{0876DE54-171D-77EB-D16D-16F6E89B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9204" y="-292109"/>
              <a:ext cx="197256" cy="311391"/>
            </a:xfrm>
            <a:prstGeom prst="rect">
              <a:avLst/>
            </a:prstGeom>
          </p:spPr>
        </p:pic>
        <p:pic>
          <p:nvPicPr>
            <p:cNvPr id="311" name="Graphique 310">
              <a:extLst>
                <a:ext uri="{FF2B5EF4-FFF2-40B4-BE49-F238E27FC236}">
                  <a16:creationId xmlns:a16="http://schemas.microsoft.com/office/drawing/2014/main" id="{32F2A3C2-767B-5F71-6B7D-3B55F874B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427" y="-292110"/>
              <a:ext cx="197256" cy="311391"/>
            </a:xfrm>
            <a:prstGeom prst="rect">
              <a:avLst/>
            </a:prstGeom>
          </p:spPr>
        </p:pic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995D99A8-C1DB-E98A-7182-F9DC3D1CA100}"/>
                </a:ext>
              </a:extLst>
            </p:cNvPr>
            <p:cNvSpPr/>
            <p:nvPr/>
          </p:nvSpPr>
          <p:spPr>
            <a:xfrm>
              <a:off x="3234610" y="-97678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1A2B360F-C339-650E-DC10-80BDFB3C3FDA}"/>
                </a:ext>
              </a:extLst>
            </p:cNvPr>
            <p:cNvSpPr/>
            <p:nvPr/>
          </p:nvSpPr>
          <p:spPr>
            <a:xfrm>
              <a:off x="3414156" y="-80549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74DC6747-1244-9F4D-BF87-8895EE10BD2E}"/>
                </a:ext>
              </a:extLst>
            </p:cNvPr>
            <p:cNvSpPr/>
            <p:nvPr/>
          </p:nvSpPr>
          <p:spPr>
            <a:xfrm>
              <a:off x="3272308" y="-85085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A8BB9713-A5A0-67B5-5808-B5DA2EA9E6FD}"/>
                </a:ext>
              </a:extLst>
            </p:cNvPr>
            <p:cNvSpPr/>
            <p:nvPr/>
          </p:nvSpPr>
          <p:spPr>
            <a:xfrm>
              <a:off x="3134588" y="-91065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01BE18E0-6CF5-6224-58AC-69E667CC54F3}"/>
                </a:ext>
              </a:extLst>
            </p:cNvPr>
            <p:cNvSpPr/>
            <p:nvPr/>
          </p:nvSpPr>
          <p:spPr>
            <a:xfrm>
              <a:off x="3179428" y="-80956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D94B5AA8-5571-421D-ADD9-873BCD2FB3A5}"/>
                </a:ext>
              </a:extLst>
            </p:cNvPr>
            <p:cNvSpPr/>
            <p:nvPr/>
          </p:nvSpPr>
          <p:spPr>
            <a:xfrm>
              <a:off x="3269906" y="-72145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C7AE5B16-80B3-E6FB-E005-1245E7E07DF8}"/>
                </a:ext>
              </a:extLst>
            </p:cNvPr>
            <p:cNvSpPr/>
            <p:nvPr/>
          </p:nvSpPr>
          <p:spPr>
            <a:xfrm>
              <a:off x="3466299" y="-95887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05CBE7C0-1512-D96D-F2B5-B5A9B170F8BF}"/>
                </a:ext>
              </a:extLst>
            </p:cNvPr>
            <p:cNvSpPr/>
            <p:nvPr/>
          </p:nvSpPr>
          <p:spPr>
            <a:xfrm>
              <a:off x="3307391" y="-99474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FDE473DF-081B-6EE0-04AE-92146B722AD2}"/>
                </a:ext>
              </a:extLst>
            </p:cNvPr>
            <p:cNvSpPr/>
            <p:nvPr/>
          </p:nvSpPr>
          <p:spPr>
            <a:xfrm>
              <a:off x="3426473" y="-90522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A61520E6-39AE-2ECF-020A-540103737258}"/>
                </a:ext>
              </a:extLst>
            </p:cNvPr>
            <p:cNvGrpSpPr/>
            <p:nvPr/>
          </p:nvGrpSpPr>
          <p:grpSpPr>
            <a:xfrm>
              <a:off x="3200627" y="-957602"/>
              <a:ext cx="229455" cy="250338"/>
              <a:chOff x="-22833" y="973224"/>
              <a:chExt cx="582862" cy="635912"/>
            </a:xfrm>
          </p:grpSpPr>
          <p:sp>
            <p:nvSpPr>
              <p:cNvPr id="381" name="Ellipse 380">
                <a:extLst>
                  <a:ext uri="{FF2B5EF4-FFF2-40B4-BE49-F238E27FC236}">
                    <a16:creationId xmlns:a16="http://schemas.microsoft.com/office/drawing/2014/main" id="{F2B889F2-8670-6731-91FA-01FFA35C536F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2" name="Ellipse 381">
                <a:extLst>
                  <a:ext uri="{FF2B5EF4-FFF2-40B4-BE49-F238E27FC236}">
                    <a16:creationId xmlns:a16="http://schemas.microsoft.com/office/drawing/2014/main" id="{9509427C-D123-2AB2-849C-246B3210CE4C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3" name="Ellipse 382">
                <a:extLst>
                  <a:ext uri="{FF2B5EF4-FFF2-40B4-BE49-F238E27FC236}">
                    <a16:creationId xmlns:a16="http://schemas.microsoft.com/office/drawing/2014/main" id="{0AC186BE-81FD-A084-34F6-1F4561CAD308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4" name="Ellipse 383">
                <a:extLst>
                  <a:ext uri="{FF2B5EF4-FFF2-40B4-BE49-F238E27FC236}">
                    <a16:creationId xmlns:a16="http://schemas.microsoft.com/office/drawing/2014/main" id="{D3B2D649-2039-039A-6C00-473685A19857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5" name="Ellipse 384">
                <a:extLst>
                  <a:ext uri="{FF2B5EF4-FFF2-40B4-BE49-F238E27FC236}">
                    <a16:creationId xmlns:a16="http://schemas.microsoft.com/office/drawing/2014/main" id="{8062E1E4-E46F-F659-7572-021B31EF5A68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6" name="Ellipse 385">
                <a:extLst>
                  <a:ext uri="{FF2B5EF4-FFF2-40B4-BE49-F238E27FC236}">
                    <a16:creationId xmlns:a16="http://schemas.microsoft.com/office/drawing/2014/main" id="{CBF8253E-B620-363B-7A03-566ED33A2B35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7" name="Ellipse 386">
                <a:extLst>
                  <a:ext uri="{FF2B5EF4-FFF2-40B4-BE49-F238E27FC236}">
                    <a16:creationId xmlns:a16="http://schemas.microsoft.com/office/drawing/2014/main" id="{AFC953C6-AA9B-A904-DEAE-E1DE97E1C49C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8" name="Ellipse 387">
                <a:extLst>
                  <a:ext uri="{FF2B5EF4-FFF2-40B4-BE49-F238E27FC236}">
                    <a16:creationId xmlns:a16="http://schemas.microsoft.com/office/drawing/2014/main" id="{5347FF60-C242-A4CA-6176-1618FD1F8BCD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9" name="Ellipse 388">
                <a:extLst>
                  <a:ext uri="{FF2B5EF4-FFF2-40B4-BE49-F238E27FC236}">
                    <a16:creationId xmlns:a16="http://schemas.microsoft.com/office/drawing/2014/main" id="{32FF19E2-E485-DC86-8EED-FC0BADE7F178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A484BA7E-1D31-737A-BCFA-68A6CE43E43F}"/>
                </a:ext>
              </a:extLst>
            </p:cNvPr>
            <p:cNvSpPr/>
            <p:nvPr/>
          </p:nvSpPr>
          <p:spPr>
            <a:xfrm>
              <a:off x="4576873" y="-931383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CA725A24-4458-08AA-811E-A36C38409E95}"/>
                </a:ext>
              </a:extLst>
            </p:cNvPr>
            <p:cNvSpPr/>
            <p:nvPr/>
          </p:nvSpPr>
          <p:spPr>
            <a:xfrm>
              <a:off x="4756419" y="-76009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5B376299-6254-76D7-0B23-B972818D2036}"/>
                </a:ext>
              </a:extLst>
            </p:cNvPr>
            <p:cNvSpPr/>
            <p:nvPr/>
          </p:nvSpPr>
          <p:spPr>
            <a:xfrm>
              <a:off x="4614571" y="-80545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703D4CAA-9969-9689-55F1-24B8FE26B160}"/>
                </a:ext>
              </a:extLst>
            </p:cNvPr>
            <p:cNvSpPr/>
            <p:nvPr/>
          </p:nvSpPr>
          <p:spPr>
            <a:xfrm>
              <a:off x="4476851" y="-86525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8A56D4B7-1099-6326-9D1B-1127D7ED73E6}"/>
                </a:ext>
              </a:extLst>
            </p:cNvPr>
            <p:cNvSpPr/>
            <p:nvPr/>
          </p:nvSpPr>
          <p:spPr>
            <a:xfrm>
              <a:off x="4521691" y="-76415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9756DBB7-4A16-3E96-B9FC-239B5BDA7106}"/>
                </a:ext>
              </a:extLst>
            </p:cNvPr>
            <p:cNvSpPr/>
            <p:nvPr/>
          </p:nvSpPr>
          <p:spPr>
            <a:xfrm>
              <a:off x="4612169" y="-67605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48777B04-C7FD-ABD1-6D89-5F8C7DB65444}"/>
                </a:ext>
              </a:extLst>
            </p:cNvPr>
            <p:cNvSpPr/>
            <p:nvPr/>
          </p:nvSpPr>
          <p:spPr>
            <a:xfrm>
              <a:off x="4808562" y="-91347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279DD6ED-9C6F-83EF-ABF3-76CD68D9F84A}"/>
                </a:ext>
              </a:extLst>
            </p:cNvPr>
            <p:cNvSpPr/>
            <p:nvPr/>
          </p:nvSpPr>
          <p:spPr>
            <a:xfrm>
              <a:off x="4649654" y="-94934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F3F12B0A-F587-4E17-49BA-F248308CBF4D}"/>
                </a:ext>
              </a:extLst>
            </p:cNvPr>
            <p:cNvSpPr/>
            <p:nvPr/>
          </p:nvSpPr>
          <p:spPr>
            <a:xfrm>
              <a:off x="4768736" y="-85982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331" name="Groupe 330">
              <a:extLst>
                <a:ext uri="{FF2B5EF4-FFF2-40B4-BE49-F238E27FC236}">
                  <a16:creationId xmlns:a16="http://schemas.microsoft.com/office/drawing/2014/main" id="{D45B46DB-C429-1520-18A1-4D05C6F1B7D0}"/>
                </a:ext>
              </a:extLst>
            </p:cNvPr>
            <p:cNvGrpSpPr/>
            <p:nvPr/>
          </p:nvGrpSpPr>
          <p:grpSpPr>
            <a:xfrm>
              <a:off x="4542890" y="-912200"/>
              <a:ext cx="229455" cy="250338"/>
              <a:chOff x="-22833" y="973224"/>
              <a:chExt cx="582862" cy="635912"/>
            </a:xfrm>
          </p:grpSpPr>
          <p:sp>
            <p:nvSpPr>
              <p:cNvPr id="372" name="Ellipse 371">
                <a:extLst>
                  <a:ext uri="{FF2B5EF4-FFF2-40B4-BE49-F238E27FC236}">
                    <a16:creationId xmlns:a16="http://schemas.microsoft.com/office/drawing/2014/main" id="{4A7B3ECC-733A-B5F2-647D-865CE062CA0C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3" name="Ellipse 372">
                <a:extLst>
                  <a:ext uri="{FF2B5EF4-FFF2-40B4-BE49-F238E27FC236}">
                    <a16:creationId xmlns:a16="http://schemas.microsoft.com/office/drawing/2014/main" id="{F4FBA66A-7FDF-9474-0FB2-03038DC3DB19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4" name="Ellipse 373">
                <a:extLst>
                  <a:ext uri="{FF2B5EF4-FFF2-40B4-BE49-F238E27FC236}">
                    <a16:creationId xmlns:a16="http://schemas.microsoft.com/office/drawing/2014/main" id="{0B56062B-3318-1638-D454-635CC89363F2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5" name="Ellipse 374">
                <a:extLst>
                  <a:ext uri="{FF2B5EF4-FFF2-40B4-BE49-F238E27FC236}">
                    <a16:creationId xmlns:a16="http://schemas.microsoft.com/office/drawing/2014/main" id="{DA46C35F-9DFB-F95C-CD35-D6383EDA2755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8FE7501E-2951-8307-CDB4-5BD599632F52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A90E2790-8607-A3B8-1395-9A824BC88EAC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8" name="Ellipse 377">
                <a:extLst>
                  <a:ext uri="{FF2B5EF4-FFF2-40B4-BE49-F238E27FC236}">
                    <a16:creationId xmlns:a16="http://schemas.microsoft.com/office/drawing/2014/main" id="{7772A3C4-F294-60F3-C252-FB691938E994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9" name="Ellipse 378">
                <a:extLst>
                  <a:ext uri="{FF2B5EF4-FFF2-40B4-BE49-F238E27FC236}">
                    <a16:creationId xmlns:a16="http://schemas.microsoft.com/office/drawing/2014/main" id="{62113739-C7F3-DD04-F67E-07097CAB4899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80" name="Ellipse 379">
                <a:extLst>
                  <a:ext uri="{FF2B5EF4-FFF2-40B4-BE49-F238E27FC236}">
                    <a16:creationId xmlns:a16="http://schemas.microsoft.com/office/drawing/2014/main" id="{7AACAC54-937E-529F-A1EA-63DB77F668EF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C575426D-6BA4-E88C-00C3-B26201ABD3C9}"/>
                </a:ext>
              </a:extLst>
            </p:cNvPr>
            <p:cNvSpPr/>
            <p:nvPr/>
          </p:nvSpPr>
          <p:spPr>
            <a:xfrm>
              <a:off x="3907485" y="-94881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1C6F5CF5-5872-1A4F-5E57-18C1E02E1689}"/>
                </a:ext>
              </a:extLst>
            </p:cNvPr>
            <p:cNvSpPr/>
            <p:nvPr/>
          </p:nvSpPr>
          <p:spPr>
            <a:xfrm>
              <a:off x="4087031" y="-77752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172793E0-E0E8-10F8-6EF3-E6EE0B631DDF}"/>
                </a:ext>
              </a:extLst>
            </p:cNvPr>
            <p:cNvSpPr/>
            <p:nvPr/>
          </p:nvSpPr>
          <p:spPr>
            <a:xfrm>
              <a:off x="3945184" y="-82287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2577F6EB-C625-32AE-B533-3AD0F83BA422}"/>
                </a:ext>
              </a:extLst>
            </p:cNvPr>
            <p:cNvSpPr/>
            <p:nvPr/>
          </p:nvSpPr>
          <p:spPr>
            <a:xfrm>
              <a:off x="3807463" y="-88268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122A3BA6-7F50-C424-8621-C6B747A8968E}"/>
                </a:ext>
              </a:extLst>
            </p:cNvPr>
            <p:cNvSpPr/>
            <p:nvPr/>
          </p:nvSpPr>
          <p:spPr>
            <a:xfrm>
              <a:off x="3852303" y="-781587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F58904AB-8B3B-6093-541A-8393BEE0A268}"/>
                </a:ext>
              </a:extLst>
            </p:cNvPr>
            <p:cNvSpPr/>
            <p:nvPr/>
          </p:nvSpPr>
          <p:spPr>
            <a:xfrm>
              <a:off x="3942781" y="-69348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473F7640-FF89-4D3B-2E03-DA7465D93978}"/>
                </a:ext>
              </a:extLst>
            </p:cNvPr>
            <p:cNvSpPr/>
            <p:nvPr/>
          </p:nvSpPr>
          <p:spPr>
            <a:xfrm>
              <a:off x="4139174" y="-93090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459C6C25-4275-DDF5-2D2A-6D30B36C9C2D}"/>
                </a:ext>
              </a:extLst>
            </p:cNvPr>
            <p:cNvSpPr/>
            <p:nvPr/>
          </p:nvSpPr>
          <p:spPr>
            <a:xfrm>
              <a:off x="3980267" y="-966775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ABDB7788-1C5E-E2D2-9CA3-97156EB6843D}"/>
                </a:ext>
              </a:extLst>
            </p:cNvPr>
            <p:cNvSpPr/>
            <p:nvPr/>
          </p:nvSpPr>
          <p:spPr>
            <a:xfrm>
              <a:off x="4099348" y="-877249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75380DCF-D37A-F79E-5D7D-14060A17BAC0}"/>
                </a:ext>
              </a:extLst>
            </p:cNvPr>
            <p:cNvGrpSpPr/>
            <p:nvPr/>
          </p:nvGrpSpPr>
          <p:grpSpPr>
            <a:xfrm>
              <a:off x="3873502" y="-929629"/>
              <a:ext cx="229455" cy="250338"/>
              <a:chOff x="-22833" y="973224"/>
              <a:chExt cx="582862" cy="635912"/>
            </a:xfrm>
          </p:grpSpPr>
          <p:sp>
            <p:nvSpPr>
              <p:cNvPr id="363" name="Ellipse 362">
                <a:extLst>
                  <a:ext uri="{FF2B5EF4-FFF2-40B4-BE49-F238E27FC236}">
                    <a16:creationId xmlns:a16="http://schemas.microsoft.com/office/drawing/2014/main" id="{8F8D5593-D0D9-BFD9-3E84-3430F5EEFDC0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4" name="Ellipse 363">
                <a:extLst>
                  <a:ext uri="{FF2B5EF4-FFF2-40B4-BE49-F238E27FC236}">
                    <a16:creationId xmlns:a16="http://schemas.microsoft.com/office/drawing/2014/main" id="{36EA71A1-B672-1927-4DDC-A9EC553DCAD9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5" name="Ellipse 364">
                <a:extLst>
                  <a:ext uri="{FF2B5EF4-FFF2-40B4-BE49-F238E27FC236}">
                    <a16:creationId xmlns:a16="http://schemas.microsoft.com/office/drawing/2014/main" id="{306E1057-D19C-FA55-1AF7-E6C5C1EC1B8D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6" name="Ellipse 365">
                <a:extLst>
                  <a:ext uri="{FF2B5EF4-FFF2-40B4-BE49-F238E27FC236}">
                    <a16:creationId xmlns:a16="http://schemas.microsoft.com/office/drawing/2014/main" id="{062E90EE-C1F8-7762-AB9D-8F0207510CC8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F2637790-7616-878C-4B97-C5EF8D764609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C19A9A06-A386-0655-357C-FD18AB6535A3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592AB4BD-36BE-6B40-7211-EE7FEA89E206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3715C43B-F988-5D20-A60C-0D05CF90E511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71" name="Ellipse 370">
                <a:extLst>
                  <a:ext uri="{FF2B5EF4-FFF2-40B4-BE49-F238E27FC236}">
                    <a16:creationId xmlns:a16="http://schemas.microsoft.com/office/drawing/2014/main" id="{032393E3-1A17-23F4-C1CD-C5D0AD428D52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B315920C-AFC1-1196-18CA-BB8E2490D739}"/>
                </a:ext>
              </a:extLst>
            </p:cNvPr>
            <p:cNvSpPr/>
            <p:nvPr/>
          </p:nvSpPr>
          <p:spPr>
            <a:xfrm>
              <a:off x="5210124" y="-943034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452388ED-39D1-AD0C-1755-03CD64721D16}"/>
                </a:ext>
              </a:extLst>
            </p:cNvPr>
            <p:cNvSpPr/>
            <p:nvPr/>
          </p:nvSpPr>
          <p:spPr>
            <a:xfrm>
              <a:off x="5389670" y="-77174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A1B32B72-A6D6-EBB3-3021-D67E7B111C94}"/>
                </a:ext>
              </a:extLst>
            </p:cNvPr>
            <p:cNvSpPr/>
            <p:nvPr/>
          </p:nvSpPr>
          <p:spPr>
            <a:xfrm>
              <a:off x="5247823" y="-81710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B0577FA4-8302-512F-BCD9-1669C3522A9E}"/>
                </a:ext>
              </a:extLst>
            </p:cNvPr>
            <p:cNvSpPr/>
            <p:nvPr/>
          </p:nvSpPr>
          <p:spPr>
            <a:xfrm>
              <a:off x="4996183" y="-837282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00FE57D0-B5F1-8087-CC1B-851675674F4D}"/>
                </a:ext>
              </a:extLst>
            </p:cNvPr>
            <p:cNvSpPr/>
            <p:nvPr/>
          </p:nvSpPr>
          <p:spPr>
            <a:xfrm>
              <a:off x="5154942" y="-775808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D8971C5E-94D3-C700-05B0-49A4A2AF120A}"/>
                </a:ext>
              </a:extLst>
            </p:cNvPr>
            <p:cNvSpPr/>
            <p:nvPr/>
          </p:nvSpPr>
          <p:spPr>
            <a:xfrm>
              <a:off x="5245420" y="-687701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13C31B05-C3AE-08E3-E891-CDEF8873BCFE}"/>
                </a:ext>
              </a:extLst>
            </p:cNvPr>
            <p:cNvSpPr/>
            <p:nvPr/>
          </p:nvSpPr>
          <p:spPr>
            <a:xfrm>
              <a:off x="5441813" y="-925127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5ABDBCD3-8DDC-6864-193F-4C60BEBDB2E1}"/>
                </a:ext>
              </a:extLst>
            </p:cNvPr>
            <p:cNvSpPr/>
            <p:nvPr/>
          </p:nvSpPr>
          <p:spPr>
            <a:xfrm>
              <a:off x="5282906" y="-960996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674C793F-E603-70D9-6F01-833C4CFFC42B}"/>
                </a:ext>
              </a:extLst>
            </p:cNvPr>
            <p:cNvSpPr/>
            <p:nvPr/>
          </p:nvSpPr>
          <p:spPr>
            <a:xfrm>
              <a:off x="5401987" y="-871470"/>
              <a:ext cx="37147" cy="371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3B9BF525-287E-1C29-F028-AF5285286BB6}"/>
                </a:ext>
              </a:extLst>
            </p:cNvPr>
            <p:cNvGrpSpPr/>
            <p:nvPr/>
          </p:nvGrpSpPr>
          <p:grpSpPr>
            <a:xfrm>
              <a:off x="5176141" y="-923850"/>
              <a:ext cx="229455" cy="250338"/>
              <a:chOff x="-22833" y="973224"/>
              <a:chExt cx="582862" cy="635912"/>
            </a:xfrm>
          </p:grpSpPr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B884700B-79AA-3C03-A013-C8A65D741557}"/>
                  </a:ext>
                </a:extLst>
              </p:cNvPr>
              <p:cNvSpPr/>
              <p:nvPr/>
            </p:nvSpPr>
            <p:spPr>
              <a:xfrm>
                <a:off x="14928" y="1180354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93E1F2A6-0BF1-41C6-BA11-899A481373AA}"/>
                  </a:ext>
                </a:extLst>
              </p:cNvPr>
              <p:cNvSpPr/>
              <p:nvPr/>
            </p:nvSpPr>
            <p:spPr>
              <a:xfrm>
                <a:off x="471384" y="1563418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6" name="Ellipse 355">
                <a:extLst>
                  <a:ext uri="{FF2B5EF4-FFF2-40B4-BE49-F238E27FC236}">
                    <a16:creationId xmlns:a16="http://schemas.microsoft.com/office/drawing/2014/main" id="{C3B10706-0C7F-4EEE-6F72-62D3F56986C7}"/>
                  </a:ext>
                </a:extLst>
              </p:cNvPr>
              <p:cNvSpPr/>
              <p:nvPr/>
            </p:nvSpPr>
            <p:spPr>
              <a:xfrm>
                <a:off x="200329" y="1024808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48457814-C4D0-F9AD-5406-20F6A1AF3A6E}"/>
                  </a:ext>
                </a:extLst>
              </p:cNvPr>
              <p:cNvSpPr/>
              <p:nvPr/>
            </p:nvSpPr>
            <p:spPr>
              <a:xfrm>
                <a:off x="91787" y="13197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8" name="Ellipse 357">
                <a:extLst>
                  <a:ext uri="{FF2B5EF4-FFF2-40B4-BE49-F238E27FC236}">
                    <a16:creationId xmlns:a16="http://schemas.microsoft.com/office/drawing/2014/main" id="{98D560D3-2B26-61F1-B05A-405A567B525F}"/>
                  </a:ext>
                </a:extLst>
              </p:cNvPr>
              <p:cNvSpPr/>
              <p:nvPr/>
            </p:nvSpPr>
            <p:spPr>
              <a:xfrm>
                <a:off x="-22833" y="1538523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D1BE7D2D-366B-9A3D-C3C6-A74CF67D7CA8}"/>
                  </a:ext>
                </a:extLst>
              </p:cNvPr>
              <p:cNvSpPr/>
              <p:nvPr/>
            </p:nvSpPr>
            <p:spPr>
              <a:xfrm>
                <a:off x="239119" y="14734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0" name="Ellipse 359">
                <a:extLst>
                  <a:ext uri="{FF2B5EF4-FFF2-40B4-BE49-F238E27FC236}">
                    <a16:creationId xmlns:a16="http://schemas.microsoft.com/office/drawing/2014/main" id="{01727989-891A-9BF7-1AAD-9D406EF99C39}"/>
                  </a:ext>
                </a:extLst>
              </p:cNvPr>
              <p:cNvSpPr/>
              <p:nvPr/>
            </p:nvSpPr>
            <p:spPr>
              <a:xfrm>
                <a:off x="349433" y="1151535"/>
                <a:ext cx="45718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1" name="Ellipse 360">
                <a:extLst>
                  <a:ext uri="{FF2B5EF4-FFF2-40B4-BE49-F238E27FC236}">
                    <a16:creationId xmlns:a16="http://schemas.microsoft.com/office/drawing/2014/main" id="{1D211A90-F376-8FA4-2A4F-EB821C1B7027}"/>
                  </a:ext>
                </a:extLst>
              </p:cNvPr>
              <p:cNvSpPr/>
              <p:nvPr/>
            </p:nvSpPr>
            <p:spPr>
              <a:xfrm>
                <a:off x="514309" y="973224"/>
                <a:ext cx="45720" cy="457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362" name="Ellipse 361">
                <a:extLst>
                  <a:ext uri="{FF2B5EF4-FFF2-40B4-BE49-F238E27FC236}">
                    <a16:creationId xmlns:a16="http://schemas.microsoft.com/office/drawing/2014/main" id="{105E78D4-754C-9D40-0F74-65ECDB2B7CEE}"/>
                  </a:ext>
                </a:extLst>
              </p:cNvPr>
              <p:cNvSpPr/>
              <p:nvPr/>
            </p:nvSpPr>
            <p:spPr>
              <a:xfrm>
                <a:off x="392610" y="132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pic>
          <p:nvPicPr>
            <p:cNvPr id="352" name="Image 351">
              <a:extLst>
                <a:ext uri="{FF2B5EF4-FFF2-40B4-BE49-F238E27FC236}">
                  <a16:creationId xmlns:a16="http://schemas.microsoft.com/office/drawing/2014/main" id="{4603296E-AA0E-655C-FF7E-F5BAE5CEB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887" y="-1259532"/>
              <a:ext cx="647619" cy="1190476"/>
            </a:xfrm>
            <a:prstGeom prst="rect">
              <a:avLst/>
            </a:prstGeom>
          </p:spPr>
        </p:pic>
        <p:sp>
          <p:nvSpPr>
            <p:cNvPr id="353" name="Forme libre : forme 352">
              <a:extLst>
                <a:ext uri="{FF2B5EF4-FFF2-40B4-BE49-F238E27FC236}">
                  <a16:creationId xmlns:a16="http://schemas.microsoft.com/office/drawing/2014/main" id="{2B9E953E-2FC8-1A90-0C67-B89006D2A65F}"/>
                </a:ext>
              </a:extLst>
            </p:cNvPr>
            <p:cNvSpPr/>
            <p:nvPr/>
          </p:nvSpPr>
          <p:spPr>
            <a:xfrm>
              <a:off x="5683043" y="-1804644"/>
              <a:ext cx="1029295" cy="1858149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729" name="Groupe 728">
            <a:extLst>
              <a:ext uri="{FF2B5EF4-FFF2-40B4-BE49-F238E27FC236}">
                <a16:creationId xmlns:a16="http://schemas.microsoft.com/office/drawing/2014/main" id="{95FA529A-E108-1682-BEDC-154E7B60F1EE}"/>
              </a:ext>
            </a:extLst>
          </p:cNvPr>
          <p:cNvGrpSpPr/>
          <p:nvPr/>
        </p:nvGrpSpPr>
        <p:grpSpPr>
          <a:xfrm>
            <a:off x="2288980" y="4984448"/>
            <a:ext cx="2408445" cy="1156073"/>
            <a:chOff x="6803892" y="585602"/>
            <a:chExt cx="2408445" cy="1156073"/>
          </a:xfrm>
        </p:grpSpPr>
        <p:grpSp>
          <p:nvGrpSpPr>
            <p:cNvPr id="408" name="Graphique 25">
              <a:extLst>
                <a:ext uri="{FF2B5EF4-FFF2-40B4-BE49-F238E27FC236}">
                  <a16:creationId xmlns:a16="http://schemas.microsoft.com/office/drawing/2014/main" id="{E8690D19-36F4-3BD0-9EAF-DB8223405DDB}"/>
                </a:ext>
              </a:extLst>
            </p:cNvPr>
            <p:cNvGrpSpPr/>
            <p:nvPr/>
          </p:nvGrpSpPr>
          <p:grpSpPr>
            <a:xfrm>
              <a:off x="6803892" y="585602"/>
              <a:ext cx="2408445" cy="1156073"/>
              <a:chOff x="6096000" y="579120"/>
              <a:chExt cx="4764405" cy="2286952"/>
            </a:xfrm>
          </p:grpSpPr>
          <p:grpSp>
            <p:nvGrpSpPr>
              <p:cNvPr id="494" name="Graphique 25">
                <a:extLst>
                  <a:ext uri="{FF2B5EF4-FFF2-40B4-BE49-F238E27FC236}">
                    <a16:creationId xmlns:a16="http://schemas.microsoft.com/office/drawing/2014/main" id="{55C6FA12-3D08-2970-5A97-7DD2F92467E4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507" name="Forme libre : forme 506">
                  <a:extLst>
                    <a:ext uri="{FF2B5EF4-FFF2-40B4-BE49-F238E27FC236}">
                      <a16:creationId xmlns:a16="http://schemas.microsoft.com/office/drawing/2014/main" id="{309B5355-3B28-1232-2806-76B0417FA04D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8" name="Forme libre : forme 507">
                  <a:extLst>
                    <a:ext uri="{FF2B5EF4-FFF2-40B4-BE49-F238E27FC236}">
                      <a16:creationId xmlns:a16="http://schemas.microsoft.com/office/drawing/2014/main" id="{55040E81-8901-C0C2-3ECE-79D3298E848E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95" name="Graphique 25">
                <a:extLst>
                  <a:ext uri="{FF2B5EF4-FFF2-40B4-BE49-F238E27FC236}">
                    <a16:creationId xmlns:a16="http://schemas.microsoft.com/office/drawing/2014/main" id="{2D618E9B-BC8B-F16F-6532-7DE94A8C70B0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505" name="Forme libre : forme 504">
                  <a:extLst>
                    <a:ext uri="{FF2B5EF4-FFF2-40B4-BE49-F238E27FC236}">
                      <a16:creationId xmlns:a16="http://schemas.microsoft.com/office/drawing/2014/main" id="{9246A1F9-5AFF-2B65-A5A0-55A5AE43361C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6" name="Forme libre : forme 505">
                  <a:extLst>
                    <a:ext uri="{FF2B5EF4-FFF2-40B4-BE49-F238E27FC236}">
                      <a16:creationId xmlns:a16="http://schemas.microsoft.com/office/drawing/2014/main" id="{4BDAADEE-7809-FFB7-F55B-37A4B56F5A78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25F4819C-1611-05CC-2BF3-62CFA52BADC3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497" name="Graphique 25">
                <a:extLst>
                  <a:ext uri="{FF2B5EF4-FFF2-40B4-BE49-F238E27FC236}">
                    <a16:creationId xmlns:a16="http://schemas.microsoft.com/office/drawing/2014/main" id="{7F92CDC7-1FD7-DB80-55B9-07C8E601BA79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503" name="Forme libre : forme 502">
                  <a:extLst>
                    <a:ext uri="{FF2B5EF4-FFF2-40B4-BE49-F238E27FC236}">
                      <a16:creationId xmlns:a16="http://schemas.microsoft.com/office/drawing/2014/main" id="{E5C91492-6A8B-C568-68D8-88459EA0E677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6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4" name="Forme libre : forme 503">
                  <a:extLst>
                    <a:ext uri="{FF2B5EF4-FFF2-40B4-BE49-F238E27FC236}">
                      <a16:creationId xmlns:a16="http://schemas.microsoft.com/office/drawing/2014/main" id="{D35A7D17-9B9C-7B90-08DC-7AF4BBA7304D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98" name="Graphique 25">
                <a:extLst>
                  <a:ext uri="{FF2B5EF4-FFF2-40B4-BE49-F238E27FC236}">
                    <a16:creationId xmlns:a16="http://schemas.microsoft.com/office/drawing/2014/main" id="{BAE0EF29-193A-F11A-FAA7-9C53E6B92577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501" name="Forme libre : forme 500">
                  <a:extLst>
                    <a:ext uri="{FF2B5EF4-FFF2-40B4-BE49-F238E27FC236}">
                      <a16:creationId xmlns:a16="http://schemas.microsoft.com/office/drawing/2014/main" id="{102144C8-3775-B6B3-4E5F-CBE1CD3CAC75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02" name="Forme libre : forme 501">
                  <a:extLst>
                    <a:ext uri="{FF2B5EF4-FFF2-40B4-BE49-F238E27FC236}">
                      <a16:creationId xmlns:a16="http://schemas.microsoft.com/office/drawing/2014/main" id="{875A9593-2406-4C88-66F3-3EFCEAFEEC4E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99" name="Forme libre : forme 498">
                <a:extLst>
                  <a:ext uri="{FF2B5EF4-FFF2-40B4-BE49-F238E27FC236}">
                    <a16:creationId xmlns:a16="http://schemas.microsoft.com/office/drawing/2014/main" id="{3B51A298-54CB-EB0D-D205-00F79F67ED73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500" name="Forme libre : forme 499">
                <a:extLst>
                  <a:ext uri="{FF2B5EF4-FFF2-40B4-BE49-F238E27FC236}">
                    <a16:creationId xmlns:a16="http://schemas.microsoft.com/office/drawing/2014/main" id="{1E2CBCA5-0ACB-ADAB-0E62-FE45D1FD3C11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409" name="Graphique 408">
              <a:extLst>
                <a:ext uri="{FF2B5EF4-FFF2-40B4-BE49-F238E27FC236}">
                  <a16:creationId xmlns:a16="http://schemas.microsoft.com/office/drawing/2014/main" id="{7E0D71AB-AC8F-71FA-0DF4-189174069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3345" y="1426435"/>
              <a:ext cx="181080" cy="285856"/>
            </a:xfrm>
            <a:prstGeom prst="rect">
              <a:avLst/>
            </a:prstGeom>
          </p:spPr>
        </p:pic>
        <p:pic>
          <p:nvPicPr>
            <p:cNvPr id="410" name="Graphique 409">
              <a:extLst>
                <a:ext uri="{FF2B5EF4-FFF2-40B4-BE49-F238E27FC236}">
                  <a16:creationId xmlns:a16="http://schemas.microsoft.com/office/drawing/2014/main" id="{C4769F57-2D6A-23B7-48CA-55B8303B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9044" y="1426435"/>
              <a:ext cx="181080" cy="285856"/>
            </a:xfrm>
            <a:prstGeom prst="rect">
              <a:avLst/>
            </a:prstGeom>
          </p:spPr>
        </p:pic>
        <p:pic>
          <p:nvPicPr>
            <p:cNvPr id="411" name="Graphique 410">
              <a:extLst>
                <a:ext uri="{FF2B5EF4-FFF2-40B4-BE49-F238E27FC236}">
                  <a16:creationId xmlns:a16="http://schemas.microsoft.com/office/drawing/2014/main" id="{C7D03A5B-6814-C6D0-F8AD-2200A255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4742" y="1426435"/>
              <a:ext cx="181080" cy="285856"/>
            </a:xfrm>
            <a:prstGeom prst="rect">
              <a:avLst/>
            </a:prstGeom>
          </p:spPr>
        </p:pic>
        <p:pic>
          <p:nvPicPr>
            <p:cNvPr id="412" name="Graphique 411">
              <a:extLst>
                <a:ext uri="{FF2B5EF4-FFF2-40B4-BE49-F238E27FC236}">
                  <a16:creationId xmlns:a16="http://schemas.microsoft.com/office/drawing/2014/main" id="{05914508-949F-F080-1C70-C7D5222B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441" y="1426435"/>
              <a:ext cx="181080" cy="285856"/>
            </a:xfrm>
            <a:prstGeom prst="rect">
              <a:avLst/>
            </a:prstGeom>
          </p:spPr>
        </p:pic>
        <p:pic>
          <p:nvPicPr>
            <p:cNvPr id="413" name="Graphique 412">
              <a:extLst>
                <a:ext uri="{FF2B5EF4-FFF2-40B4-BE49-F238E27FC236}">
                  <a16:creationId xmlns:a16="http://schemas.microsoft.com/office/drawing/2014/main" id="{AA1E7209-4E80-31EA-B61A-7E060BCD8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6139" y="1426435"/>
              <a:ext cx="181080" cy="285856"/>
            </a:xfrm>
            <a:prstGeom prst="rect">
              <a:avLst/>
            </a:prstGeom>
          </p:spPr>
        </p:pic>
        <p:pic>
          <p:nvPicPr>
            <p:cNvPr id="414" name="Graphique 413">
              <a:extLst>
                <a:ext uri="{FF2B5EF4-FFF2-40B4-BE49-F238E27FC236}">
                  <a16:creationId xmlns:a16="http://schemas.microsoft.com/office/drawing/2014/main" id="{E9A70E94-628B-A03D-F966-BAC6C1E8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1837" y="1426435"/>
              <a:ext cx="181080" cy="285856"/>
            </a:xfrm>
            <a:prstGeom prst="rect">
              <a:avLst/>
            </a:prstGeom>
          </p:spPr>
        </p:pic>
        <p:pic>
          <p:nvPicPr>
            <p:cNvPr id="415" name="Graphique 414">
              <a:extLst>
                <a:ext uri="{FF2B5EF4-FFF2-40B4-BE49-F238E27FC236}">
                  <a16:creationId xmlns:a16="http://schemas.microsoft.com/office/drawing/2014/main" id="{62DE7E49-F18E-F1BB-413D-9B01CE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64750" y="1426434"/>
              <a:ext cx="181080" cy="285856"/>
            </a:xfrm>
            <a:prstGeom prst="rect">
              <a:avLst/>
            </a:prstGeom>
          </p:spPr>
        </p:pic>
        <p:pic>
          <p:nvPicPr>
            <p:cNvPr id="456" name="Image 455">
              <a:extLst>
                <a:ext uri="{FF2B5EF4-FFF2-40B4-BE49-F238E27FC236}">
                  <a16:creationId xmlns:a16="http://schemas.microsoft.com/office/drawing/2014/main" id="{CAE68441-EFFC-AB1A-BF13-20EEBDB13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496" y="924751"/>
              <a:ext cx="402925" cy="740671"/>
            </a:xfrm>
            <a:prstGeom prst="rect">
              <a:avLst/>
            </a:prstGeom>
          </p:spPr>
        </p:pic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ECF23381-D367-DF7F-B65B-813A3FEB2D38}"/>
                </a:ext>
              </a:extLst>
            </p:cNvPr>
            <p:cNvSpPr/>
            <p:nvPr/>
          </p:nvSpPr>
          <p:spPr>
            <a:xfrm>
              <a:off x="8569539" y="585602"/>
              <a:ext cx="640390" cy="1156073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sp>
        <p:nvSpPr>
          <p:cNvPr id="723" name="ZoneTexte 722">
            <a:extLst>
              <a:ext uri="{FF2B5EF4-FFF2-40B4-BE49-F238E27FC236}">
                <a16:creationId xmlns:a16="http://schemas.microsoft.com/office/drawing/2014/main" id="{494B7513-5E01-2020-DBA5-43C1F3C97591}"/>
              </a:ext>
            </a:extLst>
          </p:cNvPr>
          <p:cNvSpPr txBox="1"/>
          <p:nvPr/>
        </p:nvSpPr>
        <p:spPr>
          <a:xfrm>
            <a:off x="1057322" y="4216721"/>
            <a:ext cx="75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24 h</a:t>
            </a:r>
          </a:p>
        </p:txBody>
      </p:sp>
      <p:sp>
        <p:nvSpPr>
          <p:cNvPr id="724" name="ZoneTexte 723">
            <a:extLst>
              <a:ext uri="{FF2B5EF4-FFF2-40B4-BE49-F238E27FC236}">
                <a16:creationId xmlns:a16="http://schemas.microsoft.com/office/drawing/2014/main" id="{36D1EE05-4B04-EC61-8A1A-97C110EA6075}"/>
              </a:ext>
            </a:extLst>
          </p:cNvPr>
          <p:cNvSpPr txBox="1"/>
          <p:nvPr/>
        </p:nvSpPr>
        <p:spPr>
          <a:xfrm>
            <a:off x="85614" y="3262132"/>
            <a:ext cx="2365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Crab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cues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Mussels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crab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cue</a:t>
            </a:r>
            <a:endParaRPr lang="fr-F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ZoneTexte 724">
            <a:extLst>
              <a:ext uri="{FF2B5EF4-FFF2-40B4-BE49-F238E27FC236}">
                <a16:creationId xmlns:a16="http://schemas.microsoft.com/office/drawing/2014/main" id="{B08778C5-4CEE-0EB9-7925-9FBB9E5CA9F9}"/>
              </a:ext>
            </a:extLst>
          </p:cNvPr>
          <p:cNvSpPr txBox="1"/>
          <p:nvPr/>
        </p:nvSpPr>
        <p:spPr>
          <a:xfrm>
            <a:off x="115869" y="5028078"/>
            <a:ext cx="238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crab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cues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Mussels</a:t>
            </a:r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fr-F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0" name="Image 72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D11B415-7914-DAD0-99CF-D9613A25E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02" y="106750"/>
            <a:ext cx="326784" cy="326784"/>
          </a:xfrm>
          <a:prstGeom prst="rect">
            <a:avLst/>
          </a:prstGeom>
        </p:spPr>
      </p:pic>
      <p:sp>
        <p:nvSpPr>
          <p:cNvPr id="731" name="ZoneTexte 730">
            <a:extLst>
              <a:ext uri="{FF2B5EF4-FFF2-40B4-BE49-F238E27FC236}">
                <a16:creationId xmlns:a16="http://schemas.microsoft.com/office/drawing/2014/main" id="{1C1C6E38-CD76-DD35-25E4-B642B42E4BF3}"/>
              </a:ext>
            </a:extLst>
          </p:cNvPr>
          <p:cNvSpPr txBox="1"/>
          <p:nvPr/>
        </p:nvSpPr>
        <p:spPr>
          <a:xfrm>
            <a:off x="7743032" y="100030"/>
            <a:ext cx="939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181F4BC9-4E12-40D4-853E-5EB94A5E7503}"/>
              </a:ext>
            </a:extLst>
          </p:cNvPr>
          <p:cNvGrpSpPr/>
          <p:nvPr/>
        </p:nvGrpSpPr>
        <p:grpSpPr>
          <a:xfrm>
            <a:off x="4732646" y="4946348"/>
            <a:ext cx="2408445" cy="1156073"/>
            <a:chOff x="6791955" y="1795318"/>
            <a:chExt cx="2408445" cy="1156073"/>
          </a:xfrm>
        </p:grpSpPr>
        <p:grpSp>
          <p:nvGrpSpPr>
            <p:cNvPr id="449" name="Graphique 25">
              <a:extLst>
                <a:ext uri="{FF2B5EF4-FFF2-40B4-BE49-F238E27FC236}">
                  <a16:creationId xmlns:a16="http://schemas.microsoft.com/office/drawing/2014/main" id="{A78B0924-E907-BC1D-65CC-B0DAE02F8F0B}"/>
                </a:ext>
              </a:extLst>
            </p:cNvPr>
            <p:cNvGrpSpPr/>
            <p:nvPr/>
          </p:nvGrpSpPr>
          <p:grpSpPr>
            <a:xfrm>
              <a:off x="6791955" y="1795318"/>
              <a:ext cx="2408445" cy="1156073"/>
              <a:chOff x="6096000" y="579120"/>
              <a:chExt cx="4764405" cy="2286952"/>
            </a:xfrm>
          </p:grpSpPr>
          <p:grpSp>
            <p:nvGrpSpPr>
              <p:cNvPr id="462" name="Graphique 25">
                <a:extLst>
                  <a:ext uri="{FF2B5EF4-FFF2-40B4-BE49-F238E27FC236}">
                    <a16:creationId xmlns:a16="http://schemas.microsoft.com/office/drawing/2014/main" id="{F8168573-829F-92E1-8DB6-8D9C9F6D0F8C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475" name="Forme libre : forme 474">
                  <a:extLst>
                    <a:ext uri="{FF2B5EF4-FFF2-40B4-BE49-F238E27FC236}">
                      <a16:creationId xmlns:a16="http://schemas.microsoft.com/office/drawing/2014/main" id="{350C3F9F-BCD5-A6A5-1FBB-0CD2FBDA2718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76" name="Forme libre : forme 475">
                  <a:extLst>
                    <a:ext uri="{FF2B5EF4-FFF2-40B4-BE49-F238E27FC236}">
                      <a16:creationId xmlns:a16="http://schemas.microsoft.com/office/drawing/2014/main" id="{ECA3BF91-0D34-4E06-91A6-EE5981F44E5E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63" name="Graphique 25">
                <a:extLst>
                  <a:ext uri="{FF2B5EF4-FFF2-40B4-BE49-F238E27FC236}">
                    <a16:creationId xmlns:a16="http://schemas.microsoft.com/office/drawing/2014/main" id="{EDBE2CE0-829D-9717-019A-19DD27BCA897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473" name="Forme libre : forme 472">
                  <a:extLst>
                    <a:ext uri="{FF2B5EF4-FFF2-40B4-BE49-F238E27FC236}">
                      <a16:creationId xmlns:a16="http://schemas.microsoft.com/office/drawing/2014/main" id="{7F71D3EE-6C93-8B67-7C6A-6126DBDCBD7D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74" name="Forme libre : forme 473">
                  <a:extLst>
                    <a:ext uri="{FF2B5EF4-FFF2-40B4-BE49-F238E27FC236}">
                      <a16:creationId xmlns:a16="http://schemas.microsoft.com/office/drawing/2014/main" id="{65858E64-37E2-571E-8545-10C4B25D4EAA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64" name="Forme libre : forme 463">
                <a:extLst>
                  <a:ext uri="{FF2B5EF4-FFF2-40B4-BE49-F238E27FC236}">
                    <a16:creationId xmlns:a16="http://schemas.microsoft.com/office/drawing/2014/main" id="{80651D67-114B-E7C2-5068-6C7A814D3687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465" name="Graphique 25">
                <a:extLst>
                  <a:ext uri="{FF2B5EF4-FFF2-40B4-BE49-F238E27FC236}">
                    <a16:creationId xmlns:a16="http://schemas.microsoft.com/office/drawing/2014/main" id="{6929070C-066F-E4DF-66B2-F4BC93607156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471" name="Forme libre : forme 470">
                  <a:extLst>
                    <a:ext uri="{FF2B5EF4-FFF2-40B4-BE49-F238E27FC236}">
                      <a16:creationId xmlns:a16="http://schemas.microsoft.com/office/drawing/2014/main" id="{AAE1B72B-77FD-7A6D-4DBE-4461430847E3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72" name="Forme libre : forme 471">
                  <a:extLst>
                    <a:ext uri="{FF2B5EF4-FFF2-40B4-BE49-F238E27FC236}">
                      <a16:creationId xmlns:a16="http://schemas.microsoft.com/office/drawing/2014/main" id="{9D6EE817-F63B-64F2-6F9C-3A87F740DA4E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66" name="Graphique 25">
                <a:extLst>
                  <a:ext uri="{FF2B5EF4-FFF2-40B4-BE49-F238E27FC236}">
                    <a16:creationId xmlns:a16="http://schemas.microsoft.com/office/drawing/2014/main" id="{30A7D9EB-0B41-000A-0545-92D45A622070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469" name="Forme libre : forme 468">
                  <a:extLst>
                    <a:ext uri="{FF2B5EF4-FFF2-40B4-BE49-F238E27FC236}">
                      <a16:creationId xmlns:a16="http://schemas.microsoft.com/office/drawing/2014/main" id="{B862D71B-3834-8AD2-47C1-867A56EA3ADB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470" name="Forme libre : forme 469">
                  <a:extLst>
                    <a:ext uri="{FF2B5EF4-FFF2-40B4-BE49-F238E27FC236}">
                      <a16:creationId xmlns:a16="http://schemas.microsoft.com/office/drawing/2014/main" id="{E7F544ED-B161-280B-0F81-B4C1608C5E32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67" name="Forme libre : forme 466">
                <a:extLst>
                  <a:ext uri="{FF2B5EF4-FFF2-40B4-BE49-F238E27FC236}">
                    <a16:creationId xmlns:a16="http://schemas.microsoft.com/office/drawing/2014/main" id="{2114F972-19EB-0E15-210F-E3F6C5B453CB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468" name="Forme libre : forme 467">
                <a:extLst>
                  <a:ext uri="{FF2B5EF4-FFF2-40B4-BE49-F238E27FC236}">
                    <a16:creationId xmlns:a16="http://schemas.microsoft.com/office/drawing/2014/main" id="{DAA2858A-E795-0357-0D06-4445EF824F4C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450" name="Graphique 449">
              <a:extLst>
                <a:ext uri="{FF2B5EF4-FFF2-40B4-BE49-F238E27FC236}">
                  <a16:creationId xmlns:a16="http://schemas.microsoft.com/office/drawing/2014/main" id="{0F5C572C-9AA2-2477-92AF-5852B66F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616" y="2736362"/>
              <a:ext cx="122726" cy="193736"/>
            </a:xfrm>
            <a:prstGeom prst="rect">
              <a:avLst/>
            </a:prstGeom>
          </p:spPr>
        </p:pic>
        <p:pic>
          <p:nvPicPr>
            <p:cNvPr id="451" name="Graphique 450">
              <a:extLst>
                <a:ext uri="{FF2B5EF4-FFF2-40B4-BE49-F238E27FC236}">
                  <a16:creationId xmlns:a16="http://schemas.microsoft.com/office/drawing/2014/main" id="{484EC4B0-077B-7830-B1CC-3C8C88AE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4314" y="2736362"/>
              <a:ext cx="122726" cy="193736"/>
            </a:xfrm>
            <a:prstGeom prst="rect">
              <a:avLst/>
            </a:prstGeom>
          </p:spPr>
        </p:pic>
        <p:pic>
          <p:nvPicPr>
            <p:cNvPr id="452" name="Graphique 451">
              <a:extLst>
                <a:ext uri="{FF2B5EF4-FFF2-40B4-BE49-F238E27FC236}">
                  <a16:creationId xmlns:a16="http://schemas.microsoft.com/office/drawing/2014/main" id="{D9A2265C-87E1-D83F-F1EF-FD3B8712D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0012" y="2736362"/>
              <a:ext cx="122726" cy="193736"/>
            </a:xfrm>
            <a:prstGeom prst="rect">
              <a:avLst/>
            </a:prstGeom>
          </p:spPr>
        </p:pic>
        <p:pic>
          <p:nvPicPr>
            <p:cNvPr id="453" name="Graphique 452">
              <a:extLst>
                <a:ext uri="{FF2B5EF4-FFF2-40B4-BE49-F238E27FC236}">
                  <a16:creationId xmlns:a16="http://schemas.microsoft.com/office/drawing/2014/main" id="{F8BD3CC4-3B95-DED6-E4DF-250C78CA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5711" y="2736362"/>
              <a:ext cx="122726" cy="193736"/>
            </a:xfrm>
            <a:prstGeom prst="rect">
              <a:avLst/>
            </a:prstGeom>
          </p:spPr>
        </p:pic>
        <p:pic>
          <p:nvPicPr>
            <p:cNvPr id="454" name="Graphique 453">
              <a:extLst>
                <a:ext uri="{FF2B5EF4-FFF2-40B4-BE49-F238E27FC236}">
                  <a16:creationId xmlns:a16="http://schemas.microsoft.com/office/drawing/2014/main" id="{527EE563-0E28-3209-5EAA-8A3A674B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1409" y="2736362"/>
              <a:ext cx="122726" cy="193736"/>
            </a:xfrm>
            <a:prstGeom prst="rect">
              <a:avLst/>
            </a:prstGeom>
          </p:spPr>
        </p:pic>
        <p:pic>
          <p:nvPicPr>
            <p:cNvPr id="455" name="Graphique 454">
              <a:extLst>
                <a:ext uri="{FF2B5EF4-FFF2-40B4-BE49-F238E27FC236}">
                  <a16:creationId xmlns:a16="http://schemas.microsoft.com/office/drawing/2014/main" id="{6A2BF69C-D6D4-106E-63DC-D4E27B46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7107" y="2736362"/>
              <a:ext cx="122726" cy="193736"/>
            </a:xfrm>
            <a:prstGeom prst="rect">
              <a:avLst/>
            </a:prstGeom>
          </p:spPr>
        </p:pic>
        <p:pic>
          <p:nvPicPr>
            <p:cNvPr id="458" name="Graphique 457">
              <a:extLst>
                <a:ext uri="{FF2B5EF4-FFF2-40B4-BE49-F238E27FC236}">
                  <a16:creationId xmlns:a16="http://schemas.microsoft.com/office/drawing/2014/main" id="{F0680527-AD90-A13A-005A-7CF3DB9D9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20020" y="2736362"/>
              <a:ext cx="122726" cy="193736"/>
            </a:xfrm>
            <a:prstGeom prst="rect">
              <a:avLst/>
            </a:prstGeom>
          </p:spPr>
        </p:pic>
        <p:pic>
          <p:nvPicPr>
            <p:cNvPr id="459" name="Image 458">
              <a:extLst>
                <a:ext uri="{FF2B5EF4-FFF2-40B4-BE49-F238E27FC236}">
                  <a16:creationId xmlns:a16="http://schemas.microsoft.com/office/drawing/2014/main" id="{D23FEA88-28B5-C789-E797-2CBDA73EC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559" y="2134467"/>
              <a:ext cx="402925" cy="740671"/>
            </a:xfrm>
            <a:prstGeom prst="rect">
              <a:avLst/>
            </a:prstGeom>
          </p:spPr>
        </p:pic>
        <p:sp>
          <p:nvSpPr>
            <p:cNvPr id="460" name="Forme libre : forme 459">
              <a:extLst>
                <a:ext uri="{FF2B5EF4-FFF2-40B4-BE49-F238E27FC236}">
                  <a16:creationId xmlns:a16="http://schemas.microsoft.com/office/drawing/2014/main" id="{6FB7B0B5-7ACC-6F26-7417-6F8FE24DE24D}"/>
                </a:ext>
              </a:extLst>
            </p:cNvPr>
            <p:cNvSpPr/>
            <p:nvPr/>
          </p:nvSpPr>
          <p:spPr>
            <a:xfrm>
              <a:off x="8557602" y="1795318"/>
              <a:ext cx="640390" cy="1156073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477" name="Groupe 476">
            <a:extLst>
              <a:ext uri="{FF2B5EF4-FFF2-40B4-BE49-F238E27FC236}">
                <a16:creationId xmlns:a16="http://schemas.microsoft.com/office/drawing/2014/main" id="{ABE25A67-0E54-F26F-4A42-518FA9D5AF78}"/>
              </a:ext>
            </a:extLst>
          </p:cNvPr>
          <p:cNvGrpSpPr/>
          <p:nvPr/>
        </p:nvGrpSpPr>
        <p:grpSpPr>
          <a:xfrm>
            <a:off x="7185276" y="4895548"/>
            <a:ext cx="2408445" cy="1156073"/>
            <a:chOff x="6734225" y="3005035"/>
            <a:chExt cx="2408445" cy="1156073"/>
          </a:xfrm>
        </p:grpSpPr>
        <p:grpSp>
          <p:nvGrpSpPr>
            <p:cNvPr id="478" name="Graphique 25">
              <a:extLst>
                <a:ext uri="{FF2B5EF4-FFF2-40B4-BE49-F238E27FC236}">
                  <a16:creationId xmlns:a16="http://schemas.microsoft.com/office/drawing/2014/main" id="{CFD84E21-DCD9-5A24-79DB-9BA5A270A47B}"/>
                </a:ext>
              </a:extLst>
            </p:cNvPr>
            <p:cNvGrpSpPr/>
            <p:nvPr/>
          </p:nvGrpSpPr>
          <p:grpSpPr>
            <a:xfrm>
              <a:off x="6734225" y="3005035"/>
              <a:ext cx="2408445" cy="1156073"/>
              <a:chOff x="6096000" y="579120"/>
              <a:chExt cx="4764405" cy="2286952"/>
            </a:xfrm>
          </p:grpSpPr>
          <p:grpSp>
            <p:nvGrpSpPr>
              <p:cNvPr id="490" name="Graphique 25">
                <a:extLst>
                  <a:ext uri="{FF2B5EF4-FFF2-40B4-BE49-F238E27FC236}">
                    <a16:creationId xmlns:a16="http://schemas.microsoft.com/office/drawing/2014/main" id="{0181AA71-F8D9-A72A-3168-CC8AF7DEDA87}"/>
                  </a:ext>
                </a:extLst>
              </p:cNvPr>
              <p:cNvGrpSpPr/>
              <p:nvPr/>
            </p:nvGrpSpPr>
            <p:grpSpPr>
              <a:xfrm>
                <a:off x="6096000" y="579120"/>
                <a:ext cx="1267777" cy="2286952"/>
                <a:chOff x="6096000" y="579120"/>
                <a:chExt cx="1267777" cy="2286952"/>
              </a:xfrm>
            </p:grpSpPr>
            <p:sp>
              <p:nvSpPr>
                <p:cNvPr id="526" name="Forme libre : forme 525">
                  <a:extLst>
                    <a:ext uri="{FF2B5EF4-FFF2-40B4-BE49-F238E27FC236}">
                      <a16:creationId xmlns:a16="http://schemas.microsoft.com/office/drawing/2014/main" id="{D1202849-F0A3-2589-F346-37D82E575484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1267778 w 1267777"/>
                    <a:gd name="connsiteY0" fmla="*/ 1974533 h 2286952"/>
                    <a:gd name="connsiteX1" fmla="*/ 0 w 1267777"/>
                    <a:gd name="connsiteY1" fmla="*/ 2286953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7777" h="2286952">
                      <a:moveTo>
                        <a:pt x="1267778" y="1974533"/>
                      </a:moveTo>
                      <a:lnTo>
                        <a:pt x="0" y="2286953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27" name="Forme libre : forme 526">
                  <a:extLst>
                    <a:ext uri="{FF2B5EF4-FFF2-40B4-BE49-F238E27FC236}">
                      <a16:creationId xmlns:a16="http://schemas.microsoft.com/office/drawing/2014/main" id="{F14C5776-2F3A-E6ED-B02A-182885645832}"/>
                    </a:ext>
                  </a:extLst>
                </p:cNvPr>
                <p:cNvSpPr/>
                <p:nvPr/>
              </p:nvSpPr>
              <p:spPr>
                <a:xfrm>
                  <a:off x="6096000" y="579120"/>
                  <a:ext cx="1267777" cy="2286952"/>
                </a:xfrm>
                <a:custGeom>
                  <a:avLst/>
                  <a:gdLst>
                    <a:gd name="connsiteX0" fmla="*/ 0 w 1267777"/>
                    <a:gd name="connsiteY0" fmla="*/ 2286953 h 2286952"/>
                    <a:gd name="connsiteX1" fmla="*/ 0 w 1267777"/>
                    <a:gd name="connsiteY1" fmla="*/ 312420 h 2286952"/>
                    <a:gd name="connsiteX2" fmla="*/ 0 w 1267777"/>
                    <a:gd name="connsiteY2" fmla="*/ 312420 h 2286952"/>
                    <a:gd name="connsiteX3" fmla="*/ 1267778 w 1267777"/>
                    <a:gd name="connsiteY3" fmla="*/ 0 h 2286952"/>
                    <a:gd name="connsiteX4" fmla="*/ 1267778 w 1267777"/>
                    <a:gd name="connsiteY4" fmla="*/ 1975485 h 2286952"/>
                    <a:gd name="connsiteX5" fmla="*/ 1267778 w 1267777"/>
                    <a:gd name="connsiteY5" fmla="*/ 1975485 h 2286952"/>
                    <a:gd name="connsiteX6" fmla="*/ 0 w 1267777"/>
                    <a:gd name="connsiteY6" fmla="*/ 2286953 h 2286952"/>
                    <a:gd name="connsiteX7" fmla="*/ 953 w 1267777"/>
                    <a:gd name="connsiteY7" fmla="*/ 312420 h 2286952"/>
                    <a:gd name="connsiteX8" fmla="*/ 953 w 1267777"/>
                    <a:gd name="connsiteY8" fmla="*/ 2286000 h 2286952"/>
                    <a:gd name="connsiteX9" fmla="*/ 1267778 w 1267777"/>
                    <a:gd name="connsiteY9" fmla="*/ 1974533 h 2286952"/>
                    <a:gd name="connsiteX10" fmla="*/ 1267778 w 1267777"/>
                    <a:gd name="connsiteY10" fmla="*/ 953 h 2286952"/>
                    <a:gd name="connsiteX11" fmla="*/ 953 w 1267777"/>
                    <a:gd name="connsiteY11" fmla="*/ 312420 h 228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67777" h="2286952">
                      <a:moveTo>
                        <a:pt x="0" y="2286953"/>
                      </a:moveTo>
                      <a:lnTo>
                        <a:pt x="0" y="312420"/>
                      </a:lnTo>
                      <a:lnTo>
                        <a:pt x="0" y="312420"/>
                      </a:lnTo>
                      <a:lnTo>
                        <a:pt x="1267778" y="0"/>
                      </a:lnTo>
                      <a:lnTo>
                        <a:pt x="1267778" y="1975485"/>
                      </a:lnTo>
                      <a:lnTo>
                        <a:pt x="1267778" y="1975485"/>
                      </a:lnTo>
                      <a:lnTo>
                        <a:pt x="0" y="2286953"/>
                      </a:lnTo>
                      <a:close/>
                      <a:moveTo>
                        <a:pt x="953" y="312420"/>
                      </a:moveTo>
                      <a:lnTo>
                        <a:pt x="953" y="2286000"/>
                      </a:lnTo>
                      <a:lnTo>
                        <a:pt x="1267778" y="1974533"/>
                      </a:lnTo>
                      <a:lnTo>
                        <a:pt x="1267778" y="953"/>
                      </a:lnTo>
                      <a:lnTo>
                        <a:pt x="953" y="31242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491" name="Graphique 25">
                <a:extLst>
                  <a:ext uri="{FF2B5EF4-FFF2-40B4-BE49-F238E27FC236}">
                    <a16:creationId xmlns:a16="http://schemas.microsoft.com/office/drawing/2014/main" id="{381F2B4E-41EE-FFE2-49A3-AAD01A35E8A5}"/>
                  </a:ext>
                </a:extLst>
              </p:cNvPr>
              <p:cNvGrpSpPr/>
              <p:nvPr/>
            </p:nvGrpSpPr>
            <p:grpSpPr>
              <a:xfrm>
                <a:off x="7363777" y="579120"/>
                <a:ext cx="3492817" cy="1975484"/>
                <a:chOff x="7363777" y="579120"/>
                <a:chExt cx="3492817" cy="1975484"/>
              </a:xfrm>
            </p:grpSpPr>
            <p:sp>
              <p:nvSpPr>
                <p:cNvPr id="524" name="Forme libre : forme 523">
                  <a:extLst>
                    <a:ext uri="{FF2B5EF4-FFF2-40B4-BE49-F238E27FC236}">
                      <a16:creationId xmlns:a16="http://schemas.microsoft.com/office/drawing/2014/main" id="{5DF90DFC-554F-9FFF-5A0D-21F688116A5F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1865" cy="1974532"/>
                </a:xfrm>
                <a:custGeom>
                  <a:avLst/>
                  <a:gdLst>
                    <a:gd name="connsiteX0" fmla="*/ 0 w 3491865"/>
                    <a:gd name="connsiteY0" fmla="*/ 0 h 1974532"/>
                    <a:gd name="connsiteX1" fmla="*/ 3491865 w 3491865"/>
                    <a:gd name="connsiteY1" fmla="*/ 0 h 1974532"/>
                    <a:gd name="connsiteX2" fmla="*/ 3491865 w 3491865"/>
                    <a:gd name="connsiteY2" fmla="*/ 1974533 h 1974532"/>
                    <a:gd name="connsiteX3" fmla="*/ 0 w 3491865"/>
                    <a:gd name="connsiteY3" fmla="*/ 1974533 h 1974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91865" h="1974532">
                      <a:moveTo>
                        <a:pt x="0" y="0"/>
                      </a:moveTo>
                      <a:lnTo>
                        <a:pt x="3491865" y="0"/>
                      </a:lnTo>
                      <a:lnTo>
                        <a:pt x="3491865" y="197453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25" name="Forme libre : forme 524">
                  <a:extLst>
                    <a:ext uri="{FF2B5EF4-FFF2-40B4-BE49-F238E27FC236}">
                      <a16:creationId xmlns:a16="http://schemas.microsoft.com/office/drawing/2014/main" id="{27C0EF71-CA8D-A929-4384-40B9312C4FE8}"/>
                    </a:ext>
                  </a:extLst>
                </p:cNvPr>
                <p:cNvSpPr/>
                <p:nvPr/>
              </p:nvSpPr>
              <p:spPr>
                <a:xfrm>
                  <a:off x="7363777" y="579120"/>
                  <a:ext cx="3492817" cy="1975484"/>
                </a:xfrm>
                <a:custGeom>
                  <a:avLst/>
                  <a:gdLst>
                    <a:gd name="connsiteX0" fmla="*/ 3492817 w 3492817"/>
                    <a:gd name="connsiteY0" fmla="*/ 1975485 h 1975484"/>
                    <a:gd name="connsiteX1" fmla="*/ 0 w 3492817"/>
                    <a:gd name="connsiteY1" fmla="*/ 1975485 h 1975484"/>
                    <a:gd name="connsiteX2" fmla="*/ 0 w 3492817"/>
                    <a:gd name="connsiteY2" fmla="*/ 0 h 1975484"/>
                    <a:gd name="connsiteX3" fmla="*/ 3492817 w 3492817"/>
                    <a:gd name="connsiteY3" fmla="*/ 0 h 1975484"/>
                    <a:gd name="connsiteX4" fmla="*/ 3492817 w 3492817"/>
                    <a:gd name="connsiteY4" fmla="*/ 1975485 h 1975484"/>
                    <a:gd name="connsiteX5" fmla="*/ 0 w 3492817"/>
                    <a:gd name="connsiteY5" fmla="*/ 1974533 h 1975484"/>
                    <a:gd name="connsiteX6" fmla="*/ 3491865 w 3492817"/>
                    <a:gd name="connsiteY6" fmla="*/ 1974533 h 1975484"/>
                    <a:gd name="connsiteX7" fmla="*/ 3491865 w 3492817"/>
                    <a:gd name="connsiteY7" fmla="*/ 953 h 1975484"/>
                    <a:gd name="connsiteX8" fmla="*/ 0 w 3492817"/>
                    <a:gd name="connsiteY8" fmla="*/ 953 h 1975484"/>
                    <a:gd name="connsiteX9" fmla="*/ 0 w 3492817"/>
                    <a:gd name="connsiteY9" fmla="*/ 1974533 h 197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92817" h="1975484">
                      <a:moveTo>
                        <a:pt x="3492817" y="1975485"/>
                      </a:moveTo>
                      <a:lnTo>
                        <a:pt x="0" y="1975485"/>
                      </a:lnTo>
                      <a:lnTo>
                        <a:pt x="0" y="0"/>
                      </a:lnTo>
                      <a:lnTo>
                        <a:pt x="3492817" y="0"/>
                      </a:lnTo>
                      <a:lnTo>
                        <a:pt x="3492817" y="1975485"/>
                      </a:lnTo>
                      <a:close/>
                      <a:moveTo>
                        <a:pt x="0" y="1974533"/>
                      </a:moveTo>
                      <a:lnTo>
                        <a:pt x="3491865" y="1974533"/>
                      </a:lnTo>
                      <a:lnTo>
                        <a:pt x="3491865" y="953"/>
                      </a:lnTo>
                      <a:lnTo>
                        <a:pt x="0" y="953"/>
                      </a:lnTo>
                      <a:lnTo>
                        <a:pt x="0" y="197453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492" name="Forme libre : forme 491">
                <a:extLst>
                  <a:ext uri="{FF2B5EF4-FFF2-40B4-BE49-F238E27FC236}">
                    <a16:creationId xmlns:a16="http://schemas.microsoft.com/office/drawing/2014/main" id="{0DA3FC06-B318-3635-CAFD-72C6D596AEF9}"/>
                  </a:ext>
                </a:extLst>
              </p:cNvPr>
              <p:cNvSpPr/>
              <p:nvPr/>
            </p:nvSpPr>
            <p:spPr>
              <a:xfrm>
                <a:off x="6096000" y="787717"/>
                <a:ext cx="4764405" cy="397192"/>
              </a:xfrm>
              <a:custGeom>
                <a:avLst/>
                <a:gdLst>
                  <a:gd name="connsiteX0" fmla="*/ 4723448 w 4764405"/>
                  <a:gd name="connsiteY0" fmla="*/ 65723 h 397192"/>
                  <a:gd name="connsiteX1" fmla="*/ 3492818 w 4764405"/>
                  <a:gd name="connsiteY1" fmla="*/ 394335 h 397192"/>
                  <a:gd name="connsiteX2" fmla="*/ 151448 w 4764405"/>
                  <a:gd name="connsiteY2" fmla="*/ 397193 h 397192"/>
                  <a:gd name="connsiteX3" fmla="*/ 0 w 4764405"/>
                  <a:gd name="connsiteY3" fmla="*/ 311468 h 397192"/>
                  <a:gd name="connsiteX4" fmla="*/ 173355 w 4764405"/>
                  <a:gd name="connsiteY4" fmla="*/ 288608 h 397192"/>
                  <a:gd name="connsiteX5" fmla="*/ 306705 w 4764405"/>
                  <a:gd name="connsiteY5" fmla="*/ 234315 h 397192"/>
                  <a:gd name="connsiteX6" fmla="*/ 437198 w 4764405"/>
                  <a:gd name="connsiteY6" fmla="*/ 222885 h 397192"/>
                  <a:gd name="connsiteX7" fmla="*/ 556260 w 4764405"/>
                  <a:gd name="connsiteY7" fmla="*/ 172403 h 397192"/>
                  <a:gd name="connsiteX8" fmla="*/ 652463 w 4764405"/>
                  <a:gd name="connsiteY8" fmla="*/ 169545 h 397192"/>
                  <a:gd name="connsiteX9" fmla="*/ 755333 w 4764405"/>
                  <a:gd name="connsiteY9" fmla="*/ 122873 h 397192"/>
                  <a:gd name="connsiteX10" fmla="*/ 874395 w 4764405"/>
                  <a:gd name="connsiteY10" fmla="*/ 114300 h 397192"/>
                  <a:gd name="connsiteX11" fmla="*/ 998220 w 4764405"/>
                  <a:gd name="connsiteY11" fmla="*/ 62865 h 397192"/>
                  <a:gd name="connsiteX12" fmla="*/ 1107758 w 4764405"/>
                  <a:gd name="connsiteY12" fmla="*/ 56197 h 397192"/>
                  <a:gd name="connsiteX13" fmla="*/ 1247775 w 4764405"/>
                  <a:gd name="connsiteY13" fmla="*/ 0 h 397192"/>
                  <a:gd name="connsiteX14" fmla="*/ 1400175 w 4764405"/>
                  <a:gd name="connsiteY14" fmla="*/ 20955 h 397192"/>
                  <a:gd name="connsiteX15" fmla="*/ 1539240 w 4764405"/>
                  <a:gd name="connsiteY15" fmla="*/ 0 h 397192"/>
                  <a:gd name="connsiteX16" fmla="*/ 1691640 w 4764405"/>
                  <a:gd name="connsiteY16" fmla="*/ 20955 h 397192"/>
                  <a:gd name="connsiteX17" fmla="*/ 1830705 w 4764405"/>
                  <a:gd name="connsiteY17" fmla="*/ 0 h 397192"/>
                  <a:gd name="connsiteX18" fmla="*/ 1969770 w 4764405"/>
                  <a:gd name="connsiteY18" fmla="*/ 20955 h 397192"/>
                  <a:gd name="connsiteX19" fmla="*/ 2094548 w 4764405"/>
                  <a:gd name="connsiteY19" fmla="*/ 0 h 397192"/>
                  <a:gd name="connsiteX20" fmla="*/ 2225993 w 4764405"/>
                  <a:gd name="connsiteY20" fmla="*/ 20955 h 397192"/>
                  <a:gd name="connsiteX21" fmla="*/ 2357438 w 4764405"/>
                  <a:gd name="connsiteY21" fmla="*/ 0 h 397192"/>
                  <a:gd name="connsiteX22" fmla="*/ 2475548 w 4764405"/>
                  <a:gd name="connsiteY22" fmla="*/ 20955 h 397192"/>
                  <a:gd name="connsiteX23" fmla="*/ 2614613 w 4764405"/>
                  <a:gd name="connsiteY23" fmla="*/ 0 h 397192"/>
                  <a:gd name="connsiteX24" fmla="*/ 2760345 w 4764405"/>
                  <a:gd name="connsiteY24" fmla="*/ 20955 h 397192"/>
                  <a:gd name="connsiteX25" fmla="*/ 2906078 w 4764405"/>
                  <a:gd name="connsiteY25" fmla="*/ 0 h 397192"/>
                  <a:gd name="connsiteX26" fmla="*/ 3024188 w 4764405"/>
                  <a:gd name="connsiteY26" fmla="*/ 20955 h 397192"/>
                  <a:gd name="connsiteX27" fmla="*/ 3135630 w 4764405"/>
                  <a:gd name="connsiteY27" fmla="*/ 0 h 397192"/>
                  <a:gd name="connsiteX28" fmla="*/ 3246120 w 4764405"/>
                  <a:gd name="connsiteY28" fmla="*/ 20955 h 397192"/>
                  <a:gd name="connsiteX29" fmla="*/ 3364230 w 4764405"/>
                  <a:gd name="connsiteY29" fmla="*/ 0 h 397192"/>
                  <a:gd name="connsiteX30" fmla="*/ 3461385 w 4764405"/>
                  <a:gd name="connsiteY30" fmla="*/ 20955 h 397192"/>
                  <a:gd name="connsiteX31" fmla="*/ 3565208 w 4764405"/>
                  <a:gd name="connsiteY31" fmla="*/ 0 h 397192"/>
                  <a:gd name="connsiteX32" fmla="*/ 3662363 w 4764405"/>
                  <a:gd name="connsiteY32" fmla="*/ 20955 h 397192"/>
                  <a:gd name="connsiteX33" fmla="*/ 3759518 w 4764405"/>
                  <a:gd name="connsiteY33" fmla="*/ 0 h 397192"/>
                  <a:gd name="connsiteX34" fmla="*/ 3863340 w 4764405"/>
                  <a:gd name="connsiteY34" fmla="*/ 20955 h 397192"/>
                  <a:gd name="connsiteX35" fmla="*/ 3967163 w 4764405"/>
                  <a:gd name="connsiteY35" fmla="*/ 0 h 397192"/>
                  <a:gd name="connsiteX36" fmla="*/ 4078605 w 4764405"/>
                  <a:gd name="connsiteY36" fmla="*/ 20955 h 397192"/>
                  <a:gd name="connsiteX37" fmla="*/ 4182428 w 4764405"/>
                  <a:gd name="connsiteY37" fmla="*/ 0 h 397192"/>
                  <a:gd name="connsiteX38" fmla="*/ 4286250 w 4764405"/>
                  <a:gd name="connsiteY38" fmla="*/ 20955 h 397192"/>
                  <a:gd name="connsiteX39" fmla="*/ 4404360 w 4764405"/>
                  <a:gd name="connsiteY39" fmla="*/ 0 h 397192"/>
                  <a:gd name="connsiteX40" fmla="*/ 4487228 w 4764405"/>
                  <a:gd name="connsiteY40" fmla="*/ 20955 h 397192"/>
                  <a:gd name="connsiteX41" fmla="*/ 4577715 w 4764405"/>
                  <a:gd name="connsiteY41" fmla="*/ 0 h 397192"/>
                  <a:gd name="connsiteX42" fmla="*/ 4639628 w 4764405"/>
                  <a:gd name="connsiteY42" fmla="*/ 20955 h 397192"/>
                  <a:gd name="connsiteX43" fmla="*/ 4764405 w 4764405"/>
                  <a:gd name="connsiteY43" fmla="*/ 0 h 397192"/>
                  <a:gd name="connsiteX44" fmla="*/ 4723448 w 4764405"/>
                  <a:gd name="connsiteY44" fmla="*/ 65723 h 397192"/>
                  <a:gd name="connsiteX45" fmla="*/ 4723448 w 4764405"/>
                  <a:gd name="connsiteY45" fmla="*/ 65723 h 397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64405" h="397192">
                    <a:moveTo>
                      <a:pt x="4723448" y="65723"/>
                    </a:moveTo>
                    <a:lnTo>
                      <a:pt x="3492818" y="394335"/>
                    </a:lnTo>
                    <a:lnTo>
                      <a:pt x="151448" y="397193"/>
                    </a:lnTo>
                    <a:lnTo>
                      <a:pt x="0" y="311468"/>
                    </a:lnTo>
                    <a:cubicBezTo>
                      <a:pt x="0" y="311468"/>
                      <a:pt x="123825" y="300990"/>
                      <a:pt x="173355" y="288608"/>
                    </a:cubicBezTo>
                    <a:cubicBezTo>
                      <a:pt x="221933" y="276225"/>
                      <a:pt x="306705" y="234315"/>
                      <a:pt x="306705" y="234315"/>
                    </a:cubicBezTo>
                    <a:cubicBezTo>
                      <a:pt x="306705" y="234315"/>
                      <a:pt x="381953" y="231458"/>
                      <a:pt x="437198" y="222885"/>
                    </a:cubicBezTo>
                    <a:cubicBezTo>
                      <a:pt x="492443" y="214313"/>
                      <a:pt x="556260" y="172403"/>
                      <a:pt x="556260" y="172403"/>
                    </a:cubicBezTo>
                    <a:cubicBezTo>
                      <a:pt x="556260" y="172403"/>
                      <a:pt x="611505" y="179070"/>
                      <a:pt x="652463" y="169545"/>
                    </a:cubicBezTo>
                    <a:cubicBezTo>
                      <a:pt x="693420" y="159067"/>
                      <a:pt x="755333" y="122873"/>
                      <a:pt x="755333" y="122873"/>
                    </a:cubicBezTo>
                    <a:cubicBezTo>
                      <a:pt x="755333" y="122873"/>
                      <a:pt x="820103" y="131445"/>
                      <a:pt x="874395" y="114300"/>
                    </a:cubicBezTo>
                    <a:cubicBezTo>
                      <a:pt x="928688" y="97155"/>
                      <a:pt x="998220" y="62865"/>
                      <a:pt x="998220" y="62865"/>
                    </a:cubicBezTo>
                    <a:cubicBezTo>
                      <a:pt x="998220" y="62865"/>
                      <a:pt x="1057275" y="70485"/>
                      <a:pt x="1107758" y="56197"/>
                    </a:cubicBezTo>
                    <a:cubicBezTo>
                      <a:pt x="1157288" y="41910"/>
                      <a:pt x="1247775" y="0"/>
                      <a:pt x="1247775" y="0"/>
                    </a:cubicBezTo>
                    <a:cubicBezTo>
                      <a:pt x="1247775" y="0"/>
                      <a:pt x="1365885" y="20955"/>
                      <a:pt x="1400175" y="20955"/>
                    </a:cubicBezTo>
                    <a:cubicBezTo>
                      <a:pt x="1434465" y="20955"/>
                      <a:pt x="1539240" y="0"/>
                      <a:pt x="1539240" y="0"/>
                    </a:cubicBezTo>
                    <a:cubicBezTo>
                      <a:pt x="1539240" y="0"/>
                      <a:pt x="1643063" y="20955"/>
                      <a:pt x="1691640" y="20955"/>
                    </a:cubicBezTo>
                    <a:cubicBezTo>
                      <a:pt x="1740218" y="20955"/>
                      <a:pt x="1830705" y="0"/>
                      <a:pt x="1830705" y="0"/>
                    </a:cubicBezTo>
                    <a:cubicBezTo>
                      <a:pt x="1830705" y="0"/>
                      <a:pt x="1921193" y="20955"/>
                      <a:pt x="1969770" y="20955"/>
                    </a:cubicBezTo>
                    <a:cubicBezTo>
                      <a:pt x="2018348" y="20955"/>
                      <a:pt x="2094548" y="0"/>
                      <a:pt x="2094548" y="0"/>
                    </a:cubicBezTo>
                    <a:cubicBezTo>
                      <a:pt x="2094548" y="0"/>
                      <a:pt x="2170748" y="14288"/>
                      <a:pt x="2225993" y="20955"/>
                    </a:cubicBezTo>
                    <a:cubicBezTo>
                      <a:pt x="2281238" y="27622"/>
                      <a:pt x="2357438" y="0"/>
                      <a:pt x="2357438" y="0"/>
                    </a:cubicBezTo>
                    <a:cubicBezTo>
                      <a:pt x="2357438" y="0"/>
                      <a:pt x="2426970" y="14288"/>
                      <a:pt x="2475548" y="20955"/>
                    </a:cubicBezTo>
                    <a:cubicBezTo>
                      <a:pt x="2524125" y="27622"/>
                      <a:pt x="2614613" y="0"/>
                      <a:pt x="2614613" y="0"/>
                    </a:cubicBezTo>
                    <a:cubicBezTo>
                      <a:pt x="2614613" y="0"/>
                      <a:pt x="2718435" y="20955"/>
                      <a:pt x="2760345" y="20955"/>
                    </a:cubicBezTo>
                    <a:cubicBezTo>
                      <a:pt x="2802255" y="20955"/>
                      <a:pt x="2906078" y="0"/>
                      <a:pt x="2906078" y="0"/>
                    </a:cubicBezTo>
                    <a:cubicBezTo>
                      <a:pt x="2906078" y="0"/>
                      <a:pt x="2967990" y="20955"/>
                      <a:pt x="3024188" y="20955"/>
                    </a:cubicBezTo>
                    <a:cubicBezTo>
                      <a:pt x="3079433" y="20955"/>
                      <a:pt x="3135630" y="0"/>
                      <a:pt x="3135630" y="0"/>
                    </a:cubicBezTo>
                    <a:cubicBezTo>
                      <a:pt x="3135630" y="0"/>
                      <a:pt x="3190875" y="20955"/>
                      <a:pt x="3246120" y="20955"/>
                    </a:cubicBezTo>
                    <a:cubicBezTo>
                      <a:pt x="3301365" y="20955"/>
                      <a:pt x="3364230" y="0"/>
                      <a:pt x="3364230" y="0"/>
                    </a:cubicBezTo>
                    <a:cubicBezTo>
                      <a:pt x="3364230" y="0"/>
                      <a:pt x="3406140" y="27622"/>
                      <a:pt x="3461385" y="20955"/>
                    </a:cubicBezTo>
                    <a:cubicBezTo>
                      <a:pt x="3516630" y="14288"/>
                      <a:pt x="3565208" y="0"/>
                      <a:pt x="3565208" y="0"/>
                    </a:cubicBezTo>
                    <a:cubicBezTo>
                      <a:pt x="3565208" y="0"/>
                      <a:pt x="3600450" y="6668"/>
                      <a:pt x="3662363" y="20955"/>
                    </a:cubicBezTo>
                    <a:cubicBezTo>
                      <a:pt x="3724275" y="35243"/>
                      <a:pt x="3759518" y="0"/>
                      <a:pt x="3759518" y="0"/>
                    </a:cubicBezTo>
                    <a:cubicBezTo>
                      <a:pt x="3759518" y="0"/>
                      <a:pt x="3814763" y="20955"/>
                      <a:pt x="3863340" y="20955"/>
                    </a:cubicBezTo>
                    <a:cubicBezTo>
                      <a:pt x="3911918" y="20955"/>
                      <a:pt x="3967163" y="0"/>
                      <a:pt x="3967163" y="0"/>
                    </a:cubicBezTo>
                    <a:cubicBezTo>
                      <a:pt x="3967163" y="0"/>
                      <a:pt x="4030028" y="20955"/>
                      <a:pt x="4078605" y="20955"/>
                    </a:cubicBezTo>
                    <a:cubicBezTo>
                      <a:pt x="4127183" y="20955"/>
                      <a:pt x="4182428" y="0"/>
                      <a:pt x="4182428" y="0"/>
                    </a:cubicBezTo>
                    <a:cubicBezTo>
                      <a:pt x="4182428" y="0"/>
                      <a:pt x="4231005" y="27622"/>
                      <a:pt x="4286250" y="20955"/>
                    </a:cubicBezTo>
                    <a:cubicBezTo>
                      <a:pt x="4341495" y="14288"/>
                      <a:pt x="4404360" y="0"/>
                      <a:pt x="4404360" y="0"/>
                    </a:cubicBezTo>
                    <a:cubicBezTo>
                      <a:pt x="4404360" y="0"/>
                      <a:pt x="4438650" y="14288"/>
                      <a:pt x="4487228" y="20955"/>
                    </a:cubicBezTo>
                    <a:cubicBezTo>
                      <a:pt x="4535805" y="27622"/>
                      <a:pt x="4577715" y="0"/>
                      <a:pt x="4577715" y="0"/>
                    </a:cubicBezTo>
                    <a:cubicBezTo>
                      <a:pt x="4577715" y="0"/>
                      <a:pt x="4598670" y="14288"/>
                      <a:pt x="4639628" y="20955"/>
                    </a:cubicBezTo>
                    <a:cubicBezTo>
                      <a:pt x="4681538" y="27622"/>
                      <a:pt x="4764405" y="0"/>
                      <a:pt x="4764405" y="0"/>
                    </a:cubicBezTo>
                    <a:lnTo>
                      <a:pt x="4723448" y="65723"/>
                    </a:lnTo>
                    <a:lnTo>
                      <a:pt x="4723448" y="65723"/>
                    </a:lnTo>
                    <a:close/>
                  </a:path>
                </a:pathLst>
              </a:custGeom>
              <a:solidFill>
                <a:srgbClr val="96BFD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grpSp>
            <p:nvGrpSpPr>
              <p:cNvPr id="493" name="Graphique 25">
                <a:extLst>
                  <a:ext uri="{FF2B5EF4-FFF2-40B4-BE49-F238E27FC236}">
                    <a16:creationId xmlns:a16="http://schemas.microsoft.com/office/drawing/2014/main" id="{A1D441BD-D6D1-F9D1-8C6E-3C9646728847}"/>
                  </a:ext>
                </a:extLst>
              </p:cNvPr>
              <p:cNvGrpSpPr/>
              <p:nvPr/>
            </p:nvGrpSpPr>
            <p:grpSpPr>
              <a:xfrm>
                <a:off x="6096000" y="1099184"/>
                <a:ext cx="3493769" cy="1766887"/>
                <a:chOff x="6096000" y="1099184"/>
                <a:chExt cx="3493769" cy="1766887"/>
              </a:xfrm>
            </p:grpSpPr>
            <p:sp>
              <p:nvSpPr>
                <p:cNvPr id="522" name="Forme libre : forme 521">
                  <a:extLst>
                    <a:ext uri="{FF2B5EF4-FFF2-40B4-BE49-F238E27FC236}">
                      <a16:creationId xmlns:a16="http://schemas.microsoft.com/office/drawing/2014/main" id="{41C21751-65F8-7307-8691-32BA5375E9CF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2817" cy="1766887"/>
                </a:xfrm>
                <a:custGeom>
                  <a:avLst/>
                  <a:gdLst>
                    <a:gd name="connsiteX0" fmla="*/ 3492818 w 3492817"/>
                    <a:gd name="connsiteY0" fmla="*/ 1766888 h 1766887"/>
                    <a:gd name="connsiteX1" fmla="*/ 0 w 3492817"/>
                    <a:gd name="connsiteY1" fmla="*/ 1766888 h 1766887"/>
                    <a:gd name="connsiteX2" fmla="*/ 0 w 3492817"/>
                    <a:gd name="connsiteY2" fmla="*/ 0 h 1766887"/>
                    <a:gd name="connsiteX3" fmla="*/ 254318 w 3492817"/>
                    <a:gd name="connsiteY3" fmla="*/ 41910 h 1766887"/>
                    <a:gd name="connsiteX4" fmla="*/ 545783 w 3492817"/>
                    <a:gd name="connsiteY4" fmla="*/ 0 h 1766887"/>
                    <a:gd name="connsiteX5" fmla="*/ 831533 w 3492817"/>
                    <a:gd name="connsiteY5" fmla="*/ 41910 h 1766887"/>
                    <a:gd name="connsiteX6" fmla="*/ 1153478 w 3492817"/>
                    <a:gd name="connsiteY6" fmla="*/ 0 h 1766887"/>
                    <a:gd name="connsiteX7" fmla="*/ 1485900 w 3492817"/>
                    <a:gd name="connsiteY7" fmla="*/ 41910 h 1766887"/>
                    <a:gd name="connsiteX8" fmla="*/ 1792605 w 3492817"/>
                    <a:gd name="connsiteY8" fmla="*/ 0 h 1766887"/>
                    <a:gd name="connsiteX9" fmla="*/ 2145983 w 3492817"/>
                    <a:gd name="connsiteY9" fmla="*/ 41910 h 1766887"/>
                    <a:gd name="connsiteX10" fmla="*/ 2437448 w 3492817"/>
                    <a:gd name="connsiteY10" fmla="*/ 0 h 1766887"/>
                    <a:gd name="connsiteX11" fmla="*/ 2765108 w 3492817"/>
                    <a:gd name="connsiteY11" fmla="*/ 41910 h 1766887"/>
                    <a:gd name="connsiteX12" fmla="*/ 3040380 w 3492817"/>
                    <a:gd name="connsiteY12" fmla="*/ 0 h 1766887"/>
                    <a:gd name="connsiteX13" fmla="*/ 3253740 w 3492817"/>
                    <a:gd name="connsiteY13" fmla="*/ 41910 h 1766887"/>
                    <a:gd name="connsiteX14" fmla="*/ 3492818 w 3492817"/>
                    <a:gd name="connsiteY14" fmla="*/ 0 h 1766887"/>
                    <a:gd name="connsiteX15" fmla="*/ 3492818 w 3492817"/>
                    <a:gd name="connsiteY15" fmla="*/ 1766888 h 1766887"/>
                    <a:gd name="connsiteX16" fmla="*/ 3492818 w 3492817"/>
                    <a:gd name="connsiteY16" fmla="*/ 1766888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92817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cubicBezTo>
                        <a:pt x="0" y="0"/>
                        <a:pt x="166688" y="41910"/>
                        <a:pt x="254318" y="41910"/>
                      </a:cubicBezTo>
                      <a:cubicBezTo>
                        <a:pt x="342900" y="41910"/>
                        <a:pt x="545783" y="0"/>
                        <a:pt x="545783" y="0"/>
                      </a:cubicBezTo>
                      <a:cubicBezTo>
                        <a:pt x="545783" y="0"/>
                        <a:pt x="717233" y="41910"/>
                        <a:pt x="831533" y="41910"/>
                      </a:cubicBezTo>
                      <a:cubicBezTo>
                        <a:pt x="945833" y="41910"/>
                        <a:pt x="1153478" y="0"/>
                        <a:pt x="1153478" y="0"/>
                      </a:cubicBezTo>
                      <a:cubicBezTo>
                        <a:pt x="1153478" y="0"/>
                        <a:pt x="1387793" y="41910"/>
                        <a:pt x="1485900" y="41910"/>
                      </a:cubicBezTo>
                      <a:cubicBezTo>
                        <a:pt x="1584960" y="41910"/>
                        <a:pt x="1792605" y="0"/>
                        <a:pt x="1792605" y="0"/>
                      </a:cubicBezTo>
                      <a:cubicBezTo>
                        <a:pt x="1792605" y="0"/>
                        <a:pt x="2052638" y="36195"/>
                        <a:pt x="2145983" y="41910"/>
                      </a:cubicBezTo>
                      <a:cubicBezTo>
                        <a:pt x="2239328" y="46673"/>
                        <a:pt x="2437448" y="0"/>
                        <a:pt x="2437448" y="0"/>
                      </a:cubicBezTo>
                      <a:cubicBezTo>
                        <a:pt x="2437448" y="0"/>
                        <a:pt x="2681288" y="41910"/>
                        <a:pt x="2765108" y="41910"/>
                      </a:cubicBezTo>
                      <a:cubicBezTo>
                        <a:pt x="2847975" y="41910"/>
                        <a:pt x="3040380" y="0"/>
                        <a:pt x="3040380" y="0"/>
                      </a:cubicBezTo>
                      <a:cubicBezTo>
                        <a:pt x="3040380" y="0"/>
                        <a:pt x="3165158" y="36195"/>
                        <a:pt x="3253740" y="41910"/>
                      </a:cubicBezTo>
                      <a:cubicBezTo>
                        <a:pt x="3342323" y="46673"/>
                        <a:pt x="3492818" y="0"/>
                        <a:pt x="3492818" y="0"/>
                      </a:cubicBezTo>
                      <a:lnTo>
                        <a:pt x="3492818" y="1766888"/>
                      </a:lnTo>
                      <a:lnTo>
                        <a:pt x="3492818" y="17668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>
                        <a:alpha val="71000"/>
                      </a:srgbClr>
                    </a:gs>
                    <a:gs pos="33960">
                      <a:srgbClr val="66ACCB">
                        <a:alpha val="55000"/>
                      </a:srgbClr>
                    </a:gs>
                    <a:gs pos="100000">
                      <a:srgbClr val="0583B7">
                        <a:alpha val="52000"/>
                      </a:srgb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23" name="Forme libre : forme 522">
                  <a:extLst>
                    <a:ext uri="{FF2B5EF4-FFF2-40B4-BE49-F238E27FC236}">
                      <a16:creationId xmlns:a16="http://schemas.microsoft.com/office/drawing/2014/main" id="{CEF1D1BB-59BD-D93D-5B74-D5D8E9F63FBE}"/>
                    </a:ext>
                  </a:extLst>
                </p:cNvPr>
                <p:cNvSpPr/>
                <p:nvPr/>
              </p:nvSpPr>
              <p:spPr>
                <a:xfrm>
                  <a:off x="6096000" y="1099184"/>
                  <a:ext cx="3493769" cy="1766887"/>
                </a:xfrm>
                <a:custGeom>
                  <a:avLst/>
                  <a:gdLst>
                    <a:gd name="connsiteX0" fmla="*/ 3492818 w 3493769"/>
                    <a:gd name="connsiteY0" fmla="*/ 1766888 h 1766887"/>
                    <a:gd name="connsiteX1" fmla="*/ 0 w 3493769"/>
                    <a:gd name="connsiteY1" fmla="*/ 1766888 h 1766887"/>
                    <a:gd name="connsiteX2" fmla="*/ 0 w 3493769"/>
                    <a:gd name="connsiteY2" fmla="*/ 0 h 1766887"/>
                    <a:gd name="connsiteX3" fmla="*/ 953 w 3493769"/>
                    <a:gd name="connsiteY3" fmla="*/ 0 h 1766887"/>
                    <a:gd name="connsiteX4" fmla="*/ 255270 w 3493769"/>
                    <a:gd name="connsiteY4" fmla="*/ 41910 h 1766887"/>
                    <a:gd name="connsiteX5" fmla="*/ 546735 w 3493769"/>
                    <a:gd name="connsiteY5" fmla="*/ 0 h 1766887"/>
                    <a:gd name="connsiteX6" fmla="*/ 546735 w 3493769"/>
                    <a:gd name="connsiteY6" fmla="*/ 0 h 1766887"/>
                    <a:gd name="connsiteX7" fmla="*/ 546735 w 3493769"/>
                    <a:gd name="connsiteY7" fmla="*/ 0 h 1766887"/>
                    <a:gd name="connsiteX8" fmla="*/ 832485 w 3493769"/>
                    <a:gd name="connsiteY8" fmla="*/ 41910 h 1766887"/>
                    <a:gd name="connsiteX9" fmla="*/ 1154430 w 3493769"/>
                    <a:gd name="connsiteY9" fmla="*/ 0 h 1766887"/>
                    <a:gd name="connsiteX10" fmla="*/ 1154430 w 3493769"/>
                    <a:gd name="connsiteY10" fmla="*/ 0 h 1766887"/>
                    <a:gd name="connsiteX11" fmla="*/ 1154430 w 3493769"/>
                    <a:gd name="connsiteY11" fmla="*/ 0 h 1766887"/>
                    <a:gd name="connsiteX12" fmla="*/ 1486853 w 3493769"/>
                    <a:gd name="connsiteY12" fmla="*/ 41910 h 1766887"/>
                    <a:gd name="connsiteX13" fmla="*/ 1793558 w 3493769"/>
                    <a:gd name="connsiteY13" fmla="*/ 0 h 1766887"/>
                    <a:gd name="connsiteX14" fmla="*/ 1793558 w 3493769"/>
                    <a:gd name="connsiteY14" fmla="*/ 0 h 1766887"/>
                    <a:gd name="connsiteX15" fmla="*/ 1793558 w 3493769"/>
                    <a:gd name="connsiteY15" fmla="*/ 0 h 1766887"/>
                    <a:gd name="connsiteX16" fmla="*/ 2146935 w 3493769"/>
                    <a:gd name="connsiteY16" fmla="*/ 41910 h 1766887"/>
                    <a:gd name="connsiteX17" fmla="*/ 2162175 w 3493769"/>
                    <a:gd name="connsiteY17" fmla="*/ 41910 h 1766887"/>
                    <a:gd name="connsiteX18" fmla="*/ 2437448 w 3493769"/>
                    <a:gd name="connsiteY18" fmla="*/ 0 h 1766887"/>
                    <a:gd name="connsiteX19" fmla="*/ 2437448 w 3493769"/>
                    <a:gd name="connsiteY19" fmla="*/ 0 h 1766887"/>
                    <a:gd name="connsiteX20" fmla="*/ 2437448 w 3493769"/>
                    <a:gd name="connsiteY20" fmla="*/ 0 h 1766887"/>
                    <a:gd name="connsiteX21" fmla="*/ 2765108 w 3493769"/>
                    <a:gd name="connsiteY21" fmla="*/ 41910 h 1766887"/>
                    <a:gd name="connsiteX22" fmla="*/ 3040380 w 3493769"/>
                    <a:gd name="connsiteY22" fmla="*/ 0 h 1766887"/>
                    <a:gd name="connsiteX23" fmla="*/ 3040380 w 3493769"/>
                    <a:gd name="connsiteY23" fmla="*/ 0 h 1766887"/>
                    <a:gd name="connsiteX24" fmla="*/ 3040380 w 3493769"/>
                    <a:gd name="connsiteY24" fmla="*/ 0 h 1766887"/>
                    <a:gd name="connsiteX25" fmla="*/ 3253740 w 3493769"/>
                    <a:gd name="connsiteY25" fmla="*/ 41910 h 1766887"/>
                    <a:gd name="connsiteX26" fmla="*/ 3492818 w 3493769"/>
                    <a:gd name="connsiteY26" fmla="*/ 0 h 1766887"/>
                    <a:gd name="connsiteX27" fmla="*/ 3493770 w 3493769"/>
                    <a:gd name="connsiteY27" fmla="*/ 0 h 1766887"/>
                    <a:gd name="connsiteX28" fmla="*/ 3493770 w 3493769"/>
                    <a:gd name="connsiteY28" fmla="*/ 1766888 h 1766887"/>
                    <a:gd name="connsiteX29" fmla="*/ 953 w 3493769"/>
                    <a:gd name="connsiteY29" fmla="*/ 1765935 h 1766887"/>
                    <a:gd name="connsiteX30" fmla="*/ 3491865 w 3493769"/>
                    <a:gd name="connsiteY30" fmla="*/ 1765935 h 1766887"/>
                    <a:gd name="connsiteX31" fmla="*/ 3491865 w 3493769"/>
                    <a:gd name="connsiteY31" fmla="*/ 953 h 1766887"/>
                    <a:gd name="connsiteX32" fmla="*/ 3267075 w 3493769"/>
                    <a:gd name="connsiteY32" fmla="*/ 42863 h 1766887"/>
                    <a:gd name="connsiteX33" fmla="*/ 3252788 w 3493769"/>
                    <a:gd name="connsiteY33" fmla="*/ 42863 h 1766887"/>
                    <a:gd name="connsiteX34" fmla="*/ 3039428 w 3493769"/>
                    <a:gd name="connsiteY34" fmla="*/ 953 h 1766887"/>
                    <a:gd name="connsiteX35" fmla="*/ 2764155 w 3493769"/>
                    <a:gd name="connsiteY35" fmla="*/ 42863 h 1766887"/>
                    <a:gd name="connsiteX36" fmla="*/ 2436495 w 3493769"/>
                    <a:gd name="connsiteY36" fmla="*/ 953 h 1766887"/>
                    <a:gd name="connsiteX37" fmla="*/ 2160270 w 3493769"/>
                    <a:gd name="connsiteY37" fmla="*/ 42863 h 1766887"/>
                    <a:gd name="connsiteX38" fmla="*/ 2145030 w 3493769"/>
                    <a:gd name="connsiteY38" fmla="*/ 42863 h 1766887"/>
                    <a:gd name="connsiteX39" fmla="*/ 1791653 w 3493769"/>
                    <a:gd name="connsiteY39" fmla="*/ 953 h 1766887"/>
                    <a:gd name="connsiteX40" fmla="*/ 1484948 w 3493769"/>
                    <a:gd name="connsiteY40" fmla="*/ 42863 h 1766887"/>
                    <a:gd name="connsiteX41" fmla="*/ 1152525 w 3493769"/>
                    <a:gd name="connsiteY41" fmla="*/ 953 h 1766887"/>
                    <a:gd name="connsiteX42" fmla="*/ 830580 w 3493769"/>
                    <a:gd name="connsiteY42" fmla="*/ 42863 h 1766887"/>
                    <a:gd name="connsiteX43" fmla="*/ 544830 w 3493769"/>
                    <a:gd name="connsiteY43" fmla="*/ 953 h 1766887"/>
                    <a:gd name="connsiteX44" fmla="*/ 255270 w 3493769"/>
                    <a:gd name="connsiteY44" fmla="*/ 41910 h 1766887"/>
                    <a:gd name="connsiteX45" fmla="*/ 953 w 3493769"/>
                    <a:gd name="connsiteY45" fmla="*/ 0 h 1766887"/>
                    <a:gd name="connsiteX46" fmla="*/ 953 w 3493769"/>
                    <a:gd name="connsiteY46" fmla="*/ 1765935 h 176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3493769" h="1766887">
                      <a:moveTo>
                        <a:pt x="3492818" y="1766888"/>
                      </a:moveTo>
                      <a:lnTo>
                        <a:pt x="0" y="1766888"/>
                      </a:lnTo>
                      <a:lnTo>
                        <a:pt x="0" y="0"/>
                      </a:lnTo>
                      <a:lnTo>
                        <a:pt x="953" y="0"/>
                      </a:lnTo>
                      <a:cubicBezTo>
                        <a:pt x="2858" y="0"/>
                        <a:pt x="168593" y="41910"/>
                        <a:pt x="255270" y="41910"/>
                      </a:cubicBezTo>
                      <a:cubicBezTo>
                        <a:pt x="342900" y="41910"/>
                        <a:pt x="543878" y="953"/>
                        <a:pt x="546735" y="0"/>
                      </a:cubicBezTo>
                      <a:lnTo>
                        <a:pt x="546735" y="0"/>
                      </a:lnTo>
                      <a:lnTo>
                        <a:pt x="546735" y="0"/>
                      </a:lnTo>
                      <a:cubicBezTo>
                        <a:pt x="548640" y="0"/>
                        <a:pt x="719138" y="41910"/>
                        <a:pt x="832485" y="41910"/>
                      </a:cubicBezTo>
                      <a:cubicBezTo>
                        <a:pt x="945833" y="41910"/>
                        <a:pt x="1152525" y="953"/>
                        <a:pt x="1154430" y="0"/>
                      </a:cubicBezTo>
                      <a:lnTo>
                        <a:pt x="1154430" y="0"/>
                      </a:lnTo>
                      <a:lnTo>
                        <a:pt x="1154430" y="0"/>
                      </a:lnTo>
                      <a:cubicBezTo>
                        <a:pt x="1156335" y="0"/>
                        <a:pt x="1389698" y="41910"/>
                        <a:pt x="1486853" y="41910"/>
                      </a:cubicBezTo>
                      <a:cubicBezTo>
                        <a:pt x="1584960" y="41910"/>
                        <a:pt x="1791653" y="953"/>
                        <a:pt x="1793558" y="0"/>
                      </a:cubicBezTo>
                      <a:lnTo>
                        <a:pt x="1793558" y="0"/>
                      </a:lnTo>
                      <a:lnTo>
                        <a:pt x="1793558" y="0"/>
                      </a:lnTo>
                      <a:cubicBezTo>
                        <a:pt x="1796415" y="0"/>
                        <a:pt x="2054543" y="36195"/>
                        <a:pt x="2146935" y="41910"/>
                      </a:cubicBezTo>
                      <a:cubicBezTo>
                        <a:pt x="2151698" y="41910"/>
                        <a:pt x="2156460" y="41910"/>
                        <a:pt x="2162175" y="41910"/>
                      </a:cubicBezTo>
                      <a:cubicBezTo>
                        <a:pt x="2259330" y="41910"/>
                        <a:pt x="2436495" y="0"/>
                        <a:pt x="2437448" y="0"/>
                      </a:cubicBezTo>
                      <a:lnTo>
                        <a:pt x="2437448" y="0"/>
                      </a:lnTo>
                      <a:lnTo>
                        <a:pt x="2437448" y="0"/>
                      </a:lnTo>
                      <a:cubicBezTo>
                        <a:pt x="2440305" y="0"/>
                        <a:pt x="2682240" y="41910"/>
                        <a:pt x="2765108" y="41910"/>
                      </a:cubicBezTo>
                      <a:cubicBezTo>
                        <a:pt x="2847023" y="41910"/>
                        <a:pt x="3038475" y="953"/>
                        <a:pt x="3040380" y="0"/>
                      </a:cubicBezTo>
                      <a:lnTo>
                        <a:pt x="3040380" y="0"/>
                      </a:lnTo>
                      <a:lnTo>
                        <a:pt x="3040380" y="0"/>
                      </a:lnTo>
                      <a:cubicBezTo>
                        <a:pt x="3041333" y="0"/>
                        <a:pt x="3166110" y="36195"/>
                        <a:pt x="3253740" y="41910"/>
                      </a:cubicBezTo>
                      <a:cubicBezTo>
                        <a:pt x="3341370" y="46673"/>
                        <a:pt x="3490913" y="953"/>
                        <a:pt x="3492818" y="0"/>
                      </a:cubicBezTo>
                      <a:lnTo>
                        <a:pt x="3493770" y="0"/>
                      </a:lnTo>
                      <a:lnTo>
                        <a:pt x="3493770" y="1766888"/>
                      </a:lnTo>
                      <a:close/>
                      <a:moveTo>
                        <a:pt x="953" y="1765935"/>
                      </a:moveTo>
                      <a:lnTo>
                        <a:pt x="3491865" y="1765935"/>
                      </a:lnTo>
                      <a:lnTo>
                        <a:pt x="3491865" y="953"/>
                      </a:lnTo>
                      <a:cubicBezTo>
                        <a:pt x="3482340" y="3810"/>
                        <a:pt x="3352800" y="42863"/>
                        <a:pt x="3267075" y="42863"/>
                      </a:cubicBezTo>
                      <a:cubicBezTo>
                        <a:pt x="3262313" y="42863"/>
                        <a:pt x="3257550" y="42863"/>
                        <a:pt x="3252788" y="42863"/>
                      </a:cubicBezTo>
                      <a:cubicBezTo>
                        <a:pt x="3166110" y="38100"/>
                        <a:pt x="3044190" y="2858"/>
                        <a:pt x="3039428" y="953"/>
                      </a:cubicBezTo>
                      <a:cubicBezTo>
                        <a:pt x="3034665" y="1905"/>
                        <a:pt x="2845118" y="42863"/>
                        <a:pt x="2764155" y="42863"/>
                      </a:cubicBezTo>
                      <a:cubicBezTo>
                        <a:pt x="2682240" y="42863"/>
                        <a:pt x="2442210" y="1905"/>
                        <a:pt x="2436495" y="953"/>
                      </a:cubicBezTo>
                      <a:cubicBezTo>
                        <a:pt x="2431733" y="1905"/>
                        <a:pt x="2257425" y="42863"/>
                        <a:pt x="2160270" y="42863"/>
                      </a:cubicBezTo>
                      <a:cubicBezTo>
                        <a:pt x="2154555" y="42863"/>
                        <a:pt x="2149793" y="42863"/>
                        <a:pt x="2145030" y="42863"/>
                      </a:cubicBezTo>
                      <a:cubicBezTo>
                        <a:pt x="2052638" y="38100"/>
                        <a:pt x="1797368" y="1905"/>
                        <a:pt x="1791653" y="953"/>
                      </a:cubicBezTo>
                      <a:cubicBezTo>
                        <a:pt x="1786890" y="1905"/>
                        <a:pt x="1582103" y="42863"/>
                        <a:pt x="1484948" y="42863"/>
                      </a:cubicBezTo>
                      <a:cubicBezTo>
                        <a:pt x="1387793" y="42863"/>
                        <a:pt x="1157288" y="1905"/>
                        <a:pt x="1152525" y="953"/>
                      </a:cubicBezTo>
                      <a:cubicBezTo>
                        <a:pt x="1147763" y="1905"/>
                        <a:pt x="942975" y="42863"/>
                        <a:pt x="830580" y="42863"/>
                      </a:cubicBezTo>
                      <a:cubicBezTo>
                        <a:pt x="718185" y="42863"/>
                        <a:pt x="549593" y="2858"/>
                        <a:pt x="544830" y="953"/>
                      </a:cubicBezTo>
                      <a:cubicBezTo>
                        <a:pt x="541020" y="1905"/>
                        <a:pt x="341948" y="41910"/>
                        <a:pt x="255270" y="41910"/>
                      </a:cubicBezTo>
                      <a:cubicBezTo>
                        <a:pt x="170498" y="41910"/>
                        <a:pt x="10478" y="2858"/>
                        <a:pt x="953" y="0"/>
                      </a:cubicBezTo>
                      <a:cubicBezTo>
                        <a:pt x="953" y="0"/>
                        <a:pt x="953" y="1765935"/>
                        <a:pt x="953" y="1765935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grpSp>
            <p:nvGrpSpPr>
              <p:cNvPr id="509" name="Graphique 25">
                <a:extLst>
                  <a:ext uri="{FF2B5EF4-FFF2-40B4-BE49-F238E27FC236}">
                    <a16:creationId xmlns:a16="http://schemas.microsoft.com/office/drawing/2014/main" id="{EB7248E3-5BF2-54FF-9B6B-5870D9B27544}"/>
                  </a:ext>
                </a:extLst>
              </p:cNvPr>
              <p:cNvGrpSpPr/>
              <p:nvPr/>
            </p:nvGrpSpPr>
            <p:grpSpPr>
              <a:xfrm>
                <a:off x="9587865" y="787717"/>
                <a:ext cx="1267777" cy="2078355"/>
                <a:chOff x="9587865" y="787717"/>
                <a:chExt cx="1267777" cy="2078355"/>
              </a:xfrm>
            </p:grpSpPr>
            <p:sp>
              <p:nvSpPr>
                <p:cNvPr id="520" name="Forme libre : forme 519">
                  <a:extLst>
                    <a:ext uri="{FF2B5EF4-FFF2-40B4-BE49-F238E27FC236}">
                      <a16:creationId xmlns:a16="http://schemas.microsoft.com/office/drawing/2014/main" id="{358B9373-D857-619D-E780-ABECE82DEE34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7402"/>
                </a:xfrm>
                <a:custGeom>
                  <a:avLst/>
                  <a:gdLst>
                    <a:gd name="connsiteX0" fmla="*/ 1267778 w 1267777"/>
                    <a:gd name="connsiteY0" fmla="*/ 1765935 h 2077402"/>
                    <a:gd name="connsiteX1" fmla="*/ 0 w 1267777"/>
                    <a:gd name="connsiteY1" fmla="*/ 2077403 h 2077402"/>
                    <a:gd name="connsiteX2" fmla="*/ 0 w 1267777"/>
                    <a:gd name="connsiteY2" fmla="*/ 311468 h 2077402"/>
                    <a:gd name="connsiteX3" fmla="*/ 176213 w 1267777"/>
                    <a:gd name="connsiteY3" fmla="*/ 309563 h 2077402"/>
                    <a:gd name="connsiteX4" fmla="*/ 336232 w 1267777"/>
                    <a:gd name="connsiteY4" fmla="*/ 228600 h 2077402"/>
                    <a:gd name="connsiteX5" fmla="*/ 482917 w 1267777"/>
                    <a:gd name="connsiteY5" fmla="*/ 234315 h 2077402"/>
                    <a:gd name="connsiteX6" fmla="*/ 612457 w 1267777"/>
                    <a:gd name="connsiteY6" fmla="*/ 160973 h 2077402"/>
                    <a:gd name="connsiteX7" fmla="*/ 746760 w 1267777"/>
                    <a:gd name="connsiteY7" fmla="*/ 169545 h 2077402"/>
                    <a:gd name="connsiteX8" fmla="*/ 876300 w 1267777"/>
                    <a:gd name="connsiteY8" fmla="*/ 96203 h 2077402"/>
                    <a:gd name="connsiteX9" fmla="*/ 995363 w 1267777"/>
                    <a:gd name="connsiteY9" fmla="*/ 87630 h 2077402"/>
                    <a:gd name="connsiteX10" fmla="*/ 1082992 w 1267777"/>
                    <a:gd name="connsiteY10" fmla="*/ 45720 h 2077402"/>
                    <a:gd name="connsiteX11" fmla="*/ 1162050 w 1267777"/>
                    <a:gd name="connsiteY11" fmla="*/ 46672 h 2077402"/>
                    <a:gd name="connsiteX12" fmla="*/ 1265873 w 1267777"/>
                    <a:gd name="connsiteY12" fmla="*/ 0 h 2077402"/>
                    <a:gd name="connsiteX13" fmla="*/ 1267778 w 1267777"/>
                    <a:gd name="connsiteY13" fmla="*/ 1765935 h 2077402"/>
                    <a:gd name="connsiteX14" fmla="*/ 1267778 w 1267777"/>
                    <a:gd name="connsiteY14" fmla="*/ 1765935 h 2077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67777" h="2077402">
                      <a:moveTo>
                        <a:pt x="1267778" y="1765935"/>
                      </a:moveTo>
                      <a:lnTo>
                        <a:pt x="0" y="2077403"/>
                      </a:lnTo>
                      <a:lnTo>
                        <a:pt x="0" y="311468"/>
                      </a:lnTo>
                      <a:cubicBezTo>
                        <a:pt x="0" y="311468"/>
                        <a:pt x="113347" y="328613"/>
                        <a:pt x="176213" y="309563"/>
                      </a:cubicBezTo>
                      <a:cubicBezTo>
                        <a:pt x="239078" y="290513"/>
                        <a:pt x="336232" y="228600"/>
                        <a:pt x="336232" y="228600"/>
                      </a:cubicBezTo>
                      <a:cubicBezTo>
                        <a:pt x="336232" y="228600"/>
                        <a:pt x="410528" y="250508"/>
                        <a:pt x="482917" y="234315"/>
                      </a:cubicBezTo>
                      <a:cubicBezTo>
                        <a:pt x="555307" y="218123"/>
                        <a:pt x="612457" y="160973"/>
                        <a:pt x="612457" y="160973"/>
                      </a:cubicBezTo>
                      <a:cubicBezTo>
                        <a:pt x="612457" y="160973"/>
                        <a:pt x="683895" y="182880"/>
                        <a:pt x="746760" y="169545"/>
                      </a:cubicBezTo>
                      <a:cubicBezTo>
                        <a:pt x="809625" y="156210"/>
                        <a:pt x="876300" y="96203"/>
                        <a:pt x="876300" y="96203"/>
                      </a:cubicBezTo>
                      <a:cubicBezTo>
                        <a:pt x="876300" y="96203"/>
                        <a:pt x="942022" y="102870"/>
                        <a:pt x="995363" y="87630"/>
                      </a:cubicBezTo>
                      <a:cubicBezTo>
                        <a:pt x="1048703" y="72390"/>
                        <a:pt x="1082992" y="45720"/>
                        <a:pt x="1082992" y="45720"/>
                      </a:cubicBezTo>
                      <a:cubicBezTo>
                        <a:pt x="1082992" y="45720"/>
                        <a:pt x="1095375" y="57150"/>
                        <a:pt x="1162050" y="46672"/>
                      </a:cubicBezTo>
                      <a:cubicBezTo>
                        <a:pt x="1229678" y="37147"/>
                        <a:pt x="1265873" y="0"/>
                        <a:pt x="1265873" y="0"/>
                      </a:cubicBezTo>
                      <a:lnTo>
                        <a:pt x="1267778" y="1765935"/>
                      </a:lnTo>
                      <a:lnTo>
                        <a:pt x="1267778" y="176593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6BFD5"/>
                    </a:gs>
                    <a:gs pos="33960">
                      <a:srgbClr val="66ACCB"/>
                    </a:gs>
                    <a:gs pos="100000">
                      <a:srgbClr val="0583B7"/>
                    </a:gs>
                  </a:gsLst>
                  <a:lin ang="5100073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  <p:sp>
              <p:nvSpPr>
                <p:cNvPr id="521" name="Forme libre : forme 520">
                  <a:extLst>
                    <a:ext uri="{FF2B5EF4-FFF2-40B4-BE49-F238E27FC236}">
                      <a16:creationId xmlns:a16="http://schemas.microsoft.com/office/drawing/2014/main" id="{B89C6FD6-3E66-5A67-DBEC-966FD00CBF5A}"/>
                    </a:ext>
                  </a:extLst>
                </p:cNvPr>
                <p:cNvSpPr/>
                <p:nvPr/>
              </p:nvSpPr>
              <p:spPr>
                <a:xfrm>
                  <a:off x="9587865" y="787717"/>
                  <a:ext cx="1267777" cy="2078355"/>
                </a:xfrm>
                <a:custGeom>
                  <a:avLst/>
                  <a:gdLst>
                    <a:gd name="connsiteX0" fmla="*/ 0 w 1267777"/>
                    <a:gd name="connsiteY0" fmla="*/ 2078355 h 2078355"/>
                    <a:gd name="connsiteX1" fmla="*/ 0 w 1267777"/>
                    <a:gd name="connsiteY1" fmla="*/ 311468 h 2078355"/>
                    <a:gd name="connsiteX2" fmla="*/ 0 w 1267777"/>
                    <a:gd name="connsiteY2" fmla="*/ 311468 h 2078355"/>
                    <a:gd name="connsiteX3" fmla="*/ 176213 w 1267777"/>
                    <a:gd name="connsiteY3" fmla="*/ 309563 h 2078355"/>
                    <a:gd name="connsiteX4" fmla="*/ 336232 w 1267777"/>
                    <a:gd name="connsiteY4" fmla="*/ 228600 h 2078355"/>
                    <a:gd name="connsiteX5" fmla="*/ 336232 w 1267777"/>
                    <a:gd name="connsiteY5" fmla="*/ 228600 h 2078355"/>
                    <a:gd name="connsiteX6" fmla="*/ 336232 w 1267777"/>
                    <a:gd name="connsiteY6" fmla="*/ 228600 h 2078355"/>
                    <a:gd name="connsiteX7" fmla="*/ 482917 w 1267777"/>
                    <a:gd name="connsiteY7" fmla="*/ 234315 h 2078355"/>
                    <a:gd name="connsiteX8" fmla="*/ 612457 w 1267777"/>
                    <a:gd name="connsiteY8" fmla="*/ 160973 h 2078355"/>
                    <a:gd name="connsiteX9" fmla="*/ 612457 w 1267777"/>
                    <a:gd name="connsiteY9" fmla="*/ 160973 h 2078355"/>
                    <a:gd name="connsiteX10" fmla="*/ 612457 w 1267777"/>
                    <a:gd name="connsiteY10" fmla="*/ 160973 h 2078355"/>
                    <a:gd name="connsiteX11" fmla="*/ 746760 w 1267777"/>
                    <a:gd name="connsiteY11" fmla="*/ 169545 h 2078355"/>
                    <a:gd name="connsiteX12" fmla="*/ 876300 w 1267777"/>
                    <a:gd name="connsiteY12" fmla="*/ 96203 h 2078355"/>
                    <a:gd name="connsiteX13" fmla="*/ 876300 w 1267777"/>
                    <a:gd name="connsiteY13" fmla="*/ 96203 h 2078355"/>
                    <a:gd name="connsiteX14" fmla="*/ 876300 w 1267777"/>
                    <a:gd name="connsiteY14" fmla="*/ 96203 h 2078355"/>
                    <a:gd name="connsiteX15" fmla="*/ 995363 w 1267777"/>
                    <a:gd name="connsiteY15" fmla="*/ 87630 h 2078355"/>
                    <a:gd name="connsiteX16" fmla="*/ 1082992 w 1267777"/>
                    <a:gd name="connsiteY16" fmla="*/ 45720 h 2078355"/>
                    <a:gd name="connsiteX17" fmla="*/ 1082992 w 1267777"/>
                    <a:gd name="connsiteY17" fmla="*/ 45720 h 2078355"/>
                    <a:gd name="connsiteX18" fmla="*/ 1082992 w 1267777"/>
                    <a:gd name="connsiteY18" fmla="*/ 45720 h 2078355"/>
                    <a:gd name="connsiteX19" fmla="*/ 1162050 w 1267777"/>
                    <a:gd name="connsiteY19" fmla="*/ 46672 h 2078355"/>
                    <a:gd name="connsiteX20" fmla="*/ 1265873 w 1267777"/>
                    <a:gd name="connsiteY20" fmla="*/ 953 h 2078355"/>
                    <a:gd name="connsiteX21" fmla="*/ 1266825 w 1267777"/>
                    <a:gd name="connsiteY21" fmla="*/ 0 h 2078355"/>
                    <a:gd name="connsiteX22" fmla="*/ 1266825 w 1267777"/>
                    <a:gd name="connsiteY22" fmla="*/ 1766888 h 2078355"/>
                    <a:gd name="connsiteX23" fmla="*/ 1266825 w 1267777"/>
                    <a:gd name="connsiteY23" fmla="*/ 1766888 h 2078355"/>
                    <a:gd name="connsiteX24" fmla="*/ 1265873 w 1267777"/>
                    <a:gd name="connsiteY24" fmla="*/ 1766888 h 2078355"/>
                    <a:gd name="connsiteX25" fmla="*/ 0 w 1267777"/>
                    <a:gd name="connsiteY25" fmla="*/ 2078355 h 2078355"/>
                    <a:gd name="connsiteX26" fmla="*/ 953 w 1267777"/>
                    <a:gd name="connsiteY26" fmla="*/ 312420 h 2078355"/>
                    <a:gd name="connsiteX27" fmla="*/ 953 w 1267777"/>
                    <a:gd name="connsiteY27" fmla="*/ 2077403 h 2078355"/>
                    <a:gd name="connsiteX28" fmla="*/ 1267778 w 1267777"/>
                    <a:gd name="connsiteY28" fmla="*/ 1765935 h 2078355"/>
                    <a:gd name="connsiteX29" fmla="*/ 1267778 w 1267777"/>
                    <a:gd name="connsiteY29" fmla="*/ 953 h 2078355"/>
                    <a:gd name="connsiteX30" fmla="*/ 1163955 w 1267777"/>
                    <a:gd name="connsiteY30" fmla="*/ 46672 h 2078355"/>
                    <a:gd name="connsiteX31" fmla="*/ 1083945 w 1267777"/>
                    <a:gd name="connsiteY31" fmla="*/ 45720 h 2078355"/>
                    <a:gd name="connsiteX32" fmla="*/ 996315 w 1267777"/>
                    <a:gd name="connsiteY32" fmla="*/ 87630 h 2078355"/>
                    <a:gd name="connsiteX33" fmla="*/ 877253 w 1267777"/>
                    <a:gd name="connsiteY33" fmla="*/ 96203 h 2078355"/>
                    <a:gd name="connsiteX34" fmla="*/ 747713 w 1267777"/>
                    <a:gd name="connsiteY34" fmla="*/ 169545 h 2078355"/>
                    <a:gd name="connsiteX35" fmla="*/ 613410 w 1267777"/>
                    <a:gd name="connsiteY35" fmla="*/ 160973 h 2078355"/>
                    <a:gd name="connsiteX36" fmla="*/ 483870 w 1267777"/>
                    <a:gd name="connsiteY36" fmla="*/ 234315 h 2078355"/>
                    <a:gd name="connsiteX37" fmla="*/ 337185 w 1267777"/>
                    <a:gd name="connsiteY37" fmla="*/ 228600 h 2078355"/>
                    <a:gd name="connsiteX38" fmla="*/ 177165 w 1267777"/>
                    <a:gd name="connsiteY38" fmla="*/ 309563 h 2078355"/>
                    <a:gd name="connsiteX39" fmla="*/ 953 w 1267777"/>
                    <a:gd name="connsiteY39" fmla="*/ 312420 h 207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67777" h="2078355">
                      <a:moveTo>
                        <a:pt x="0" y="2078355"/>
                      </a:moveTo>
                      <a:lnTo>
                        <a:pt x="0" y="311468"/>
                      </a:lnTo>
                      <a:lnTo>
                        <a:pt x="0" y="311468"/>
                      </a:lnTo>
                      <a:cubicBezTo>
                        <a:pt x="953" y="311468"/>
                        <a:pt x="114300" y="328613"/>
                        <a:pt x="176213" y="309563"/>
                      </a:cubicBezTo>
                      <a:cubicBezTo>
                        <a:pt x="238125" y="290513"/>
                        <a:pt x="335280" y="229553"/>
                        <a:pt x="336232" y="228600"/>
                      </a:cubicBezTo>
                      <a:lnTo>
                        <a:pt x="336232" y="228600"/>
                      </a:lnTo>
                      <a:lnTo>
                        <a:pt x="336232" y="228600"/>
                      </a:lnTo>
                      <a:cubicBezTo>
                        <a:pt x="337185" y="228600"/>
                        <a:pt x="411480" y="250508"/>
                        <a:pt x="482917" y="234315"/>
                      </a:cubicBezTo>
                      <a:cubicBezTo>
                        <a:pt x="554355" y="218123"/>
                        <a:pt x="612457" y="161925"/>
                        <a:pt x="612457" y="160973"/>
                      </a:cubicBezTo>
                      <a:lnTo>
                        <a:pt x="612457" y="160973"/>
                      </a:lnTo>
                      <a:lnTo>
                        <a:pt x="612457" y="160973"/>
                      </a:lnTo>
                      <a:cubicBezTo>
                        <a:pt x="613410" y="160973"/>
                        <a:pt x="684847" y="182880"/>
                        <a:pt x="746760" y="169545"/>
                      </a:cubicBezTo>
                      <a:cubicBezTo>
                        <a:pt x="808672" y="156210"/>
                        <a:pt x="875347" y="97155"/>
                        <a:pt x="876300" y="96203"/>
                      </a:cubicBezTo>
                      <a:lnTo>
                        <a:pt x="876300" y="96203"/>
                      </a:lnTo>
                      <a:lnTo>
                        <a:pt x="876300" y="96203"/>
                      </a:lnTo>
                      <a:cubicBezTo>
                        <a:pt x="877253" y="96203"/>
                        <a:pt x="942022" y="102870"/>
                        <a:pt x="995363" y="87630"/>
                      </a:cubicBezTo>
                      <a:cubicBezTo>
                        <a:pt x="1047750" y="73343"/>
                        <a:pt x="1082992" y="45720"/>
                        <a:pt x="1082992" y="45720"/>
                      </a:cubicBezTo>
                      <a:lnTo>
                        <a:pt x="1082992" y="45720"/>
                      </a:lnTo>
                      <a:lnTo>
                        <a:pt x="1082992" y="45720"/>
                      </a:lnTo>
                      <a:cubicBezTo>
                        <a:pt x="1082992" y="45720"/>
                        <a:pt x="1095375" y="56197"/>
                        <a:pt x="1162050" y="46672"/>
                      </a:cubicBezTo>
                      <a:cubicBezTo>
                        <a:pt x="1228725" y="37147"/>
                        <a:pt x="1265873" y="953"/>
                        <a:pt x="1265873" y="953"/>
                      </a:cubicBezTo>
                      <a:lnTo>
                        <a:pt x="1266825" y="0"/>
                      </a:lnTo>
                      <a:lnTo>
                        <a:pt x="1266825" y="1766888"/>
                      </a:lnTo>
                      <a:lnTo>
                        <a:pt x="1266825" y="1766888"/>
                      </a:lnTo>
                      <a:lnTo>
                        <a:pt x="1265873" y="1766888"/>
                      </a:lnTo>
                      <a:lnTo>
                        <a:pt x="0" y="2078355"/>
                      </a:lnTo>
                      <a:close/>
                      <a:moveTo>
                        <a:pt x="953" y="312420"/>
                      </a:moveTo>
                      <a:lnTo>
                        <a:pt x="953" y="2077403"/>
                      </a:lnTo>
                      <a:lnTo>
                        <a:pt x="1267778" y="1765935"/>
                      </a:lnTo>
                      <a:lnTo>
                        <a:pt x="1267778" y="953"/>
                      </a:lnTo>
                      <a:cubicBezTo>
                        <a:pt x="1263015" y="5715"/>
                        <a:pt x="1226820" y="37147"/>
                        <a:pt x="1163955" y="46672"/>
                      </a:cubicBezTo>
                      <a:cubicBezTo>
                        <a:pt x="1101090" y="56197"/>
                        <a:pt x="1086803" y="47625"/>
                        <a:pt x="1083945" y="45720"/>
                      </a:cubicBezTo>
                      <a:cubicBezTo>
                        <a:pt x="1081088" y="48578"/>
                        <a:pt x="1046797" y="74295"/>
                        <a:pt x="996315" y="87630"/>
                      </a:cubicBezTo>
                      <a:cubicBezTo>
                        <a:pt x="944880" y="101917"/>
                        <a:pt x="881063" y="96203"/>
                        <a:pt x="877253" y="96203"/>
                      </a:cubicBezTo>
                      <a:cubicBezTo>
                        <a:pt x="874395" y="99060"/>
                        <a:pt x="808672" y="156210"/>
                        <a:pt x="747713" y="169545"/>
                      </a:cubicBezTo>
                      <a:cubicBezTo>
                        <a:pt x="687705" y="182880"/>
                        <a:pt x="617220" y="162878"/>
                        <a:pt x="613410" y="160973"/>
                      </a:cubicBezTo>
                      <a:cubicBezTo>
                        <a:pt x="609600" y="164783"/>
                        <a:pt x="553403" y="219075"/>
                        <a:pt x="483870" y="234315"/>
                      </a:cubicBezTo>
                      <a:cubicBezTo>
                        <a:pt x="413385" y="250508"/>
                        <a:pt x="340995" y="229553"/>
                        <a:pt x="337185" y="228600"/>
                      </a:cubicBezTo>
                      <a:cubicBezTo>
                        <a:pt x="332422" y="231458"/>
                        <a:pt x="238125" y="291465"/>
                        <a:pt x="177165" y="309563"/>
                      </a:cubicBezTo>
                      <a:cubicBezTo>
                        <a:pt x="116205" y="328613"/>
                        <a:pt x="8572" y="313373"/>
                        <a:pt x="953" y="312420"/>
                      </a:cubicBezTo>
                      <a:close/>
                    </a:path>
                  </a:pathLst>
                </a:custGeom>
                <a:solidFill>
                  <a:srgbClr val="0583B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1463"/>
                </a:p>
              </p:txBody>
            </p:sp>
          </p:grpSp>
          <p:sp>
            <p:nvSpPr>
              <p:cNvPr id="510" name="Forme libre : forme 509">
                <a:extLst>
                  <a:ext uri="{FF2B5EF4-FFF2-40B4-BE49-F238E27FC236}">
                    <a16:creationId xmlns:a16="http://schemas.microsoft.com/office/drawing/2014/main" id="{C4AFFD68-6AB9-C23F-0DD5-AD7F5163AA9D}"/>
                  </a:ext>
                </a:extLst>
              </p:cNvPr>
              <p:cNvSpPr/>
              <p:nvPr/>
            </p:nvSpPr>
            <p:spPr>
              <a:xfrm>
                <a:off x="6096000" y="891539"/>
                <a:ext cx="3492817" cy="1974532"/>
              </a:xfrm>
              <a:custGeom>
                <a:avLst/>
                <a:gdLst>
                  <a:gd name="connsiteX0" fmla="*/ 3492818 w 3492817"/>
                  <a:gd name="connsiteY0" fmla="*/ 1974533 h 1974532"/>
                  <a:gd name="connsiteX1" fmla="*/ 0 w 3492817"/>
                  <a:gd name="connsiteY1" fmla="*/ 1974533 h 1974532"/>
                  <a:gd name="connsiteX2" fmla="*/ 0 w 3492817"/>
                  <a:gd name="connsiteY2" fmla="*/ 0 h 1974532"/>
                  <a:gd name="connsiteX3" fmla="*/ 3492818 w 3492817"/>
                  <a:gd name="connsiteY3" fmla="*/ 0 h 1974532"/>
                  <a:gd name="connsiteX4" fmla="*/ 3492818 w 3492817"/>
                  <a:gd name="connsiteY4" fmla="*/ 1974533 h 1974532"/>
                  <a:gd name="connsiteX5" fmla="*/ 953 w 3492817"/>
                  <a:gd name="connsiteY5" fmla="*/ 1973580 h 1974532"/>
                  <a:gd name="connsiteX6" fmla="*/ 3491865 w 3492817"/>
                  <a:gd name="connsiteY6" fmla="*/ 1973580 h 1974532"/>
                  <a:gd name="connsiteX7" fmla="*/ 3491865 w 3492817"/>
                  <a:gd name="connsiteY7" fmla="*/ 0 h 1974532"/>
                  <a:gd name="connsiteX8" fmla="*/ 953 w 3492817"/>
                  <a:gd name="connsiteY8" fmla="*/ 0 h 1974532"/>
                  <a:gd name="connsiteX9" fmla="*/ 953 w 3492817"/>
                  <a:gd name="connsiteY9" fmla="*/ 1973580 h 197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2817" h="1974532">
                    <a:moveTo>
                      <a:pt x="3492818" y="1974533"/>
                    </a:moveTo>
                    <a:lnTo>
                      <a:pt x="0" y="1974533"/>
                    </a:lnTo>
                    <a:lnTo>
                      <a:pt x="0" y="0"/>
                    </a:lnTo>
                    <a:lnTo>
                      <a:pt x="3492818" y="0"/>
                    </a:lnTo>
                    <a:lnTo>
                      <a:pt x="3492818" y="1974533"/>
                    </a:lnTo>
                    <a:close/>
                    <a:moveTo>
                      <a:pt x="953" y="1973580"/>
                    </a:moveTo>
                    <a:lnTo>
                      <a:pt x="3491865" y="1973580"/>
                    </a:lnTo>
                    <a:lnTo>
                      <a:pt x="3491865" y="0"/>
                    </a:lnTo>
                    <a:lnTo>
                      <a:pt x="953" y="0"/>
                    </a:lnTo>
                    <a:lnTo>
                      <a:pt x="953" y="197358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  <p:sp>
            <p:nvSpPr>
              <p:cNvPr id="511" name="Forme libre : forme 510">
                <a:extLst>
                  <a:ext uri="{FF2B5EF4-FFF2-40B4-BE49-F238E27FC236}">
                    <a16:creationId xmlns:a16="http://schemas.microsoft.com/office/drawing/2014/main" id="{D0C51C4C-8D74-1B8B-6E52-89B5AAB2ACBD}"/>
                  </a:ext>
                </a:extLst>
              </p:cNvPr>
              <p:cNvSpPr/>
              <p:nvPr/>
            </p:nvSpPr>
            <p:spPr>
              <a:xfrm>
                <a:off x="9587865" y="579120"/>
                <a:ext cx="1268729" cy="2286952"/>
              </a:xfrm>
              <a:custGeom>
                <a:avLst/>
                <a:gdLst>
                  <a:gd name="connsiteX0" fmla="*/ 0 w 1268729"/>
                  <a:gd name="connsiteY0" fmla="*/ 2286953 h 2286952"/>
                  <a:gd name="connsiteX1" fmla="*/ 0 w 1268729"/>
                  <a:gd name="connsiteY1" fmla="*/ 312420 h 2286952"/>
                  <a:gd name="connsiteX2" fmla="*/ 0 w 1268729"/>
                  <a:gd name="connsiteY2" fmla="*/ 312420 h 2286952"/>
                  <a:gd name="connsiteX3" fmla="*/ 1268730 w 1268729"/>
                  <a:gd name="connsiteY3" fmla="*/ 0 h 2286952"/>
                  <a:gd name="connsiteX4" fmla="*/ 1268730 w 1268729"/>
                  <a:gd name="connsiteY4" fmla="*/ 1975485 h 2286952"/>
                  <a:gd name="connsiteX5" fmla="*/ 1268730 w 1268729"/>
                  <a:gd name="connsiteY5" fmla="*/ 1975485 h 2286952"/>
                  <a:gd name="connsiteX6" fmla="*/ 0 w 1268729"/>
                  <a:gd name="connsiteY6" fmla="*/ 2286953 h 2286952"/>
                  <a:gd name="connsiteX7" fmla="*/ 953 w 1268729"/>
                  <a:gd name="connsiteY7" fmla="*/ 312420 h 2286952"/>
                  <a:gd name="connsiteX8" fmla="*/ 953 w 1268729"/>
                  <a:gd name="connsiteY8" fmla="*/ 2286000 h 2286952"/>
                  <a:gd name="connsiteX9" fmla="*/ 1267778 w 1268729"/>
                  <a:gd name="connsiteY9" fmla="*/ 1974533 h 2286952"/>
                  <a:gd name="connsiteX10" fmla="*/ 1267778 w 1268729"/>
                  <a:gd name="connsiteY10" fmla="*/ 953 h 2286952"/>
                  <a:gd name="connsiteX11" fmla="*/ 953 w 1268729"/>
                  <a:gd name="connsiteY11" fmla="*/ 312420 h 228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8729" h="2286952">
                    <a:moveTo>
                      <a:pt x="0" y="2286953"/>
                    </a:moveTo>
                    <a:lnTo>
                      <a:pt x="0" y="312420"/>
                    </a:lnTo>
                    <a:lnTo>
                      <a:pt x="0" y="312420"/>
                    </a:lnTo>
                    <a:lnTo>
                      <a:pt x="1268730" y="0"/>
                    </a:lnTo>
                    <a:lnTo>
                      <a:pt x="1268730" y="1975485"/>
                    </a:lnTo>
                    <a:lnTo>
                      <a:pt x="1268730" y="1975485"/>
                    </a:lnTo>
                    <a:lnTo>
                      <a:pt x="0" y="2286953"/>
                    </a:lnTo>
                    <a:close/>
                    <a:moveTo>
                      <a:pt x="953" y="312420"/>
                    </a:moveTo>
                    <a:lnTo>
                      <a:pt x="953" y="2286000"/>
                    </a:lnTo>
                    <a:lnTo>
                      <a:pt x="1267778" y="1974533"/>
                    </a:lnTo>
                    <a:lnTo>
                      <a:pt x="1267778" y="953"/>
                    </a:lnTo>
                    <a:lnTo>
                      <a:pt x="953" y="312420"/>
                    </a:ln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1463"/>
              </a:p>
            </p:txBody>
          </p:sp>
        </p:grpSp>
        <p:pic>
          <p:nvPicPr>
            <p:cNvPr id="479" name="Graphique 478">
              <a:extLst>
                <a:ext uri="{FF2B5EF4-FFF2-40B4-BE49-F238E27FC236}">
                  <a16:creationId xmlns:a16="http://schemas.microsoft.com/office/drawing/2014/main" id="{7337694B-128A-7348-9A74-81EC95A0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2111" y="4042732"/>
              <a:ext cx="61500" cy="97085"/>
            </a:xfrm>
            <a:prstGeom prst="rect">
              <a:avLst/>
            </a:prstGeom>
          </p:spPr>
        </p:pic>
        <p:pic>
          <p:nvPicPr>
            <p:cNvPr id="480" name="Graphique 479">
              <a:extLst>
                <a:ext uri="{FF2B5EF4-FFF2-40B4-BE49-F238E27FC236}">
                  <a16:creationId xmlns:a16="http://schemas.microsoft.com/office/drawing/2014/main" id="{F7B28CF1-CFB3-E058-178F-B37D578DB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810" y="4042732"/>
              <a:ext cx="61500" cy="97085"/>
            </a:xfrm>
            <a:prstGeom prst="rect">
              <a:avLst/>
            </a:prstGeom>
          </p:spPr>
        </p:pic>
        <p:pic>
          <p:nvPicPr>
            <p:cNvPr id="481" name="Graphique 480">
              <a:extLst>
                <a:ext uri="{FF2B5EF4-FFF2-40B4-BE49-F238E27FC236}">
                  <a16:creationId xmlns:a16="http://schemas.microsoft.com/office/drawing/2014/main" id="{D3120977-0E6F-7C3F-1D6D-AAADFBA81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43508" y="4042732"/>
              <a:ext cx="61500" cy="97085"/>
            </a:xfrm>
            <a:prstGeom prst="rect">
              <a:avLst/>
            </a:prstGeom>
          </p:spPr>
        </p:pic>
        <p:pic>
          <p:nvPicPr>
            <p:cNvPr id="482" name="Graphique 481">
              <a:extLst>
                <a:ext uri="{FF2B5EF4-FFF2-40B4-BE49-F238E27FC236}">
                  <a16:creationId xmlns:a16="http://schemas.microsoft.com/office/drawing/2014/main" id="{C2EE702A-F9F7-5A04-A87C-3DDA2C50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9206" y="4042732"/>
              <a:ext cx="61500" cy="97085"/>
            </a:xfrm>
            <a:prstGeom prst="rect">
              <a:avLst/>
            </a:prstGeom>
          </p:spPr>
        </p:pic>
        <p:pic>
          <p:nvPicPr>
            <p:cNvPr id="483" name="Graphique 482">
              <a:extLst>
                <a:ext uri="{FF2B5EF4-FFF2-40B4-BE49-F238E27FC236}">
                  <a16:creationId xmlns:a16="http://schemas.microsoft.com/office/drawing/2014/main" id="{4A78F2A6-5E52-045A-6822-6FD9013A4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4905" y="4042732"/>
              <a:ext cx="61500" cy="97085"/>
            </a:xfrm>
            <a:prstGeom prst="rect">
              <a:avLst/>
            </a:prstGeom>
          </p:spPr>
        </p:pic>
        <p:pic>
          <p:nvPicPr>
            <p:cNvPr id="484" name="Graphique 483">
              <a:extLst>
                <a:ext uri="{FF2B5EF4-FFF2-40B4-BE49-F238E27FC236}">
                  <a16:creationId xmlns:a16="http://schemas.microsoft.com/office/drawing/2014/main" id="{11EBF70F-6544-7D97-0B4A-F2F9FDBFD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0604" y="4042732"/>
              <a:ext cx="61500" cy="97085"/>
            </a:xfrm>
            <a:prstGeom prst="rect">
              <a:avLst/>
            </a:prstGeom>
          </p:spPr>
        </p:pic>
        <p:pic>
          <p:nvPicPr>
            <p:cNvPr id="485" name="Graphique 484">
              <a:extLst>
                <a:ext uri="{FF2B5EF4-FFF2-40B4-BE49-F238E27FC236}">
                  <a16:creationId xmlns:a16="http://schemas.microsoft.com/office/drawing/2014/main" id="{5A04C567-617C-F152-A3F1-BA7BBB24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23516" y="4042731"/>
              <a:ext cx="61500" cy="97085"/>
            </a:xfrm>
            <a:prstGeom prst="rect">
              <a:avLst/>
            </a:prstGeom>
          </p:spPr>
        </p:pic>
        <p:pic>
          <p:nvPicPr>
            <p:cNvPr id="486" name="Image 485">
              <a:extLst>
                <a:ext uri="{FF2B5EF4-FFF2-40B4-BE49-F238E27FC236}">
                  <a16:creationId xmlns:a16="http://schemas.microsoft.com/office/drawing/2014/main" id="{9A335936-DB0E-0405-437A-11E535545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4829" y="3344184"/>
              <a:ext cx="402925" cy="740671"/>
            </a:xfrm>
            <a:prstGeom prst="rect">
              <a:avLst/>
            </a:prstGeom>
          </p:spPr>
        </p:pic>
        <p:sp>
          <p:nvSpPr>
            <p:cNvPr id="488" name="Forme libre : forme 487">
              <a:extLst>
                <a:ext uri="{FF2B5EF4-FFF2-40B4-BE49-F238E27FC236}">
                  <a16:creationId xmlns:a16="http://schemas.microsoft.com/office/drawing/2014/main" id="{368E9C75-1A03-D3A0-920E-40774D9E6CBD}"/>
                </a:ext>
              </a:extLst>
            </p:cNvPr>
            <p:cNvSpPr/>
            <p:nvPr/>
          </p:nvSpPr>
          <p:spPr>
            <a:xfrm>
              <a:off x="8499872" y="3005035"/>
              <a:ext cx="640390" cy="1156073"/>
            </a:xfrm>
            <a:custGeom>
              <a:avLst/>
              <a:gdLst>
                <a:gd name="connsiteX0" fmla="*/ 1266825 w 1266825"/>
                <a:gd name="connsiteY0" fmla="*/ 1974533 h 2286952"/>
                <a:gd name="connsiteX1" fmla="*/ 0 w 1266825"/>
                <a:gd name="connsiteY1" fmla="*/ 2286953 h 2286952"/>
                <a:gd name="connsiteX2" fmla="*/ 0 w 1266825"/>
                <a:gd name="connsiteY2" fmla="*/ 312420 h 2286952"/>
                <a:gd name="connsiteX3" fmla="*/ 1266825 w 1266825"/>
                <a:gd name="connsiteY3" fmla="*/ 0 h 228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2286952">
                  <a:moveTo>
                    <a:pt x="1266825" y="1974533"/>
                  </a:moveTo>
                  <a:lnTo>
                    <a:pt x="0" y="2286953"/>
                  </a:lnTo>
                  <a:lnTo>
                    <a:pt x="0" y="312420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463"/>
            </a:p>
          </p:txBody>
        </p:sp>
      </p:grpSp>
      <p:grpSp>
        <p:nvGrpSpPr>
          <p:cNvPr id="548" name="Groupe 547">
            <a:extLst>
              <a:ext uri="{FF2B5EF4-FFF2-40B4-BE49-F238E27FC236}">
                <a16:creationId xmlns:a16="http://schemas.microsoft.com/office/drawing/2014/main" id="{4409AC89-AA52-4BDC-173C-E12B33B20DDB}"/>
              </a:ext>
            </a:extLst>
          </p:cNvPr>
          <p:cNvGrpSpPr/>
          <p:nvPr/>
        </p:nvGrpSpPr>
        <p:grpSpPr>
          <a:xfrm>
            <a:off x="2091467" y="7766783"/>
            <a:ext cx="513064" cy="758683"/>
            <a:chOff x="1968809" y="5276934"/>
            <a:chExt cx="1176466" cy="1739674"/>
          </a:xfrm>
        </p:grpSpPr>
        <p:grpSp>
          <p:nvGrpSpPr>
            <p:cNvPr id="528" name="Groupe 527">
              <a:extLst>
                <a:ext uri="{FF2B5EF4-FFF2-40B4-BE49-F238E27FC236}">
                  <a16:creationId xmlns:a16="http://schemas.microsoft.com/office/drawing/2014/main" id="{4CA7A8B2-F1ED-7DE8-0449-1276BAFDAE81}"/>
                </a:ext>
              </a:extLst>
            </p:cNvPr>
            <p:cNvGrpSpPr/>
            <p:nvPr/>
          </p:nvGrpSpPr>
          <p:grpSpPr>
            <a:xfrm>
              <a:off x="1971893" y="6012877"/>
              <a:ext cx="1172395" cy="998406"/>
              <a:chOff x="-1413629" y="2688879"/>
              <a:chExt cx="1264340" cy="1094705"/>
            </a:xfrm>
          </p:grpSpPr>
          <p:sp>
            <p:nvSpPr>
              <p:cNvPr id="529" name="Ellipse 528">
                <a:extLst>
                  <a:ext uri="{FF2B5EF4-FFF2-40B4-BE49-F238E27FC236}">
                    <a16:creationId xmlns:a16="http://schemas.microsoft.com/office/drawing/2014/main" id="{C72D7599-7396-CCFB-3D19-D7379176E94B}"/>
                  </a:ext>
                </a:extLst>
              </p:cNvPr>
              <p:cNvSpPr/>
              <p:nvPr/>
            </p:nvSpPr>
            <p:spPr>
              <a:xfrm flipV="1">
                <a:off x="-1413629" y="3137611"/>
                <a:ext cx="1264340" cy="645973"/>
              </a:xfrm>
              <a:prstGeom prst="ellipse">
                <a:avLst/>
              </a:prstGeom>
              <a:solidFill>
                <a:srgbClr val="3EB6D8">
                  <a:alpha val="17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pic>
            <p:nvPicPr>
              <p:cNvPr id="530" name="Graphique 529">
                <a:extLst>
                  <a:ext uri="{FF2B5EF4-FFF2-40B4-BE49-F238E27FC236}">
                    <a16:creationId xmlns:a16="http://schemas.microsoft.com/office/drawing/2014/main" id="{547F02FF-8056-92F6-8581-2802DDD61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079487" y="2688879"/>
                <a:ext cx="444029" cy="700951"/>
              </a:xfrm>
              <a:prstGeom prst="rect">
                <a:avLst/>
              </a:prstGeom>
            </p:spPr>
          </p:pic>
          <p:sp>
            <p:nvSpPr>
              <p:cNvPr id="532" name="Ellipse 531">
                <a:extLst>
                  <a:ext uri="{FF2B5EF4-FFF2-40B4-BE49-F238E27FC236}">
                    <a16:creationId xmlns:a16="http://schemas.microsoft.com/office/drawing/2014/main" id="{7D9D761B-8062-5318-C4A0-155EE8FDC6FD}"/>
                  </a:ext>
                </a:extLst>
              </p:cNvPr>
              <p:cNvSpPr/>
              <p:nvPr/>
            </p:nvSpPr>
            <p:spPr>
              <a:xfrm flipV="1">
                <a:off x="-238479" y="2688879"/>
                <a:ext cx="45719" cy="905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546" name="Organigramme : Disque magnétique 545">
              <a:extLst>
                <a:ext uri="{FF2B5EF4-FFF2-40B4-BE49-F238E27FC236}">
                  <a16:creationId xmlns:a16="http://schemas.microsoft.com/office/drawing/2014/main" id="{2B014AF7-847D-62EF-9D79-C010046E5AF4}"/>
                </a:ext>
              </a:extLst>
            </p:cNvPr>
            <p:cNvSpPr/>
            <p:nvPr/>
          </p:nvSpPr>
          <p:spPr>
            <a:xfrm flipV="1">
              <a:off x="1968809" y="5335931"/>
              <a:ext cx="1172395" cy="1680677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547" name="Organigramme : Disque magnétique 546">
              <a:extLst>
                <a:ext uri="{FF2B5EF4-FFF2-40B4-BE49-F238E27FC236}">
                  <a16:creationId xmlns:a16="http://schemas.microsoft.com/office/drawing/2014/main" id="{4AC04837-77D9-B92E-1617-E17EF23AFE0B}"/>
                </a:ext>
              </a:extLst>
            </p:cNvPr>
            <p:cNvSpPr/>
            <p:nvPr/>
          </p:nvSpPr>
          <p:spPr>
            <a:xfrm>
              <a:off x="1972881" y="5276934"/>
              <a:ext cx="1172394" cy="477485"/>
            </a:xfrm>
            <a:prstGeom prst="flowChartMagneticDisk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549" name="Forme libre : forme 548">
            <a:extLst>
              <a:ext uri="{FF2B5EF4-FFF2-40B4-BE49-F238E27FC236}">
                <a16:creationId xmlns:a16="http://schemas.microsoft.com/office/drawing/2014/main" id="{0376357E-CFD2-03BF-E23C-8ADB0FB6C8FB}"/>
              </a:ext>
            </a:extLst>
          </p:cNvPr>
          <p:cNvSpPr/>
          <p:nvPr/>
        </p:nvSpPr>
        <p:spPr>
          <a:xfrm rot="16200000">
            <a:off x="7018730" y="7866449"/>
            <a:ext cx="202984" cy="891449"/>
          </a:xfrm>
          <a:custGeom>
            <a:avLst/>
            <a:gdLst>
              <a:gd name="connsiteX0" fmla="*/ 0 w 1268730"/>
              <a:gd name="connsiteY0" fmla="*/ 0 h 205943"/>
              <a:gd name="connsiteX1" fmla="*/ 323850 w 1268730"/>
              <a:gd name="connsiteY1" fmla="*/ 179070 h 205943"/>
              <a:gd name="connsiteX2" fmla="*/ 1268730 w 1268730"/>
              <a:gd name="connsiteY2" fmla="*/ 201930 h 2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730" h="205943">
                <a:moveTo>
                  <a:pt x="0" y="0"/>
                </a:moveTo>
                <a:cubicBezTo>
                  <a:pt x="56197" y="72707"/>
                  <a:pt x="112395" y="145415"/>
                  <a:pt x="323850" y="179070"/>
                </a:cubicBezTo>
                <a:cubicBezTo>
                  <a:pt x="535305" y="212725"/>
                  <a:pt x="902017" y="207327"/>
                  <a:pt x="1268730" y="2019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0" name="CasellaDiTesto 55">
            <a:extLst>
              <a:ext uri="{FF2B5EF4-FFF2-40B4-BE49-F238E27FC236}">
                <a16:creationId xmlns:a16="http://schemas.microsoft.com/office/drawing/2014/main" id="{7B4A88DA-265F-2E88-97F7-EFBD1D0E0E0A}"/>
              </a:ext>
            </a:extLst>
          </p:cNvPr>
          <p:cNvSpPr txBox="1"/>
          <p:nvPr/>
        </p:nvSpPr>
        <p:spPr>
          <a:xfrm>
            <a:off x="7295534" y="8325411"/>
            <a:ext cx="2295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Pyro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Science O2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6" name="Immagine 54">
            <a:extLst>
              <a:ext uri="{FF2B5EF4-FFF2-40B4-BE49-F238E27FC236}">
                <a16:creationId xmlns:a16="http://schemas.microsoft.com/office/drawing/2014/main" id="{97A20021-DE25-123F-14A0-AC78C5D6D7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4750" r="20172" b="22250"/>
          <a:stretch/>
        </p:blipFill>
        <p:spPr>
          <a:xfrm>
            <a:off x="6319065" y="8167439"/>
            <a:ext cx="844816" cy="514658"/>
          </a:xfrm>
          <a:prstGeom prst="rect">
            <a:avLst/>
          </a:prstGeom>
        </p:spPr>
      </p:pic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EC96CE25-1389-1863-4AB0-7696D24A4EC1}"/>
              </a:ext>
            </a:extLst>
          </p:cNvPr>
          <p:cNvGrpSpPr/>
          <p:nvPr/>
        </p:nvGrpSpPr>
        <p:grpSpPr>
          <a:xfrm rot="7628412">
            <a:off x="3061036" y="1928033"/>
            <a:ext cx="1718786" cy="671069"/>
            <a:chOff x="2087418" y="1790664"/>
            <a:chExt cx="4533211" cy="972678"/>
          </a:xfrm>
        </p:grpSpPr>
        <p:sp>
          <p:nvSpPr>
            <p:cNvPr id="570" name="Forme libre : forme 569">
              <a:extLst>
                <a:ext uri="{FF2B5EF4-FFF2-40B4-BE49-F238E27FC236}">
                  <a16:creationId xmlns:a16="http://schemas.microsoft.com/office/drawing/2014/main" id="{C16487FA-B1E5-72DA-D6C0-8986EC6E9EC7}"/>
                </a:ext>
              </a:extLst>
            </p:cNvPr>
            <p:cNvSpPr/>
            <p:nvPr/>
          </p:nvSpPr>
          <p:spPr>
            <a:xfrm>
              <a:off x="2087418" y="2124364"/>
              <a:ext cx="3722256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571" name="Forme libre : forme 570">
              <a:extLst>
                <a:ext uri="{FF2B5EF4-FFF2-40B4-BE49-F238E27FC236}">
                  <a16:creationId xmlns:a16="http://schemas.microsoft.com/office/drawing/2014/main" id="{C42AE843-788B-3A3A-0DA7-AD562F887BAE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B0DBF355-AAEE-2C2F-701F-12B1B3EBFF8E}"/>
              </a:ext>
            </a:extLst>
          </p:cNvPr>
          <p:cNvGrpSpPr/>
          <p:nvPr/>
        </p:nvGrpSpPr>
        <p:grpSpPr>
          <a:xfrm rot="1064056">
            <a:off x="5769171" y="7473884"/>
            <a:ext cx="1215784" cy="401565"/>
            <a:chOff x="2208895" y="2034096"/>
            <a:chExt cx="4491660" cy="755059"/>
          </a:xfrm>
        </p:grpSpPr>
        <p:sp>
          <p:nvSpPr>
            <p:cNvPr id="573" name="Forme libre : forme 572">
              <a:extLst>
                <a:ext uri="{FF2B5EF4-FFF2-40B4-BE49-F238E27FC236}">
                  <a16:creationId xmlns:a16="http://schemas.microsoft.com/office/drawing/2014/main" id="{AF133CC5-A523-4C0A-C84E-3074B1B3A3D5}"/>
                </a:ext>
              </a:extLst>
            </p:cNvPr>
            <p:cNvSpPr/>
            <p:nvPr/>
          </p:nvSpPr>
          <p:spPr>
            <a:xfrm rot="20535944">
              <a:off x="2208895" y="2678317"/>
              <a:ext cx="3722261" cy="11083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  <a:gd name="connsiteX0" fmla="*/ 0 w 3722255"/>
                <a:gd name="connsiteY0" fmla="*/ 110836 h 326667"/>
                <a:gd name="connsiteX1" fmla="*/ 1844480 w 3722255"/>
                <a:gd name="connsiteY1" fmla="*/ 60832 h 326667"/>
                <a:gd name="connsiteX2" fmla="*/ 3722255 w 3722255"/>
                <a:gd name="connsiteY2" fmla="*/ 0 h 326667"/>
                <a:gd name="connsiteX0" fmla="*/ 0 w 3722255"/>
                <a:gd name="connsiteY0" fmla="*/ 110836 h 110838"/>
                <a:gd name="connsiteX1" fmla="*/ 1844480 w 3722255"/>
                <a:gd name="connsiteY1" fmla="*/ 60832 h 110838"/>
                <a:gd name="connsiteX2" fmla="*/ 3722255 w 3722255"/>
                <a:gd name="connsiteY2" fmla="*/ 0 h 1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110838">
                  <a:moveTo>
                    <a:pt x="0" y="110836"/>
                  </a:moveTo>
                  <a:cubicBezTo>
                    <a:pt x="1034567" y="59538"/>
                    <a:pt x="1224104" y="79305"/>
                    <a:pt x="1844480" y="60832"/>
                  </a:cubicBezTo>
                  <a:cubicBezTo>
                    <a:pt x="2464856" y="42359"/>
                    <a:pt x="3136515" y="46181"/>
                    <a:pt x="372225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574" name="Forme libre : forme 573">
              <a:extLst>
                <a:ext uri="{FF2B5EF4-FFF2-40B4-BE49-F238E27FC236}">
                  <a16:creationId xmlns:a16="http://schemas.microsoft.com/office/drawing/2014/main" id="{DB9E6FC8-D264-2A77-D157-840E9EF289B9}"/>
                </a:ext>
              </a:extLst>
            </p:cNvPr>
            <p:cNvSpPr/>
            <p:nvPr/>
          </p:nvSpPr>
          <p:spPr>
            <a:xfrm rot="20524634">
              <a:off x="5503736" y="2034096"/>
              <a:ext cx="1196819" cy="482888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6DA6956-5370-1FDE-14EB-9273BBDC1335}"/>
              </a:ext>
            </a:extLst>
          </p:cNvPr>
          <p:cNvGrpSpPr/>
          <p:nvPr/>
        </p:nvGrpSpPr>
        <p:grpSpPr>
          <a:xfrm rot="13971588" flipH="1">
            <a:off x="7140486" y="1920598"/>
            <a:ext cx="1794432" cy="545136"/>
            <a:chOff x="2087418" y="1790664"/>
            <a:chExt cx="4533211" cy="972678"/>
          </a:xfrm>
        </p:grpSpPr>
        <p:sp>
          <p:nvSpPr>
            <p:cNvPr id="576" name="Forme libre : forme 575">
              <a:extLst>
                <a:ext uri="{FF2B5EF4-FFF2-40B4-BE49-F238E27FC236}">
                  <a16:creationId xmlns:a16="http://schemas.microsoft.com/office/drawing/2014/main" id="{F7CAD363-B925-85B7-DAB4-2368E892B425}"/>
                </a:ext>
              </a:extLst>
            </p:cNvPr>
            <p:cNvSpPr/>
            <p:nvPr/>
          </p:nvSpPr>
          <p:spPr>
            <a:xfrm>
              <a:off x="2087418" y="2124364"/>
              <a:ext cx="3722256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577" name="Forme libre : forme 576">
              <a:extLst>
                <a:ext uri="{FF2B5EF4-FFF2-40B4-BE49-F238E27FC236}">
                  <a16:creationId xmlns:a16="http://schemas.microsoft.com/office/drawing/2014/main" id="{F8BC596F-914B-D9C4-553B-7152EC7CB144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578" name="Groupe 577">
            <a:extLst>
              <a:ext uri="{FF2B5EF4-FFF2-40B4-BE49-F238E27FC236}">
                <a16:creationId xmlns:a16="http://schemas.microsoft.com/office/drawing/2014/main" id="{14016722-896A-876E-1F6A-2EB0FB68ECBD}"/>
              </a:ext>
            </a:extLst>
          </p:cNvPr>
          <p:cNvGrpSpPr/>
          <p:nvPr/>
        </p:nvGrpSpPr>
        <p:grpSpPr>
          <a:xfrm rot="6392796">
            <a:off x="5384716" y="2372668"/>
            <a:ext cx="1136117" cy="506189"/>
            <a:chOff x="2208895" y="2175187"/>
            <a:chExt cx="4459649" cy="613968"/>
          </a:xfrm>
        </p:grpSpPr>
        <p:sp>
          <p:nvSpPr>
            <p:cNvPr id="579" name="Forme libre : forme 578">
              <a:extLst>
                <a:ext uri="{FF2B5EF4-FFF2-40B4-BE49-F238E27FC236}">
                  <a16:creationId xmlns:a16="http://schemas.microsoft.com/office/drawing/2014/main" id="{BC3120FF-A143-EA79-1F8E-042E16E60045}"/>
                </a:ext>
              </a:extLst>
            </p:cNvPr>
            <p:cNvSpPr/>
            <p:nvPr/>
          </p:nvSpPr>
          <p:spPr>
            <a:xfrm rot="20535944">
              <a:off x="2208895" y="2678317"/>
              <a:ext cx="3722261" cy="11083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  <a:gd name="connsiteX0" fmla="*/ 0 w 3722255"/>
                <a:gd name="connsiteY0" fmla="*/ 110836 h 326667"/>
                <a:gd name="connsiteX1" fmla="*/ 1844480 w 3722255"/>
                <a:gd name="connsiteY1" fmla="*/ 60832 h 326667"/>
                <a:gd name="connsiteX2" fmla="*/ 3722255 w 3722255"/>
                <a:gd name="connsiteY2" fmla="*/ 0 h 326667"/>
                <a:gd name="connsiteX0" fmla="*/ 0 w 3722255"/>
                <a:gd name="connsiteY0" fmla="*/ 110836 h 110838"/>
                <a:gd name="connsiteX1" fmla="*/ 1844480 w 3722255"/>
                <a:gd name="connsiteY1" fmla="*/ 60832 h 110838"/>
                <a:gd name="connsiteX2" fmla="*/ 3722255 w 3722255"/>
                <a:gd name="connsiteY2" fmla="*/ 0 h 1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110838">
                  <a:moveTo>
                    <a:pt x="0" y="110836"/>
                  </a:moveTo>
                  <a:cubicBezTo>
                    <a:pt x="1034567" y="59538"/>
                    <a:pt x="1224104" y="79305"/>
                    <a:pt x="1844480" y="60832"/>
                  </a:cubicBezTo>
                  <a:cubicBezTo>
                    <a:pt x="2464856" y="42359"/>
                    <a:pt x="3136515" y="46181"/>
                    <a:pt x="372225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580" name="Forme libre : forme 579">
              <a:extLst>
                <a:ext uri="{FF2B5EF4-FFF2-40B4-BE49-F238E27FC236}">
                  <a16:creationId xmlns:a16="http://schemas.microsoft.com/office/drawing/2014/main" id="{952BD3A8-904E-D2D1-04F7-FDE53F339E68}"/>
                </a:ext>
              </a:extLst>
            </p:cNvPr>
            <p:cNvSpPr/>
            <p:nvPr/>
          </p:nvSpPr>
          <p:spPr>
            <a:xfrm rot="20524634">
              <a:off x="5471723" y="2175187"/>
              <a:ext cx="1196821" cy="482889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581" name="Groupe 580">
            <a:extLst>
              <a:ext uri="{FF2B5EF4-FFF2-40B4-BE49-F238E27FC236}">
                <a16:creationId xmlns:a16="http://schemas.microsoft.com/office/drawing/2014/main" id="{617E11D9-8586-0CB4-DD09-E468699B4D6D}"/>
              </a:ext>
            </a:extLst>
          </p:cNvPr>
          <p:cNvGrpSpPr/>
          <p:nvPr/>
        </p:nvGrpSpPr>
        <p:grpSpPr>
          <a:xfrm rot="3298765">
            <a:off x="106865" y="7590582"/>
            <a:ext cx="1873144" cy="526275"/>
            <a:chOff x="2228961" y="1790664"/>
            <a:chExt cx="4391668" cy="989553"/>
          </a:xfrm>
        </p:grpSpPr>
        <p:sp>
          <p:nvSpPr>
            <p:cNvPr id="582" name="Forme libre : forme 581">
              <a:extLst>
                <a:ext uri="{FF2B5EF4-FFF2-40B4-BE49-F238E27FC236}">
                  <a16:creationId xmlns:a16="http://schemas.microsoft.com/office/drawing/2014/main" id="{EED6D45F-E916-CE96-F94A-44A40424D8EB}"/>
                </a:ext>
              </a:extLst>
            </p:cNvPr>
            <p:cNvSpPr/>
            <p:nvPr/>
          </p:nvSpPr>
          <p:spPr>
            <a:xfrm>
              <a:off x="2228961" y="2141239"/>
              <a:ext cx="3722259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583" name="Forme libre : forme 582">
              <a:extLst>
                <a:ext uri="{FF2B5EF4-FFF2-40B4-BE49-F238E27FC236}">
                  <a16:creationId xmlns:a16="http://schemas.microsoft.com/office/drawing/2014/main" id="{21CE41A3-91CC-15FE-8B9A-3175B38E1651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8CCF8C3F-4886-75B3-F8D0-27CCC1D451AC}"/>
              </a:ext>
            </a:extLst>
          </p:cNvPr>
          <p:cNvGrpSpPr/>
          <p:nvPr/>
        </p:nvGrpSpPr>
        <p:grpSpPr>
          <a:xfrm>
            <a:off x="2776732" y="7163353"/>
            <a:ext cx="320238" cy="757638"/>
            <a:chOff x="760901" y="1610635"/>
            <a:chExt cx="914400" cy="2163343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D4CDAB34-0487-B28F-CB61-EAF97FEC7A61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EF5B7AFB-EE70-2A90-094A-D5A4A93FB761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FA5669F7-3A3B-402D-38CB-68632C71F5FA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ADC3AA3-89F4-939D-E009-3DBD194FC2B2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642" name="Ellipse 641">
                <a:extLst>
                  <a:ext uri="{FF2B5EF4-FFF2-40B4-BE49-F238E27FC236}">
                    <a16:creationId xmlns:a16="http://schemas.microsoft.com/office/drawing/2014/main" id="{688EB519-B9C2-E0E1-4555-321B390807D3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6404D5CD-7D54-A912-4096-2250DCF998ED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44" name="Groupe 643">
            <a:extLst>
              <a:ext uri="{FF2B5EF4-FFF2-40B4-BE49-F238E27FC236}">
                <a16:creationId xmlns:a16="http://schemas.microsoft.com/office/drawing/2014/main" id="{BD88CA64-10F9-0BB3-95F4-E2F482D7DE16}"/>
              </a:ext>
            </a:extLst>
          </p:cNvPr>
          <p:cNvGrpSpPr/>
          <p:nvPr/>
        </p:nvGrpSpPr>
        <p:grpSpPr>
          <a:xfrm>
            <a:off x="2728591" y="7737992"/>
            <a:ext cx="513064" cy="783031"/>
            <a:chOff x="-1416955" y="1820738"/>
            <a:chExt cx="1268730" cy="1968687"/>
          </a:xfrm>
        </p:grpSpPr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DE376868-A7C1-9095-1FC2-D1C9D83042BB}"/>
                </a:ext>
              </a:extLst>
            </p:cNvPr>
            <p:cNvSpPr/>
            <p:nvPr/>
          </p:nvSpPr>
          <p:spPr>
            <a:xfrm flipV="1">
              <a:off x="-1413629" y="3137611"/>
              <a:ext cx="1264340" cy="645973"/>
            </a:xfrm>
            <a:prstGeom prst="ellipse">
              <a:avLst/>
            </a:prstGeom>
            <a:solidFill>
              <a:srgbClr val="3EB6D8">
                <a:alpha val="17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646" name="Graphique 645">
              <a:extLst>
                <a:ext uri="{FF2B5EF4-FFF2-40B4-BE49-F238E27FC236}">
                  <a16:creationId xmlns:a16="http://schemas.microsoft.com/office/drawing/2014/main" id="{B1A1279A-B8C1-136C-600F-155892F4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990872" y="2907618"/>
              <a:ext cx="298066" cy="470531"/>
            </a:xfrm>
            <a:prstGeom prst="rect">
              <a:avLst/>
            </a:prstGeom>
          </p:spPr>
        </p:pic>
        <p:sp>
          <p:nvSpPr>
            <p:cNvPr id="647" name="Organigramme : Disque magnétique 646">
              <a:extLst>
                <a:ext uri="{FF2B5EF4-FFF2-40B4-BE49-F238E27FC236}">
                  <a16:creationId xmlns:a16="http://schemas.microsoft.com/office/drawing/2014/main" id="{A3876EA4-6C2A-E211-FD39-C5D9080D0BBE}"/>
                </a:ext>
              </a:extLst>
            </p:cNvPr>
            <p:cNvSpPr/>
            <p:nvPr/>
          </p:nvSpPr>
          <p:spPr>
            <a:xfrm flipV="1">
              <a:off x="-1416955" y="1820738"/>
              <a:ext cx="1264340" cy="1968687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B3FE96A4-B1B8-2336-BF12-B3C01DD45BD8}"/>
                </a:ext>
              </a:extLst>
            </p:cNvPr>
            <p:cNvSpPr/>
            <p:nvPr/>
          </p:nvSpPr>
          <p:spPr>
            <a:xfrm flipV="1">
              <a:off x="-238479" y="2688879"/>
              <a:ext cx="45719" cy="905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49" name="Organigramme : Disque magnétique 648">
              <a:extLst>
                <a:ext uri="{FF2B5EF4-FFF2-40B4-BE49-F238E27FC236}">
                  <a16:creationId xmlns:a16="http://schemas.microsoft.com/office/drawing/2014/main" id="{7E3830F6-D99D-0D25-31CE-D26D4B4AF8A7}"/>
                </a:ext>
              </a:extLst>
            </p:cNvPr>
            <p:cNvSpPr/>
            <p:nvPr/>
          </p:nvSpPr>
          <p:spPr>
            <a:xfrm>
              <a:off x="-1412564" y="1881953"/>
              <a:ext cx="1264339" cy="523540"/>
            </a:xfrm>
            <a:prstGeom prst="flowChartMagneticDisk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650" name="Groupe 649">
            <a:extLst>
              <a:ext uri="{FF2B5EF4-FFF2-40B4-BE49-F238E27FC236}">
                <a16:creationId xmlns:a16="http://schemas.microsoft.com/office/drawing/2014/main" id="{5F6141D3-9E97-3850-79E9-D5C6A2260076}"/>
              </a:ext>
            </a:extLst>
          </p:cNvPr>
          <p:cNvGrpSpPr/>
          <p:nvPr/>
        </p:nvGrpSpPr>
        <p:grpSpPr>
          <a:xfrm>
            <a:off x="3378843" y="7744758"/>
            <a:ext cx="513064" cy="783031"/>
            <a:chOff x="-1416955" y="1820738"/>
            <a:chExt cx="1268730" cy="1968687"/>
          </a:xfrm>
        </p:grpSpPr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DB90A430-BDED-C706-8C5D-FC1E4453970C}"/>
                </a:ext>
              </a:extLst>
            </p:cNvPr>
            <p:cNvSpPr/>
            <p:nvPr/>
          </p:nvSpPr>
          <p:spPr>
            <a:xfrm flipV="1">
              <a:off x="-1413629" y="3137611"/>
              <a:ext cx="1264340" cy="645973"/>
            </a:xfrm>
            <a:prstGeom prst="ellipse">
              <a:avLst/>
            </a:prstGeom>
            <a:solidFill>
              <a:srgbClr val="3EB6D8">
                <a:alpha val="17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pic>
          <p:nvPicPr>
            <p:cNvPr id="652" name="Graphique 651">
              <a:extLst>
                <a:ext uri="{FF2B5EF4-FFF2-40B4-BE49-F238E27FC236}">
                  <a16:creationId xmlns:a16="http://schemas.microsoft.com/office/drawing/2014/main" id="{075CA2E8-1F7A-EAA5-0040-BC7F29F72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0653" y="3097396"/>
              <a:ext cx="177847" cy="280752"/>
            </a:xfrm>
            <a:prstGeom prst="rect">
              <a:avLst/>
            </a:prstGeom>
          </p:spPr>
        </p:pic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91BE79A4-504B-A20D-4D6B-D17F1E0DF1C5}"/>
                </a:ext>
              </a:extLst>
            </p:cNvPr>
            <p:cNvSpPr/>
            <p:nvPr/>
          </p:nvSpPr>
          <p:spPr>
            <a:xfrm flipV="1">
              <a:off x="-238479" y="2688879"/>
              <a:ext cx="45719" cy="905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54" name="Organigramme : Disque magnétique 653">
              <a:extLst>
                <a:ext uri="{FF2B5EF4-FFF2-40B4-BE49-F238E27FC236}">
                  <a16:creationId xmlns:a16="http://schemas.microsoft.com/office/drawing/2014/main" id="{6FAD02A5-4C38-62BA-6A19-D3BB7EABE5DA}"/>
                </a:ext>
              </a:extLst>
            </p:cNvPr>
            <p:cNvSpPr/>
            <p:nvPr/>
          </p:nvSpPr>
          <p:spPr>
            <a:xfrm flipV="1">
              <a:off x="-1416955" y="1820738"/>
              <a:ext cx="1264340" cy="1968687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55" name="Organigramme : Disque magnétique 654">
              <a:extLst>
                <a:ext uri="{FF2B5EF4-FFF2-40B4-BE49-F238E27FC236}">
                  <a16:creationId xmlns:a16="http://schemas.microsoft.com/office/drawing/2014/main" id="{7E72F0C6-943B-63EA-7C5B-DAF3F854DBD4}"/>
                </a:ext>
              </a:extLst>
            </p:cNvPr>
            <p:cNvSpPr/>
            <p:nvPr/>
          </p:nvSpPr>
          <p:spPr>
            <a:xfrm>
              <a:off x="-1412564" y="1881953"/>
              <a:ext cx="1264339" cy="523540"/>
            </a:xfrm>
            <a:prstGeom prst="flowChartMagneticDisk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grpSp>
        <p:nvGrpSpPr>
          <p:cNvPr id="666" name="Groupe 665">
            <a:extLst>
              <a:ext uri="{FF2B5EF4-FFF2-40B4-BE49-F238E27FC236}">
                <a16:creationId xmlns:a16="http://schemas.microsoft.com/office/drawing/2014/main" id="{40239C33-02D8-DFD8-92B0-204E33A5D95A}"/>
              </a:ext>
            </a:extLst>
          </p:cNvPr>
          <p:cNvGrpSpPr/>
          <p:nvPr/>
        </p:nvGrpSpPr>
        <p:grpSpPr>
          <a:xfrm>
            <a:off x="4011898" y="7756955"/>
            <a:ext cx="513064" cy="783031"/>
            <a:chOff x="3752638" y="6403944"/>
            <a:chExt cx="513064" cy="783031"/>
          </a:xfrm>
        </p:grpSpPr>
        <p:grpSp>
          <p:nvGrpSpPr>
            <p:cNvPr id="656" name="Groupe 655">
              <a:extLst>
                <a:ext uri="{FF2B5EF4-FFF2-40B4-BE49-F238E27FC236}">
                  <a16:creationId xmlns:a16="http://schemas.microsoft.com/office/drawing/2014/main" id="{2FEAB548-8629-A9D1-E8AB-E9549BC56506}"/>
                </a:ext>
              </a:extLst>
            </p:cNvPr>
            <p:cNvGrpSpPr/>
            <p:nvPr/>
          </p:nvGrpSpPr>
          <p:grpSpPr>
            <a:xfrm>
              <a:off x="3753983" y="6749241"/>
              <a:ext cx="511289" cy="435411"/>
              <a:chOff x="-1413629" y="2688879"/>
              <a:chExt cx="1264340" cy="1094705"/>
            </a:xfrm>
          </p:grpSpPr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C72EB845-C4CB-D275-2AAA-B65B923A8C4B}"/>
                  </a:ext>
                </a:extLst>
              </p:cNvPr>
              <p:cNvSpPr/>
              <p:nvPr/>
            </p:nvSpPr>
            <p:spPr>
              <a:xfrm flipV="1">
                <a:off x="-1413629" y="3137611"/>
                <a:ext cx="1264340" cy="645973"/>
              </a:xfrm>
              <a:prstGeom prst="ellipse">
                <a:avLst/>
              </a:prstGeom>
              <a:solidFill>
                <a:srgbClr val="3EB6D8">
                  <a:alpha val="17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  <p:sp>
            <p:nvSpPr>
              <p:cNvPr id="659" name="Ellipse 658">
                <a:extLst>
                  <a:ext uri="{FF2B5EF4-FFF2-40B4-BE49-F238E27FC236}">
                    <a16:creationId xmlns:a16="http://schemas.microsoft.com/office/drawing/2014/main" id="{F1DA57EF-0E18-3121-7B4E-FDB6B2223CF9}"/>
                  </a:ext>
                </a:extLst>
              </p:cNvPr>
              <p:cNvSpPr/>
              <p:nvPr/>
            </p:nvSpPr>
            <p:spPr>
              <a:xfrm flipV="1">
                <a:off x="-238479" y="2688879"/>
                <a:ext cx="45719" cy="905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63"/>
              </a:p>
            </p:txBody>
          </p:sp>
        </p:grpSp>
        <p:sp>
          <p:nvSpPr>
            <p:cNvPr id="662" name="Organigramme : Disque magnétique 661">
              <a:extLst>
                <a:ext uri="{FF2B5EF4-FFF2-40B4-BE49-F238E27FC236}">
                  <a16:creationId xmlns:a16="http://schemas.microsoft.com/office/drawing/2014/main" id="{B4A05B68-0FAA-2EE7-8807-2FEB5BD6C300}"/>
                </a:ext>
              </a:extLst>
            </p:cNvPr>
            <p:cNvSpPr/>
            <p:nvPr/>
          </p:nvSpPr>
          <p:spPr>
            <a:xfrm flipV="1">
              <a:off x="3752638" y="6403944"/>
              <a:ext cx="511289" cy="783031"/>
            </a:xfrm>
            <a:prstGeom prst="flowChartMagneticDisk">
              <a:avLst/>
            </a:prstGeom>
            <a:gradFill>
              <a:gsLst>
                <a:gs pos="100000">
                  <a:srgbClr val="00B0F0">
                    <a:alpha val="7000"/>
                  </a:srgbClr>
                </a:gs>
                <a:gs pos="11000">
                  <a:srgbClr val="00B0F0">
                    <a:alpha val="45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  <p:sp>
          <p:nvSpPr>
            <p:cNvPr id="663" name="Organigramme : Disque magnétique 662">
              <a:extLst>
                <a:ext uri="{FF2B5EF4-FFF2-40B4-BE49-F238E27FC236}">
                  <a16:creationId xmlns:a16="http://schemas.microsoft.com/office/drawing/2014/main" id="{87D50986-4CB7-595C-DBF0-80D04F09CD7F}"/>
                </a:ext>
              </a:extLst>
            </p:cNvPr>
            <p:cNvSpPr/>
            <p:nvPr/>
          </p:nvSpPr>
          <p:spPr>
            <a:xfrm>
              <a:off x="3754414" y="6428292"/>
              <a:ext cx="511288" cy="208234"/>
            </a:xfrm>
            <a:prstGeom prst="flowChartMagneticDisk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670" name="ZoneTexte 669">
            <a:extLst>
              <a:ext uri="{FF2B5EF4-FFF2-40B4-BE49-F238E27FC236}">
                <a16:creationId xmlns:a16="http://schemas.microsoft.com/office/drawing/2014/main" id="{BF127536-E8D8-9EA1-FE92-2EE94C7271FC}"/>
              </a:ext>
            </a:extLst>
          </p:cNvPr>
          <p:cNvSpPr txBox="1"/>
          <p:nvPr/>
        </p:nvSpPr>
        <p:spPr>
          <a:xfrm>
            <a:off x="-93530" y="6702946"/>
            <a:ext cx="5601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❸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Respiration measurements</a:t>
            </a:r>
            <a:endParaRPr lang="en-US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ZoneTexte 670">
            <a:extLst>
              <a:ext uri="{FF2B5EF4-FFF2-40B4-BE49-F238E27FC236}">
                <a16:creationId xmlns:a16="http://schemas.microsoft.com/office/drawing/2014/main" id="{5152D813-73A0-42B1-A8C4-C272076370EF}"/>
              </a:ext>
            </a:extLst>
          </p:cNvPr>
          <p:cNvSpPr txBox="1"/>
          <p:nvPr/>
        </p:nvSpPr>
        <p:spPr>
          <a:xfrm>
            <a:off x="2764356" y="7142588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54D588D7-95E9-9046-9B22-4F2000D88405}"/>
              </a:ext>
            </a:extLst>
          </p:cNvPr>
          <p:cNvGrpSpPr/>
          <p:nvPr/>
        </p:nvGrpSpPr>
        <p:grpSpPr>
          <a:xfrm>
            <a:off x="2868188" y="2821023"/>
            <a:ext cx="320238" cy="757638"/>
            <a:chOff x="760901" y="1610635"/>
            <a:chExt cx="914400" cy="2163343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BEC46917-7626-0DEF-5B30-E1909E902839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CC09A057-EA94-B9A3-AA9F-4CD1650D0351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390AE434-F794-5509-38D3-EC65049F4DAD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76" name="Groupe 675">
              <a:extLst>
                <a:ext uri="{FF2B5EF4-FFF2-40B4-BE49-F238E27FC236}">
                  <a16:creationId xmlns:a16="http://schemas.microsoft.com/office/drawing/2014/main" id="{8CBA9F68-6F83-3033-7C80-0BBAED6C3F3F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677" name="Ellipse 676">
                <a:extLst>
                  <a:ext uri="{FF2B5EF4-FFF2-40B4-BE49-F238E27FC236}">
                    <a16:creationId xmlns:a16="http://schemas.microsoft.com/office/drawing/2014/main" id="{D27DD985-47E1-437F-4B84-C4872E81C028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8" name="Ellipse 677">
                <a:extLst>
                  <a:ext uri="{FF2B5EF4-FFF2-40B4-BE49-F238E27FC236}">
                    <a16:creationId xmlns:a16="http://schemas.microsoft.com/office/drawing/2014/main" id="{6FCE6C08-DB4C-9CB3-BFCB-C1DEDA6B72BB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79" name="ZoneTexte 678">
            <a:extLst>
              <a:ext uri="{FF2B5EF4-FFF2-40B4-BE49-F238E27FC236}">
                <a16:creationId xmlns:a16="http://schemas.microsoft.com/office/drawing/2014/main" id="{B1D1EF1C-04E9-F06D-3A29-F1D69C583B52}"/>
              </a:ext>
            </a:extLst>
          </p:cNvPr>
          <p:cNvSpPr txBox="1"/>
          <p:nvPr/>
        </p:nvSpPr>
        <p:spPr>
          <a:xfrm>
            <a:off x="2855812" y="2800258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grpSp>
        <p:nvGrpSpPr>
          <p:cNvPr id="680" name="Groupe 679">
            <a:extLst>
              <a:ext uri="{FF2B5EF4-FFF2-40B4-BE49-F238E27FC236}">
                <a16:creationId xmlns:a16="http://schemas.microsoft.com/office/drawing/2014/main" id="{ADC2CD41-09A9-C634-406A-13448E960836}"/>
              </a:ext>
            </a:extLst>
          </p:cNvPr>
          <p:cNvGrpSpPr/>
          <p:nvPr/>
        </p:nvGrpSpPr>
        <p:grpSpPr>
          <a:xfrm>
            <a:off x="5288029" y="2859168"/>
            <a:ext cx="320238" cy="757638"/>
            <a:chOff x="760901" y="1610635"/>
            <a:chExt cx="914400" cy="2163343"/>
          </a:xfrm>
        </p:grpSpPr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F6AEF880-53ED-AC3D-8661-194CDD913BB8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7CED6EA2-E147-9429-D761-0EB73DDA0298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1E163D67-A93B-FA9E-C032-14709E0D5DD4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84" name="Groupe 683">
              <a:extLst>
                <a:ext uri="{FF2B5EF4-FFF2-40B4-BE49-F238E27FC236}">
                  <a16:creationId xmlns:a16="http://schemas.microsoft.com/office/drawing/2014/main" id="{764E499B-C43B-6047-5A70-979D6D989443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685" name="Ellipse 684">
                <a:extLst>
                  <a:ext uri="{FF2B5EF4-FFF2-40B4-BE49-F238E27FC236}">
                    <a16:creationId xmlns:a16="http://schemas.microsoft.com/office/drawing/2014/main" id="{B78A28FE-C20A-F8FE-9FCC-D98A6DA49E92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1E583367-E0D4-DDFD-804E-4AAFD19929BC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87" name="ZoneTexte 686">
            <a:extLst>
              <a:ext uri="{FF2B5EF4-FFF2-40B4-BE49-F238E27FC236}">
                <a16:creationId xmlns:a16="http://schemas.microsoft.com/office/drawing/2014/main" id="{39EB5B43-9E47-7CF6-EF4D-88E4FB5BD28F}"/>
              </a:ext>
            </a:extLst>
          </p:cNvPr>
          <p:cNvSpPr txBox="1"/>
          <p:nvPr/>
        </p:nvSpPr>
        <p:spPr>
          <a:xfrm>
            <a:off x="5275653" y="2838403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0D86075F-557B-71DF-4EE2-E9B82AE83961}"/>
              </a:ext>
            </a:extLst>
          </p:cNvPr>
          <p:cNvGrpSpPr/>
          <p:nvPr/>
        </p:nvGrpSpPr>
        <p:grpSpPr>
          <a:xfrm>
            <a:off x="7707870" y="2897313"/>
            <a:ext cx="320238" cy="757638"/>
            <a:chOff x="760901" y="1610635"/>
            <a:chExt cx="914400" cy="2163343"/>
          </a:xfrm>
        </p:grpSpPr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64814FAF-8DDC-80D1-F690-B74E843634B4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948B37BD-3FCD-7CAE-8F2B-311C2E1A8963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46E010BF-AA9F-8CB3-F7E5-6C398C444926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81594C6A-C1A5-6E17-EBD2-BADFFBF17F4F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693" name="Ellipse 692">
                <a:extLst>
                  <a:ext uri="{FF2B5EF4-FFF2-40B4-BE49-F238E27FC236}">
                    <a16:creationId xmlns:a16="http://schemas.microsoft.com/office/drawing/2014/main" id="{08B2C9A0-7154-327B-DECB-51BF5C309D04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Ellipse 693">
                <a:extLst>
                  <a:ext uri="{FF2B5EF4-FFF2-40B4-BE49-F238E27FC236}">
                    <a16:creationId xmlns:a16="http://schemas.microsoft.com/office/drawing/2014/main" id="{72175095-9732-4957-2B4D-0E7DAE71D15A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95" name="ZoneTexte 694">
            <a:extLst>
              <a:ext uri="{FF2B5EF4-FFF2-40B4-BE49-F238E27FC236}">
                <a16:creationId xmlns:a16="http://schemas.microsoft.com/office/drawing/2014/main" id="{B7429ABA-177F-3288-D8EE-80BFB5B64E22}"/>
              </a:ext>
            </a:extLst>
          </p:cNvPr>
          <p:cNvSpPr txBox="1"/>
          <p:nvPr/>
        </p:nvSpPr>
        <p:spPr>
          <a:xfrm>
            <a:off x="7695494" y="2876548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grpSp>
        <p:nvGrpSpPr>
          <p:cNvPr id="696" name="Groupe 695">
            <a:extLst>
              <a:ext uri="{FF2B5EF4-FFF2-40B4-BE49-F238E27FC236}">
                <a16:creationId xmlns:a16="http://schemas.microsoft.com/office/drawing/2014/main" id="{7699D7BC-F8EB-8B41-A940-0C97A1B5E11F}"/>
              </a:ext>
            </a:extLst>
          </p:cNvPr>
          <p:cNvGrpSpPr/>
          <p:nvPr/>
        </p:nvGrpSpPr>
        <p:grpSpPr>
          <a:xfrm>
            <a:off x="2819950" y="4548255"/>
            <a:ext cx="320238" cy="757638"/>
            <a:chOff x="760901" y="1610635"/>
            <a:chExt cx="914400" cy="2163343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FFF40257-0E6A-94E8-E674-B266D6E9F715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1147C0CC-5862-A9D1-B530-3A79B5496B75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52FDB08-F330-29AF-D7BB-1374D9AC2363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00" name="Groupe 699">
              <a:extLst>
                <a:ext uri="{FF2B5EF4-FFF2-40B4-BE49-F238E27FC236}">
                  <a16:creationId xmlns:a16="http://schemas.microsoft.com/office/drawing/2014/main" id="{940C0654-FCFE-60CF-C010-CD1041E54C6E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701" name="Ellipse 700">
                <a:extLst>
                  <a:ext uri="{FF2B5EF4-FFF2-40B4-BE49-F238E27FC236}">
                    <a16:creationId xmlns:a16="http://schemas.microsoft.com/office/drawing/2014/main" id="{2A1A0CCD-A95B-46EE-7668-B78FD5F1B102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7" name="Ellipse 716">
                <a:extLst>
                  <a:ext uri="{FF2B5EF4-FFF2-40B4-BE49-F238E27FC236}">
                    <a16:creationId xmlns:a16="http://schemas.microsoft.com/office/drawing/2014/main" id="{09BA2DCF-DB01-221B-32B8-3D16DAA820E0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99423BB-81FD-14FE-6C6B-D19AA818BFA2}"/>
              </a:ext>
            </a:extLst>
          </p:cNvPr>
          <p:cNvSpPr txBox="1"/>
          <p:nvPr/>
        </p:nvSpPr>
        <p:spPr>
          <a:xfrm>
            <a:off x="2807574" y="4527490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grpSp>
        <p:nvGrpSpPr>
          <p:cNvPr id="733" name="Groupe 732">
            <a:extLst>
              <a:ext uri="{FF2B5EF4-FFF2-40B4-BE49-F238E27FC236}">
                <a16:creationId xmlns:a16="http://schemas.microsoft.com/office/drawing/2014/main" id="{F493B9D3-E029-4E64-6370-2245F5B829B5}"/>
              </a:ext>
            </a:extLst>
          </p:cNvPr>
          <p:cNvGrpSpPr/>
          <p:nvPr/>
        </p:nvGrpSpPr>
        <p:grpSpPr>
          <a:xfrm>
            <a:off x="5239791" y="4548300"/>
            <a:ext cx="320238" cy="757638"/>
            <a:chOff x="760901" y="1610635"/>
            <a:chExt cx="914400" cy="2163343"/>
          </a:xfrm>
        </p:grpSpPr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207AA640-49D7-9FCD-8DB6-90088E719BD4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AB33E5D2-4689-A74C-AB92-FB9EBE8F5187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7132098C-2054-0D85-4EFF-AD9C24949484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37" name="Groupe 736">
              <a:extLst>
                <a:ext uri="{FF2B5EF4-FFF2-40B4-BE49-F238E27FC236}">
                  <a16:creationId xmlns:a16="http://schemas.microsoft.com/office/drawing/2014/main" id="{8142A526-5BB0-E058-6279-A4FAB3723762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59987D47-FFF5-0BAC-2115-45F9248B0A2A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9" name="Ellipse 738">
                <a:extLst>
                  <a:ext uri="{FF2B5EF4-FFF2-40B4-BE49-F238E27FC236}">
                    <a16:creationId xmlns:a16="http://schemas.microsoft.com/office/drawing/2014/main" id="{A004E80A-9610-7DA9-8AE8-AF9F1273E9A9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40" name="ZoneTexte 739">
            <a:extLst>
              <a:ext uri="{FF2B5EF4-FFF2-40B4-BE49-F238E27FC236}">
                <a16:creationId xmlns:a16="http://schemas.microsoft.com/office/drawing/2014/main" id="{334F77B5-822B-0A84-7DA6-B5F97B51304C}"/>
              </a:ext>
            </a:extLst>
          </p:cNvPr>
          <p:cNvSpPr txBox="1"/>
          <p:nvPr/>
        </p:nvSpPr>
        <p:spPr>
          <a:xfrm>
            <a:off x="5227415" y="4527535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grpSp>
        <p:nvGrpSpPr>
          <p:cNvPr id="741" name="Groupe 740">
            <a:extLst>
              <a:ext uri="{FF2B5EF4-FFF2-40B4-BE49-F238E27FC236}">
                <a16:creationId xmlns:a16="http://schemas.microsoft.com/office/drawing/2014/main" id="{0BE262EE-A1D0-D0A0-FEB2-B5976AC99D8E}"/>
              </a:ext>
            </a:extLst>
          </p:cNvPr>
          <p:cNvGrpSpPr/>
          <p:nvPr/>
        </p:nvGrpSpPr>
        <p:grpSpPr>
          <a:xfrm>
            <a:off x="7659632" y="4535645"/>
            <a:ext cx="320238" cy="757638"/>
            <a:chOff x="760901" y="1610635"/>
            <a:chExt cx="914400" cy="2163343"/>
          </a:xfrm>
        </p:grpSpPr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3B860FFC-E656-35C4-E983-313601F52FFB}"/>
                </a:ext>
              </a:extLst>
            </p:cNvPr>
            <p:cNvSpPr/>
            <p:nvPr/>
          </p:nvSpPr>
          <p:spPr>
            <a:xfrm>
              <a:off x="1063130" y="2168914"/>
              <a:ext cx="350446" cy="160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8A1A2E66-0D49-63CE-3942-0A8DBF900C0C}"/>
                </a:ext>
              </a:extLst>
            </p:cNvPr>
            <p:cNvSpPr/>
            <p:nvPr/>
          </p:nvSpPr>
          <p:spPr>
            <a:xfrm>
              <a:off x="760901" y="1610635"/>
              <a:ext cx="914400" cy="12478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D452ECE2-C2BB-38D4-3345-2206BA8D4F88}"/>
                </a:ext>
              </a:extLst>
            </p:cNvPr>
            <p:cNvSpPr/>
            <p:nvPr/>
          </p:nvSpPr>
          <p:spPr>
            <a:xfrm>
              <a:off x="827711" y="1723811"/>
              <a:ext cx="7594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5" name="Groupe 744">
              <a:extLst>
                <a:ext uri="{FF2B5EF4-FFF2-40B4-BE49-F238E27FC236}">
                  <a16:creationId xmlns:a16="http://schemas.microsoft.com/office/drawing/2014/main" id="{89337640-C002-E307-2C98-426BF03E4FE4}"/>
                </a:ext>
              </a:extLst>
            </p:cNvPr>
            <p:cNvGrpSpPr/>
            <p:nvPr/>
          </p:nvGrpSpPr>
          <p:grpSpPr>
            <a:xfrm>
              <a:off x="1046715" y="2319262"/>
              <a:ext cx="369332" cy="369332"/>
              <a:chOff x="3879272" y="814647"/>
              <a:chExt cx="914400" cy="914400"/>
            </a:xfrm>
          </p:grpSpPr>
          <p:sp>
            <p:nvSpPr>
              <p:cNvPr id="746" name="Ellipse 745">
                <a:extLst>
                  <a:ext uri="{FF2B5EF4-FFF2-40B4-BE49-F238E27FC236}">
                    <a16:creationId xmlns:a16="http://schemas.microsoft.com/office/drawing/2014/main" id="{A4EA0F36-4140-BA7C-CD66-4493F246939F}"/>
                  </a:ext>
                </a:extLst>
              </p:cNvPr>
              <p:cNvSpPr/>
              <p:nvPr/>
            </p:nvSpPr>
            <p:spPr>
              <a:xfrm>
                <a:off x="3879272" y="8146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7" name="Ellipse 746">
                <a:extLst>
                  <a:ext uri="{FF2B5EF4-FFF2-40B4-BE49-F238E27FC236}">
                    <a16:creationId xmlns:a16="http://schemas.microsoft.com/office/drawing/2014/main" id="{A632A228-57EB-531E-18DA-9DB71F536D3A}"/>
                  </a:ext>
                </a:extLst>
              </p:cNvPr>
              <p:cNvSpPr/>
              <p:nvPr/>
            </p:nvSpPr>
            <p:spPr>
              <a:xfrm>
                <a:off x="4060101" y="98969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48" name="ZoneTexte 747">
            <a:extLst>
              <a:ext uri="{FF2B5EF4-FFF2-40B4-BE49-F238E27FC236}">
                <a16:creationId xmlns:a16="http://schemas.microsoft.com/office/drawing/2014/main" id="{CE573F07-0984-E214-E737-D0747D45F877}"/>
              </a:ext>
            </a:extLst>
          </p:cNvPr>
          <p:cNvSpPr txBox="1"/>
          <p:nvPr/>
        </p:nvSpPr>
        <p:spPr>
          <a:xfrm>
            <a:off x="7647256" y="4514880"/>
            <a:ext cx="453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°C</a:t>
            </a:r>
          </a:p>
        </p:txBody>
      </p:sp>
      <p:sp>
        <p:nvSpPr>
          <p:cNvPr id="749" name="Forme libre : forme 748">
            <a:extLst>
              <a:ext uri="{FF2B5EF4-FFF2-40B4-BE49-F238E27FC236}">
                <a16:creationId xmlns:a16="http://schemas.microsoft.com/office/drawing/2014/main" id="{4D3F2C47-6DCF-B271-5482-184BB991A248}"/>
              </a:ext>
            </a:extLst>
          </p:cNvPr>
          <p:cNvSpPr/>
          <p:nvPr/>
        </p:nvSpPr>
        <p:spPr>
          <a:xfrm>
            <a:off x="2338051" y="3395574"/>
            <a:ext cx="1765166" cy="99814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750" name="Forme libre : forme 749">
            <a:extLst>
              <a:ext uri="{FF2B5EF4-FFF2-40B4-BE49-F238E27FC236}">
                <a16:creationId xmlns:a16="http://schemas.microsoft.com/office/drawing/2014/main" id="{035D406E-67FE-1C2D-DC9C-FCF91898225E}"/>
              </a:ext>
            </a:extLst>
          </p:cNvPr>
          <p:cNvSpPr/>
          <p:nvPr/>
        </p:nvSpPr>
        <p:spPr>
          <a:xfrm>
            <a:off x="4797718" y="3395574"/>
            <a:ext cx="1765166" cy="99814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751" name="Forme libre : forme 750">
            <a:extLst>
              <a:ext uri="{FF2B5EF4-FFF2-40B4-BE49-F238E27FC236}">
                <a16:creationId xmlns:a16="http://schemas.microsoft.com/office/drawing/2014/main" id="{07EC21A2-811D-33F1-F4C9-9823FE36583F}"/>
              </a:ext>
            </a:extLst>
          </p:cNvPr>
          <p:cNvSpPr/>
          <p:nvPr/>
        </p:nvSpPr>
        <p:spPr>
          <a:xfrm>
            <a:off x="7230490" y="3395574"/>
            <a:ext cx="1765166" cy="99814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752" name="Forme libre : forme 751">
            <a:extLst>
              <a:ext uri="{FF2B5EF4-FFF2-40B4-BE49-F238E27FC236}">
                <a16:creationId xmlns:a16="http://schemas.microsoft.com/office/drawing/2014/main" id="{426DAC12-7A42-C7E3-C637-4139B9841564}"/>
              </a:ext>
            </a:extLst>
          </p:cNvPr>
          <p:cNvSpPr/>
          <p:nvPr/>
        </p:nvSpPr>
        <p:spPr>
          <a:xfrm>
            <a:off x="7185276" y="5053479"/>
            <a:ext cx="1765166" cy="99814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753" name="Forme libre : forme 752">
            <a:extLst>
              <a:ext uri="{FF2B5EF4-FFF2-40B4-BE49-F238E27FC236}">
                <a16:creationId xmlns:a16="http://schemas.microsoft.com/office/drawing/2014/main" id="{7A7EA3A3-2A50-ADFD-E18E-A09FE500F389}"/>
              </a:ext>
            </a:extLst>
          </p:cNvPr>
          <p:cNvSpPr/>
          <p:nvPr/>
        </p:nvSpPr>
        <p:spPr>
          <a:xfrm>
            <a:off x="4732646" y="5104279"/>
            <a:ext cx="1765166" cy="99814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754" name="Forme libre : forme 753">
            <a:extLst>
              <a:ext uri="{FF2B5EF4-FFF2-40B4-BE49-F238E27FC236}">
                <a16:creationId xmlns:a16="http://schemas.microsoft.com/office/drawing/2014/main" id="{F806619F-F961-1F6B-80E6-C4E2BCC1789F}"/>
              </a:ext>
            </a:extLst>
          </p:cNvPr>
          <p:cNvSpPr/>
          <p:nvPr/>
        </p:nvSpPr>
        <p:spPr>
          <a:xfrm>
            <a:off x="2288980" y="5142379"/>
            <a:ext cx="1765166" cy="99814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grpSp>
        <p:nvGrpSpPr>
          <p:cNvPr id="756" name="Groupe 755">
            <a:extLst>
              <a:ext uri="{FF2B5EF4-FFF2-40B4-BE49-F238E27FC236}">
                <a16:creationId xmlns:a16="http://schemas.microsoft.com/office/drawing/2014/main" id="{6263583B-8FBB-E07E-583E-77216C6E3281}"/>
              </a:ext>
            </a:extLst>
          </p:cNvPr>
          <p:cNvGrpSpPr/>
          <p:nvPr/>
        </p:nvGrpSpPr>
        <p:grpSpPr>
          <a:xfrm rot="3693595">
            <a:off x="945433" y="1859973"/>
            <a:ext cx="2013338" cy="853478"/>
            <a:chOff x="2087418" y="1790664"/>
            <a:chExt cx="4533211" cy="972678"/>
          </a:xfrm>
        </p:grpSpPr>
        <p:sp>
          <p:nvSpPr>
            <p:cNvPr id="757" name="Forme libre : forme 756">
              <a:extLst>
                <a:ext uri="{FF2B5EF4-FFF2-40B4-BE49-F238E27FC236}">
                  <a16:creationId xmlns:a16="http://schemas.microsoft.com/office/drawing/2014/main" id="{6F566770-7087-3D57-160D-305AAA3E8C89}"/>
                </a:ext>
              </a:extLst>
            </p:cNvPr>
            <p:cNvSpPr/>
            <p:nvPr/>
          </p:nvSpPr>
          <p:spPr>
            <a:xfrm>
              <a:off x="2087418" y="2124364"/>
              <a:ext cx="3722256" cy="638978"/>
            </a:xfrm>
            <a:custGeom>
              <a:avLst/>
              <a:gdLst>
                <a:gd name="connsiteX0" fmla="*/ 0 w 3722255"/>
                <a:gd name="connsiteY0" fmla="*/ 110836 h 121501"/>
                <a:gd name="connsiteX1" fmla="*/ 1930400 w 3722255"/>
                <a:gd name="connsiteY1" fmla="*/ 110836 h 121501"/>
                <a:gd name="connsiteX2" fmla="*/ 3722255 w 3722255"/>
                <a:gd name="connsiteY2" fmla="*/ 0 h 121501"/>
                <a:gd name="connsiteX0" fmla="*/ 0 w 3722255"/>
                <a:gd name="connsiteY0" fmla="*/ 110836 h 635948"/>
                <a:gd name="connsiteX1" fmla="*/ 1813811 w 3722255"/>
                <a:gd name="connsiteY1" fmla="*/ 635482 h 635948"/>
                <a:gd name="connsiteX2" fmla="*/ 3722255 w 3722255"/>
                <a:gd name="connsiteY2" fmla="*/ 0 h 635948"/>
                <a:gd name="connsiteX0" fmla="*/ 0 w 3722255"/>
                <a:gd name="connsiteY0" fmla="*/ 110836 h 638977"/>
                <a:gd name="connsiteX1" fmla="*/ 1813811 w 3722255"/>
                <a:gd name="connsiteY1" fmla="*/ 635482 h 638977"/>
                <a:gd name="connsiteX2" fmla="*/ 3722255 w 3722255"/>
                <a:gd name="connsiteY2" fmla="*/ 0 h 63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2255" h="638977">
                  <a:moveTo>
                    <a:pt x="0" y="110836"/>
                  </a:moveTo>
                  <a:cubicBezTo>
                    <a:pt x="655012" y="615569"/>
                    <a:pt x="1193435" y="653955"/>
                    <a:pt x="1813811" y="635482"/>
                  </a:cubicBezTo>
                  <a:cubicBezTo>
                    <a:pt x="2434187" y="617009"/>
                    <a:pt x="3136515" y="46181"/>
                    <a:pt x="372225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 dirty="0"/>
            </a:p>
          </p:txBody>
        </p:sp>
        <p:sp>
          <p:nvSpPr>
            <p:cNvPr id="758" name="Forme libre : forme 757">
              <a:extLst>
                <a:ext uri="{FF2B5EF4-FFF2-40B4-BE49-F238E27FC236}">
                  <a16:creationId xmlns:a16="http://schemas.microsoft.com/office/drawing/2014/main" id="{5B66C9F8-CC12-0F07-EDDF-63B8E54C5BEB}"/>
                </a:ext>
              </a:extLst>
            </p:cNvPr>
            <p:cNvSpPr/>
            <p:nvPr/>
          </p:nvSpPr>
          <p:spPr>
            <a:xfrm rot="20524634">
              <a:off x="5423810" y="1790664"/>
              <a:ext cx="1196819" cy="482887"/>
            </a:xfrm>
            <a:custGeom>
              <a:avLst/>
              <a:gdLst>
                <a:gd name="connsiteX0" fmla="*/ 413109 w 1196818"/>
                <a:gd name="connsiteY0" fmla="*/ 211104 h 482887"/>
                <a:gd name="connsiteX1" fmla="*/ 66399 w 1196818"/>
                <a:gd name="connsiteY1" fmla="*/ 70134 h 482887"/>
                <a:gd name="connsiteX2" fmla="*/ 7344 w 1196818"/>
                <a:gd name="connsiteY2" fmla="*/ 1554 h 482887"/>
                <a:gd name="connsiteX3" fmla="*/ 165459 w 1196818"/>
                <a:gd name="connsiteY3" fmla="*/ 20604 h 482887"/>
                <a:gd name="connsiteX4" fmla="*/ 971274 w 1196818"/>
                <a:gd name="connsiteY4" fmla="*/ 115854 h 482887"/>
                <a:gd name="connsiteX5" fmla="*/ 1167489 w 1196818"/>
                <a:gd name="connsiteY5" fmla="*/ 136809 h 482887"/>
                <a:gd name="connsiteX6" fmla="*/ 1165584 w 1196818"/>
                <a:gd name="connsiteY6" fmla="*/ 188244 h 482887"/>
                <a:gd name="connsiteX7" fmla="*/ 879834 w 1196818"/>
                <a:gd name="connsiteY7" fmla="*/ 287304 h 482887"/>
                <a:gd name="connsiteX8" fmla="*/ 264519 w 1196818"/>
                <a:gd name="connsiteY8" fmla="*/ 481614 h 482887"/>
                <a:gd name="connsiteX9" fmla="*/ 287379 w 1196818"/>
                <a:gd name="connsiteY9" fmla="*/ 363504 h 482887"/>
                <a:gd name="connsiteX10" fmla="*/ 413109 w 1196818"/>
                <a:gd name="connsiteY10" fmla="*/ 211104 h 4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6818" h="482887">
                  <a:moveTo>
                    <a:pt x="413109" y="211104"/>
                  </a:moveTo>
                  <a:cubicBezTo>
                    <a:pt x="376279" y="162209"/>
                    <a:pt x="134026" y="105059"/>
                    <a:pt x="66399" y="70134"/>
                  </a:cubicBezTo>
                  <a:cubicBezTo>
                    <a:pt x="-1228" y="35209"/>
                    <a:pt x="-9166" y="9809"/>
                    <a:pt x="7344" y="1554"/>
                  </a:cubicBezTo>
                  <a:cubicBezTo>
                    <a:pt x="23854" y="-6701"/>
                    <a:pt x="165459" y="20604"/>
                    <a:pt x="165459" y="20604"/>
                  </a:cubicBezTo>
                  <a:lnTo>
                    <a:pt x="971274" y="115854"/>
                  </a:lnTo>
                  <a:cubicBezTo>
                    <a:pt x="1138279" y="135221"/>
                    <a:pt x="1135104" y="124744"/>
                    <a:pt x="1167489" y="136809"/>
                  </a:cubicBezTo>
                  <a:cubicBezTo>
                    <a:pt x="1199874" y="148874"/>
                    <a:pt x="1213527" y="163161"/>
                    <a:pt x="1165584" y="188244"/>
                  </a:cubicBezTo>
                  <a:cubicBezTo>
                    <a:pt x="1117642" y="213327"/>
                    <a:pt x="879834" y="287304"/>
                    <a:pt x="879834" y="287304"/>
                  </a:cubicBezTo>
                  <a:cubicBezTo>
                    <a:pt x="729657" y="336199"/>
                    <a:pt x="363261" y="468914"/>
                    <a:pt x="264519" y="481614"/>
                  </a:cubicBezTo>
                  <a:cubicBezTo>
                    <a:pt x="165776" y="494314"/>
                    <a:pt x="264201" y="408907"/>
                    <a:pt x="287379" y="363504"/>
                  </a:cubicBezTo>
                  <a:cubicBezTo>
                    <a:pt x="310556" y="318102"/>
                    <a:pt x="449939" y="259999"/>
                    <a:pt x="413109" y="211104"/>
                  </a:cubicBez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63"/>
            </a:p>
          </p:txBody>
        </p:sp>
      </p:grpSp>
      <p:sp>
        <p:nvSpPr>
          <p:cNvPr id="760" name="ZoneTexte 759">
            <a:extLst>
              <a:ext uri="{FF2B5EF4-FFF2-40B4-BE49-F238E27FC236}">
                <a16:creationId xmlns:a16="http://schemas.microsoft.com/office/drawing/2014/main" id="{B72661FA-F97D-DD3D-78F4-FF668DEE9DA2}"/>
              </a:ext>
            </a:extLst>
          </p:cNvPr>
          <p:cNvSpPr txBox="1"/>
          <p:nvPr/>
        </p:nvSpPr>
        <p:spPr>
          <a:xfrm>
            <a:off x="1057322" y="5689246"/>
            <a:ext cx="75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24 h</a:t>
            </a:r>
          </a:p>
        </p:txBody>
      </p:sp>
      <p:sp>
        <p:nvSpPr>
          <p:cNvPr id="761" name="ZoneTexte 760">
            <a:extLst>
              <a:ext uri="{FF2B5EF4-FFF2-40B4-BE49-F238E27FC236}">
                <a16:creationId xmlns:a16="http://schemas.microsoft.com/office/drawing/2014/main" id="{8289D835-0A0B-22B5-D7A9-61E3EDB7783C}"/>
              </a:ext>
            </a:extLst>
          </p:cNvPr>
          <p:cNvSpPr txBox="1"/>
          <p:nvPr/>
        </p:nvSpPr>
        <p:spPr>
          <a:xfrm>
            <a:off x="14733" y="547102"/>
            <a:ext cx="477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>
                <a:latin typeface="Arial" panose="020B0604020202020204" pitchFamily="34" charset="0"/>
                <a:cs typeface="Arial" panose="020B0604020202020204" pitchFamily="34" charset="0"/>
              </a:rPr>
              <a:t>❶ </a:t>
            </a:r>
            <a:r>
              <a:rPr lang="fr-FR" sz="26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fr-FR" sz="2600" b="1" dirty="0">
                <a:latin typeface="Arial" panose="020B0604020202020204" pitchFamily="34" charset="0"/>
                <a:cs typeface="Arial" panose="020B0604020202020204" pitchFamily="34" charset="0"/>
              </a:rPr>
              <a:t> of acclimatation at </a:t>
            </a:r>
          </a:p>
          <a:p>
            <a:pPr algn="ctr"/>
            <a:r>
              <a:rPr lang="fr-FR" sz="2600" b="1" dirty="0">
                <a:latin typeface="Arial" panose="020B0604020202020204" pitchFamily="34" charset="0"/>
                <a:cs typeface="Arial" panose="020B0604020202020204" pitchFamily="34" charset="0"/>
              </a:rPr>
              <a:t>13°C, 20°C, 27°C</a:t>
            </a:r>
          </a:p>
        </p:txBody>
      </p:sp>
      <p:sp>
        <p:nvSpPr>
          <p:cNvPr id="762" name="Forme libre : forme 761">
            <a:extLst>
              <a:ext uri="{FF2B5EF4-FFF2-40B4-BE49-F238E27FC236}">
                <a16:creationId xmlns:a16="http://schemas.microsoft.com/office/drawing/2014/main" id="{1085948D-BD21-FADD-EAB8-A8B8C46BB4AD}"/>
              </a:ext>
            </a:extLst>
          </p:cNvPr>
          <p:cNvSpPr/>
          <p:nvPr/>
        </p:nvSpPr>
        <p:spPr>
          <a:xfrm>
            <a:off x="4492994" y="7676712"/>
            <a:ext cx="2256978" cy="1152732"/>
          </a:xfrm>
          <a:custGeom>
            <a:avLst/>
            <a:gdLst>
              <a:gd name="connsiteX0" fmla="*/ 0 w 2256978"/>
              <a:gd name="connsiteY0" fmla="*/ 443241 h 1152732"/>
              <a:gd name="connsiteX1" fmla="*/ 200025 w 2256978"/>
              <a:gd name="connsiteY1" fmla="*/ 9854 h 1152732"/>
              <a:gd name="connsiteX2" fmla="*/ 423863 w 2256978"/>
              <a:gd name="connsiteY2" fmla="*/ 186066 h 1152732"/>
              <a:gd name="connsiteX3" fmla="*/ 823913 w 2256978"/>
              <a:gd name="connsiteY3" fmla="*/ 700416 h 1152732"/>
              <a:gd name="connsiteX4" fmla="*/ 1628775 w 2256978"/>
              <a:gd name="connsiteY4" fmla="*/ 1124279 h 1152732"/>
              <a:gd name="connsiteX5" fmla="*/ 2190750 w 2256978"/>
              <a:gd name="connsiteY5" fmla="*/ 1086179 h 1152732"/>
              <a:gd name="connsiteX6" fmla="*/ 2224088 w 2256978"/>
              <a:gd name="connsiteY6" fmla="*/ 862341 h 115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6978" h="1152732">
                <a:moveTo>
                  <a:pt x="0" y="443241"/>
                </a:moveTo>
                <a:cubicBezTo>
                  <a:pt x="64690" y="247978"/>
                  <a:pt x="129381" y="52716"/>
                  <a:pt x="200025" y="9854"/>
                </a:cubicBezTo>
                <a:cubicBezTo>
                  <a:pt x="270669" y="-33008"/>
                  <a:pt x="319882" y="70972"/>
                  <a:pt x="423863" y="186066"/>
                </a:cubicBezTo>
                <a:cubicBezTo>
                  <a:pt x="527844" y="301160"/>
                  <a:pt x="623094" y="544047"/>
                  <a:pt x="823913" y="700416"/>
                </a:cubicBezTo>
                <a:cubicBezTo>
                  <a:pt x="1024732" y="856785"/>
                  <a:pt x="1400969" y="1059985"/>
                  <a:pt x="1628775" y="1124279"/>
                </a:cubicBezTo>
                <a:cubicBezTo>
                  <a:pt x="1856581" y="1188573"/>
                  <a:pt x="2091531" y="1129835"/>
                  <a:pt x="2190750" y="1086179"/>
                </a:cubicBezTo>
                <a:cubicBezTo>
                  <a:pt x="2289969" y="1042523"/>
                  <a:pt x="2257028" y="952432"/>
                  <a:pt x="2224088" y="8623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3" name="Forme libre : forme 762">
            <a:extLst>
              <a:ext uri="{FF2B5EF4-FFF2-40B4-BE49-F238E27FC236}">
                <a16:creationId xmlns:a16="http://schemas.microsoft.com/office/drawing/2014/main" id="{49D6142F-B152-B275-100C-F42FB576E19C}"/>
              </a:ext>
            </a:extLst>
          </p:cNvPr>
          <p:cNvSpPr/>
          <p:nvPr/>
        </p:nvSpPr>
        <p:spPr>
          <a:xfrm>
            <a:off x="3854819" y="7708426"/>
            <a:ext cx="3018952" cy="1176373"/>
          </a:xfrm>
          <a:custGeom>
            <a:avLst/>
            <a:gdLst>
              <a:gd name="connsiteX0" fmla="*/ 0 w 3018952"/>
              <a:gd name="connsiteY0" fmla="*/ 397240 h 1176373"/>
              <a:gd name="connsiteX1" fmla="*/ 690563 w 3018952"/>
              <a:gd name="connsiteY1" fmla="*/ 21002 h 1176373"/>
              <a:gd name="connsiteX2" fmla="*/ 1023938 w 3018952"/>
              <a:gd name="connsiteY2" fmla="*/ 130540 h 1176373"/>
              <a:gd name="connsiteX3" fmla="*/ 1604963 w 3018952"/>
              <a:gd name="connsiteY3" fmla="*/ 816340 h 1176373"/>
              <a:gd name="connsiteX4" fmla="*/ 2424113 w 3018952"/>
              <a:gd name="connsiteY4" fmla="*/ 1168765 h 1176373"/>
              <a:gd name="connsiteX5" fmla="*/ 2962275 w 3018952"/>
              <a:gd name="connsiteY5" fmla="*/ 1035415 h 1176373"/>
              <a:gd name="connsiteX6" fmla="*/ 2976563 w 3018952"/>
              <a:gd name="connsiteY6" fmla="*/ 768715 h 117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8952" h="1176373">
                <a:moveTo>
                  <a:pt x="0" y="397240"/>
                </a:moveTo>
                <a:cubicBezTo>
                  <a:pt x="259953" y="231346"/>
                  <a:pt x="519907" y="65452"/>
                  <a:pt x="690563" y="21002"/>
                </a:cubicBezTo>
                <a:cubicBezTo>
                  <a:pt x="861219" y="-23448"/>
                  <a:pt x="871538" y="-2016"/>
                  <a:pt x="1023938" y="130540"/>
                </a:cubicBezTo>
                <a:cubicBezTo>
                  <a:pt x="1176338" y="263096"/>
                  <a:pt x="1371600" y="643302"/>
                  <a:pt x="1604963" y="816340"/>
                </a:cubicBezTo>
                <a:cubicBezTo>
                  <a:pt x="1838326" y="989378"/>
                  <a:pt x="2197894" y="1132253"/>
                  <a:pt x="2424113" y="1168765"/>
                </a:cubicBezTo>
                <a:cubicBezTo>
                  <a:pt x="2650332" y="1205277"/>
                  <a:pt x="2870200" y="1102090"/>
                  <a:pt x="2962275" y="1035415"/>
                </a:cubicBezTo>
                <a:cubicBezTo>
                  <a:pt x="3054350" y="968740"/>
                  <a:pt x="3015456" y="868727"/>
                  <a:pt x="2976563" y="7687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4" name="Forme libre : forme 763">
            <a:extLst>
              <a:ext uri="{FF2B5EF4-FFF2-40B4-BE49-F238E27FC236}">
                <a16:creationId xmlns:a16="http://schemas.microsoft.com/office/drawing/2014/main" id="{3D467E36-7161-A6FB-AE2C-0A5A2F55613E}"/>
              </a:ext>
            </a:extLst>
          </p:cNvPr>
          <p:cNvSpPr/>
          <p:nvPr/>
        </p:nvSpPr>
        <p:spPr>
          <a:xfrm>
            <a:off x="3216644" y="7695825"/>
            <a:ext cx="3771037" cy="1191014"/>
          </a:xfrm>
          <a:custGeom>
            <a:avLst/>
            <a:gdLst>
              <a:gd name="connsiteX0" fmla="*/ 0 w 3771037"/>
              <a:gd name="connsiteY0" fmla="*/ 395553 h 1191014"/>
              <a:gd name="connsiteX1" fmla="*/ 661988 w 3771037"/>
              <a:gd name="connsiteY1" fmla="*/ 124091 h 1191014"/>
              <a:gd name="connsiteX2" fmla="*/ 1352550 w 3771037"/>
              <a:gd name="connsiteY2" fmla="*/ 266 h 1191014"/>
              <a:gd name="connsiteX3" fmla="*/ 1662113 w 3771037"/>
              <a:gd name="connsiteY3" fmla="*/ 105041 h 1191014"/>
              <a:gd name="connsiteX4" fmla="*/ 1919288 w 3771037"/>
              <a:gd name="connsiteY4" fmla="*/ 500328 h 1191014"/>
              <a:gd name="connsiteX5" fmla="*/ 2181225 w 3771037"/>
              <a:gd name="connsiteY5" fmla="*/ 800366 h 1191014"/>
              <a:gd name="connsiteX6" fmla="*/ 2714625 w 3771037"/>
              <a:gd name="connsiteY6" fmla="*/ 1067066 h 1191014"/>
              <a:gd name="connsiteX7" fmla="*/ 3376613 w 3771037"/>
              <a:gd name="connsiteY7" fmla="*/ 1190891 h 1191014"/>
              <a:gd name="connsiteX8" fmla="*/ 3662363 w 3771037"/>
              <a:gd name="connsiteY8" fmla="*/ 1086116 h 1191014"/>
              <a:gd name="connsiteX9" fmla="*/ 3767138 w 3771037"/>
              <a:gd name="connsiteY9" fmla="*/ 895616 h 1191014"/>
              <a:gd name="connsiteX10" fmla="*/ 3738563 w 3771037"/>
              <a:gd name="connsiteY10" fmla="*/ 762266 h 119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1037" h="1191014">
                <a:moveTo>
                  <a:pt x="0" y="395553"/>
                </a:moveTo>
                <a:cubicBezTo>
                  <a:pt x="218281" y="292762"/>
                  <a:pt x="436563" y="189972"/>
                  <a:pt x="661988" y="124091"/>
                </a:cubicBezTo>
                <a:cubicBezTo>
                  <a:pt x="887413" y="58210"/>
                  <a:pt x="1185863" y="3441"/>
                  <a:pt x="1352550" y="266"/>
                </a:cubicBezTo>
                <a:cubicBezTo>
                  <a:pt x="1519237" y="-2909"/>
                  <a:pt x="1567657" y="21697"/>
                  <a:pt x="1662113" y="105041"/>
                </a:cubicBezTo>
                <a:cubicBezTo>
                  <a:pt x="1756569" y="188385"/>
                  <a:pt x="1832769" y="384441"/>
                  <a:pt x="1919288" y="500328"/>
                </a:cubicBezTo>
                <a:cubicBezTo>
                  <a:pt x="2005807" y="616215"/>
                  <a:pt x="2048669" y="705910"/>
                  <a:pt x="2181225" y="800366"/>
                </a:cubicBezTo>
                <a:cubicBezTo>
                  <a:pt x="2313781" y="894822"/>
                  <a:pt x="2515394" y="1001979"/>
                  <a:pt x="2714625" y="1067066"/>
                </a:cubicBezTo>
                <a:cubicBezTo>
                  <a:pt x="2913856" y="1132153"/>
                  <a:pt x="3218657" y="1187716"/>
                  <a:pt x="3376613" y="1190891"/>
                </a:cubicBezTo>
                <a:cubicBezTo>
                  <a:pt x="3534569" y="1194066"/>
                  <a:pt x="3597276" y="1135328"/>
                  <a:pt x="3662363" y="1086116"/>
                </a:cubicBezTo>
                <a:cubicBezTo>
                  <a:pt x="3727450" y="1036904"/>
                  <a:pt x="3754438" y="949591"/>
                  <a:pt x="3767138" y="895616"/>
                </a:cubicBezTo>
                <a:cubicBezTo>
                  <a:pt x="3779838" y="841641"/>
                  <a:pt x="3759200" y="801953"/>
                  <a:pt x="3738563" y="76226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5" name="Forme libre : forme 764">
            <a:extLst>
              <a:ext uri="{FF2B5EF4-FFF2-40B4-BE49-F238E27FC236}">
                <a16:creationId xmlns:a16="http://schemas.microsoft.com/office/drawing/2014/main" id="{4BF42B33-C3C2-376F-56A6-4137C72DB093}"/>
              </a:ext>
            </a:extLst>
          </p:cNvPr>
          <p:cNvSpPr/>
          <p:nvPr/>
        </p:nvSpPr>
        <p:spPr>
          <a:xfrm>
            <a:off x="2587994" y="7691053"/>
            <a:ext cx="4469766" cy="1144971"/>
          </a:xfrm>
          <a:custGeom>
            <a:avLst/>
            <a:gdLst>
              <a:gd name="connsiteX0" fmla="*/ 0 w 4469766"/>
              <a:gd name="connsiteY0" fmla="*/ 409850 h 1144971"/>
              <a:gd name="connsiteX1" fmla="*/ 661988 w 4469766"/>
              <a:gd name="connsiteY1" fmla="*/ 166963 h 1144971"/>
              <a:gd name="connsiteX2" fmla="*/ 1976438 w 4469766"/>
              <a:gd name="connsiteY2" fmla="*/ 275 h 1144971"/>
              <a:gd name="connsiteX3" fmla="*/ 2357438 w 4469766"/>
              <a:gd name="connsiteY3" fmla="*/ 205063 h 1144971"/>
              <a:gd name="connsiteX4" fmla="*/ 2662238 w 4469766"/>
              <a:gd name="connsiteY4" fmla="*/ 643213 h 1144971"/>
              <a:gd name="connsiteX5" fmla="*/ 3448050 w 4469766"/>
              <a:gd name="connsiteY5" fmla="*/ 1076600 h 1144971"/>
              <a:gd name="connsiteX6" fmla="*/ 4095750 w 4469766"/>
              <a:gd name="connsiteY6" fmla="*/ 1143275 h 1144971"/>
              <a:gd name="connsiteX7" fmla="*/ 4314825 w 4469766"/>
              <a:gd name="connsiteY7" fmla="*/ 1114700 h 1144971"/>
              <a:gd name="connsiteX8" fmla="*/ 4452938 w 4469766"/>
              <a:gd name="connsiteY8" fmla="*/ 1005163 h 1144971"/>
              <a:gd name="connsiteX9" fmla="*/ 4462463 w 4469766"/>
              <a:gd name="connsiteY9" fmla="*/ 728938 h 114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9766" h="1144971">
                <a:moveTo>
                  <a:pt x="0" y="409850"/>
                </a:moveTo>
                <a:cubicBezTo>
                  <a:pt x="166291" y="322538"/>
                  <a:pt x="332582" y="235226"/>
                  <a:pt x="661988" y="166963"/>
                </a:cubicBezTo>
                <a:cubicBezTo>
                  <a:pt x="991394" y="98700"/>
                  <a:pt x="1693863" y="-6075"/>
                  <a:pt x="1976438" y="275"/>
                </a:cubicBezTo>
                <a:cubicBezTo>
                  <a:pt x="2259013" y="6625"/>
                  <a:pt x="2243138" y="97907"/>
                  <a:pt x="2357438" y="205063"/>
                </a:cubicBezTo>
                <a:cubicBezTo>
                  <a:pt x="2471738" y="312219"/>
                  <a:pt x="2480469" y="497957"/>
                  <a:pt x="2662238" y="643213"/>
                </a:cubicBezTo>
                <a:cubicBezTo>
                  <a:pt x="2844007" y="788469"/>
                  <a:pt x="3209131" y="993256"/>
                  <a:pt x="3448050" y="1076600"/>
                </a:cubicBezTo>
                <a:cubicBezTo>
                  <a:pt x="3686969" y="1159944"/>
                  <a:pt x="3951288" y="1136925"/>
                  <a:pt x="4095750" y="1143275"/>
                </a:cubicBezTo>
                <a:cubicBezTo>
                  <a:pt x="4240212" y="1149625"/>
                  <a:pt x="4255294" y="1137719"/>
                  <a:pt x="4314825" y="1114700"/>
                </a:cubicBezTo>
                <a:cubicBezTo>
                  <a:pt x="4374356" y="1091681"/>
                  <a:pt x="4428332" y="1069457"/>
                  <a:pt x="4452938" y="1005163"/>
                </a:cubicBezTo>
                <a:cubicBezTo>
                  <a:pt x="4477544" y="940869"/>
                  <a:pt x="4470003" y="834903"/>
                  <a:pt x="4462463" y="728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6" name="Forme libre : forme 765">
            <a:extLst>
              <a:ext uri="{FF2B5EF4-FFF2-40B4-BE49-F238E27FC236}">
                <a16:creationId xmlns:a16="http://schemas.microsoft.com/office/drawing/2014/main" id="{B72B020C-7C0F-EA0C-1CC1-78C50BCAC900}"/>
              </a:ext>
            </a:extLst>
          </p:cNvPr>
          <p:cNvSpPr/>
          <p:nvPr/>
        </p:nvSpPr>
        <p:spPr>
          <a:xfrm>
            <a:off x="1905795" y="7744354"/>
            <a:ext cx="2698953" cy="838272"/>
          </a:xfrm>
          <a:custGeom>
            <a:avLst/>
            <a:gdLst>
              <a:gd name="connsiteX0" fmla="*/ 0 w 3491865"/>
              <a:gd name="connsiteY0" fmla="*/ 0 h 1974532"/>
              <a:gd name="connsiteX1" fmla="*/ 3491865 w 3491865"/>
              <a:gd name="connsiteY1" fmla="*/ 0 h 1974532"/>
              <a:gd name="connsiteX2" fmla="*/ 3491865 w 3491865"/>
              <a:gd name="connsiteY2" fmla="*/ 1974533 h 1974532"/>
              <a:gd name="connsiteX3" fmla="*/ 0 w 3491865"/>
              <a:gd name="connsiteY3" fmla="*/ 1974533 h 197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1865" h="1974532">
                <a:moveTo>
                  <a:pt x="0" y="0"/>
                </a:moveTo>
                <a:lnTo>
                  <a:pt x="3491865" y="0"/>
                </a:lnTo>
                <a:lnTo>
                  <a:pt x="3491865" y="1974533"/>
                </a:lnTo>
                <a:lnTo>
                  <a:pt x="0" y="1974533"/>
                </a:lnTo>
                <a:close/>
              </a:path>
            </a:pathLst>
          </a:custGeom>
          <a:solidFill>
            <a:schemeClr val="bg2">
              <a:alpha val="43000"/>
            </a:schemeClr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1463"/>
          </a:p>
        </p:txBody>
      </p:sp>
      <p:sp>
        <p:nvSpPr>
          <p:cNvPr id="405" name="ZoneTexte 404">
            <a:extLst>
              <a:ext uri="{FF2B5EF4-FFF2-40B4-BE49-F238E27FC236}">
                <a16:creationId xmlns:a16="http://schemas.microsoft.com/office/drawing/2014/main" id="{15C0E041-7A7C-DC2D-C80E-EB65BB863E00}"/>
              </a:ext>
            </a:extLst>
          </p:cNvPr>
          <p:cNvSpPr txBox="1"/>
          <p:nvPr/>
        </p:nvSpPr>
        <p:spPr>
          <a:xfrm>
            <a:off x="95519" y="2821023"/>
            <a:ext cx="27579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>
                <a:latin typeface="Arial" panose="020B0604020202020204" pitchFamily="34" charset="0"/>
                <a:cs typeface="Arial" panose="020B0604020202020204" pitchFamily="34" charset="0"/>
              </a:rPr>
              <a:t>❷ Exposition</a:t>
            </a:r>
          </a:p>
        </p:txBody>
      </p:sp>
      <p:sp>
        <p:nvSpPr>
          <p:cNvPr id="489" name="Rettangolo 488">
            <a:extLst>
              <a:ext uri="{FF2B5EF4-FFF2-40B4-BE49-F238E27FC236}">
                <a16:creationId xmlns:a16="http://schemas.microsoft.com/office/drawing/2014/main" id="{9DABA440-205A-41B3-56CE-5F826E26BA3A}"/>
              </a:ext>
            </a:extLst>
          </p:cNvPr>
          <p:cNvSpPr/>
          <p:nvPr/>
        </p:nvSpPr>
        <p:spPr>
          <a:xfrm>
            <a:off x="7515826" y="6975708"/>
            <a:ext cx="1725643" cy="1102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US"/>
          </a:p>
        </p:txBody>
      </p:sp>
      <p:pic>
        <p:nvPicPr>
          <p:cNvPr id="108" name="Image 72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8D3D4D5-7338-7162-6497-BD36BFB2E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508" y="4213336"/>
            <a:ext cx="380639" cy="380639"/>
          </a:xfrm>
          <a:prstGeom prst="rect">
            <a:avLst/>
          </a:prstGeom>
        </p:spPr>
      </p:pic>
      <p:pic>
        <p:nvPicPr>
          <p:cNvPr id="512" name="Image 72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26D3DA2-C06E-C54C-8F9F-636BE7A98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888" y="5691616"/>
            <a:ext cx="380639" cy="380639"/>
          </a:xfrm>
          <a:prstGeom prst="rect">
            <a:avLst/>
          </a:prstGeom>
        </p:spPr>
      </p:pic>
      <p:pic>
        <p:nvPicPr>
          <p:cNvPr id="516" name="Image 567">
            <a:extLst>
              <a:ext uri="{FF2B5EF4-FFF2-40B4-BE49-F238E27FC236}">
                <a16:creationId xmlns:a16="http://schemas.microsoft.com/office/drawing/2014/main" id="{FE9EBCEB-6C0F-E91D-98FB-782F3351A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607" y="6844352"/>
            <a:ext cx="2410123" cy="1431956"/>
          </a:xfrm>
          <a:prstGeom prst="rect">
            <a:avLst/>
          </a:prstGeom>
        </p:spPr>
      </p:pic>
      <p:sp>
        <p:nvSpPr>
          <p:cNvPr id="518" name="CasellaDiTesto 517">
            <a:extLst>
              <a:ext uri="{FF2B5EF4-FFF2-40B4-BE49-F238E27FC236}">
                <a16:creationId xmlns:a16="http://schemas.microsoft.com/office/drawing/2014/main" id="{24DF549A-C88B-1ABA-C1DC-6BAB8BB7E6A6}"/>
              </a:ext>
            </a:extLst>
          </p:cNvPr>
          <p:cNvSpPr txBox="1"/>
          <p:nvPr/>
        </p:nvSpPr>
        <p:spPr>
          <a:xfrm>
            <a:off x="3580877" y="6128484"/>
            <a:ext cx="6389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size classes (small, medium, large) </a:t>
            </a:r>
            <a:endParaRPr lang="it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23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2336</TotalTime>
  <Words>165</Words>
  <Application>Microsoft Macintosh PowerPoint</Application>
  <PresentationFormat>A4 (21x29,7 cm)</PresentationFormat>
  <Paragraphs>49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Marchessaux</dc:creator>
  <cp:lastModifiedBy>Gjoni, Vojsava</cp:lastModifiedBy>
  <cp:revision>9</cp:revision>
  <dcterms:created xsi:type="dcterms:W3CDTF">2024-01-18T14:52:27Z</dcterms:created>
  <dcterms:modified xsi:type="dcterms:W3CDTF">2024-02-06T15:32:58Z</dcterms:modified>
</cp:coreProperties>
</file>