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082"/>
    <a:srgbClr val="FD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70" autoAdjust="0"/>
    <p:restoredTop sz="94660"/>
  </p:normalViewPr>
  <p:slideViewPr>
    <p:cSldViewPr snapToGrid="0">
      <p:cViewPr>
        <p:scale>
          <a:sx n="85" d="100"/>
          <a:sy n="85" d="100"/>
        </p:scale>
        <p:origin x="147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D523E-B86D-EF00-C4F6-6E0512284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516501-BA23-9372-89F9-76291EC8D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547C6B-C13C-683D-11EA-12BBB11A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9D75-078B-4B0E-B651-E4F49B35389F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F0C20C-AD46-C485-660C-DC7DE9F7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165FA0-D66B-105E-43B7-60651D5A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3460-1ACD-4CCB-8A22-B30B36812870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88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46533-EEFD-5908-A7B4-2347D916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AA5A7F-AE09-1CC9-93BE-73AF51D07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9A1E59-4CBF-5C65-D048-53A38359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9D75-078B-4B0E-B651-E4F49B35389F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E22418-75C0-CDFA-665B-17C9CBF3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187243-24C9-54E4-2A13-D9938CBC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3460-1ACD-4CCB-8A22-B30B36812870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69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F0823C2-782F-2D3E-8846-5DD56A28C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368D1F-6C8E-FB72-AE4F-38F5474C9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8B9ACA-2F70-4425-E2D8-0AFB0449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9D75-078B-4B0E-B651-E4F49B35389F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AFCEF4-D33B-941D-3983-D0CE461B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9F6DE3-F9C2-89C7-AFCD-7EACA11D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3460-1ACD-4CCB-8A22-B30B36812870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51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8ED10-911C-422E-42D3-5688AD18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18AAE5-AA33-02FA-E488-A9A93481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9E2DA8-C4F7-7585-AAC8-0536E736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9D75-078B-4B0E-B651-E4F49B35389F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58A3DA-51F1-C0C5-1706-72C99C33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6BDCC4-6EE5-522D-7BAF-330BCE86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3460-1ACD-4CCB-8A22-B30B36812870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47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F40A18-D811-A49F-8DA2-7C0CDC82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9B8BD3-8676-83E9-9D70-8D7DCBA0C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2B7109-9E4B-D91B-3126-3852557C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9D75-078B-4B0E-B651-E4F49B35389F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BFA960-F125-6433-331D-98780490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4EE9D1-80E0-7632-9154-4E635291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3460-1ACD-4CCB-8A22-B30B36812870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25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5560C-0086-E40C-2475-7974DB44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39EF86-016A-0EEE-F727-466F1AC27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35B6A7-2A6C-B03C-93FA-088409625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8086E2-305B-87BF-4DC6-079F64D5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9D75-078B-4B0E-B651-E4F49B35389F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8AC879-4477-BDE1-6BA6-C69E061F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442667-FC6D-B929-F81D-F15D7DA3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3460-1ACD-4CCB-8A22-B30B36812870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26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BBBA00-FDDF-433A-A446-6D08AD7B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7BF899-226E-9AF2-1D2B-94C6BE489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2CE05B-4142-E679-EBA3-7B69EFD66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E836F4-2CA7-9614-BDCE-9CA0C6090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720E13-D84F-20DD-880F-35B786ACC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30B0806-130E-8304-FCCD-65A98C9B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9D75-078B-4B0E-B651-E4F49B35389F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0582FC4-8EF9-0371-2693-8A98C164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9485349-5785-BE97-DBAB-5BA92F85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3460-1ACD-4CCB-8A22-B30B36812870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42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4E5FB-929A-0737-9EC0-36A136E7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44D487-43F4-D5CB-7E29-89C36285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9D75-078B-4B0E-B651-E4F49B35389F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76E49F-AF24-DECA-718C-8DB18CAD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2C6FF8-2E70-FE7F-114E-CD90FE95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3460-1ACD-4CCB-8A22-B30B36812870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55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C679B0-6DC0-594A-AE62-95307C03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9D75-078B-4B0E-B651-E4F49B35389F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226818-1978-E23E-75D1-08D87BDE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79BB99-8C2F-F1B7-336F-A855DDBA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3460-1ACD-4CCB-8A22-B30B36812870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2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DB1D1C-B6D7-F461-357F-781B06EA3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94277-8F92-1485-4C24-BFF10ACC3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9D1803-1C95-AD3F-838D-6045AF90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F0D97F-F61A-E034-30E4-FBCBD96F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9D75-078B-4B0E-B651-E4F49B35389F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85040C-5838-5A9C-903E-AED5764D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07F95C-5B68-312B-17A9-2EA06C9B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3460-1ACD-4CCB-8A22-B30B36812870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97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91DCAE-5361-3D62-F9F6-1B0027B2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84E19F-42E8-572D-C52D-469DF8633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B8EF9E-688E-31EA-80A1-BB6896F82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B1B81A-53A7-9CD5-43EF-0AD1FEC2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9D75-078B-4B0E-B651-E4F49B35389F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DFF433-9C5A-E99E-55CB-2E915C00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8E7746-39EA-969C-9195-64F61EC1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3460-1ACD-4CCB-8A22-B30B36812870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5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E6D8E6D-A981-FE12-BE98-A05BA270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982ABD-495B-4663-898F-902F82A2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2CE60F-56AD-D35B-0DC8-4965743A4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C9D75-078B-4B0E-B651-E4F49B35389F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A4731B-2FC2-50D0-3B61-35170D688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875970-0D64-3001-29E6-05DEAAFEC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03460-1ACD-4CCB-8A22-B30B36812870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11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linea, diagramma, Diagramma, schermata&#10;&#10;Descrizione generata automaticamente">
            <a:extLst>
              <a:ext uri="{FF2B5EF4-FFF2-40B4-BE49-F238E27FC236}">
                <a16:creationId xmlns:a16="http://schemas.microsoft.com/office/drawing/2014/main" id="{0F519033-0F29-E947-85D1-8A2CFE8D02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3" r="7428"/>
          <a:stretch/>
        </p:blipFill>
        <p:spPr>
          <a:xfrm>
            <a:off x="188617" y="3492295"/>
            <a:ext cx="8572380" cy="3386405"/>
          </a:xfrm>
          <a:prstGeom prst="rect">
            <a:avLst/>
          </a:prstGeom>
        </p:spPr>
      </p:pic>
      <p:pic>
        <p:nvPicPr>
          <p:cNvPr id="5" name="Immagine 4" descr="Immagine che contiene linea, diagramma, Diagramma, schermata&#10;&#10;Descrizione generata automaticamente">
            <a:extLst>
              <a:ext uri="{FF2B5EF4-FFF2-40B4-BE49-F238E27FC236}">
                <a16:creationId xmlns:a16="http://schemas.microsoft.com/office/drawing/2014/main" id="{3517A014-EF27-3AB0-19EE-7B5E55C566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9" t="7136" r="37649" b="12119"/>
          <a:stretch/>
        </p:blipFill>
        <p:spPr>
          <a:xfrm>
            <a:off x="6091985" y="3567024"/>
            <a:ext cx="2546752" cy="2872012"/>
          </a:xfrm>
          <a:prstGeom prst="rect">
            <a:avLst/>
          </a:prstGeom>
        </p:spPr>
      </p:pic>
      <p:pic>
        <p:nvPicPr>
          <p:cNvPr id="6" name="Immagine 5" descr="Immagine che contiene linea, diagramma, Diagramma, schermata&#10;&#10;Descrizione generata automaticamente">
            <a:extLst>
              <a:ext uri="{FF2B5EF4-FFF2-40B4-BE49-F238E27FC236}">
                <a16:creationId xmlns:a16="http://schemas.microsoft.com/office/drawing/2014/main" id="{B86A68C5-9F83-420F-CC0F-5FEBC19629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52" t="7136" r="8735" b="12897"/>
          <a:stretch/>
        </p:blipFill>
        <p:spPr>
          <a:xfrm>
            <a:off x="3363154" y="3562410"/>
            <a:ext cx="2593974" cy="284435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BF605C7-65F3-ACB9-7B7D-C388CD7A22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83" b="6153"/>
          <a:stretch/>
        </p:blipFill>
        <p:spPr>
          <a:xfrm>
            <a:off x="188617" y="77249"/>
            <a:ext cx="8539462" cy="342233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57A7416-F924-44B8-AB86-C8DCFB876F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59" t="8495" r="37713" b="12179"/>
          <a:stretch/>
        </p:blipFill>
        <p:spPr>
          <a:xfrm>
            <a:off x="6024549" y="376455"/>
            <a:ext cx="2604671" cy="289276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B72EB90-1CD6-029A-1D23-04713F9482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583" t="9213" r="8579" b="14851"/>
          <a:stretch/>
        </p:blipFill>
        <p:spPr>
          <a:xfrm>
            <a:off x="3395428" y="415834"/>
            <a:ext cx="2577841" cy="2769169"/>
          </a:xfrm>
          <a:prstGeom prst="rect">
            <a:avLst/>
          </a:prstGeom>
        </p:spPr>
      </p:pic>
      <p:grpSp>
        <p:nvGrpSpPr>
          <p:cNvPr id="10" name="Groupe 78">
            <a:extLst>
              <a:ext uri="{FF2B5EF4-FFF2-40B4-BE49-F238E27FC236}">
                <a16:creationId xmlns:a16="http://schemas.microsoft.com/office/drawing/2014/main" id="{5CA8DDB9-B18B-7E7C-7E54-9CD3599EF057}"/>
              </a:ext>
            </a:extLst>
          </p:cNvPr>
          <p:cNvGrpSpPr/>
          <p:nvPr/>
        </p:nvGrpSpPr>
        <p:grpSpPr>
          <a:xfrm>
            <a:off x="748874" y="446830"/>
            <a:ext cx="548640" cy="552751"/>
            <a:chOff x="5593634" y="1315429"/>
            <a:chExt cx="4002685" cy="4005853"/>
          </a:xfrm>
        </p:grpSpPr>
        <p:grpSp>
          <p:nvGrpSpPr>
            <p:cNvPr id="11" name="Groupe 8">
              <a:extLst>
                <a:ext uri="{FF2B5EF4-FFF2-40B4-BE49-F238E27FC236}">
                  <a16:creationId xmlns:a16="http://schemas.microsoft.com/office/drawing/2014/main" id="{09D2A5BC-5601-88E8-949C-A6962794722E}"/>
                </a:ext>
              </a:extLst>
            </p:cNvPr>
            <p:cNvGrpSpPr/>
            <p:nvPr/>
          </p:nvGrpSpPr>
          <p:grpSpPr>
            <a:xfrm>
              <a:off x="5600254" y="1321979"/>
              <a:ext cx="3996065" cy="3999303"/>
              <a:chOff x="4710881" y="1159369"/>
              <a:chExt cx="914479" cy="915220"/>
            </a:xfrm>
          </p:grpSpPr>
          <p:sp>
            <p:nvSpPr>
              <p:cNvPr id="17" name="Ellipse 10">
                <a:extLst>
                  <a:ext uri="{FF2B5EF4-FFF2-40B4-BE49-F238E27FC236}">
                    <a16:creationId xmlns:a16="http://schemas.microsoft.com/office/drawing/2014/main" id="{80A6B612-88DC-7182-3974-B27B2E76BC4A}"/>
                  </a:ext>
                </a:extLst>
              </p:cNvPr>
              <p:cNvSpPr/>
              <p:nvPr/>
            </p:nvSpPr>
            <p:spPr>
              <a:xfrm>
                <a:off x="4710960" y="1159369"/>
                <a:ext cx="914400" cy="9144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rgbClr val="FD8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" name="Image 9">
                <a:extLst>
                  <a:ext uri="{FF2B5EF4-FFF2-40B4-BE49-F238E27FC236}">
                    <a16:creationId xmlns:a16="http://schemas.microsoft.com/office/drawing/2014/main" id="{AF8D1B83-FB58-31EC-432D-3F333C2464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45879"/>
              <a:stretch/>
            </p:blipFill>
            <p:spPr>
              <a:xfrm>
                <a:off x="4710881" y="1579661"/>
                <a:ext cx="914479" cy="494928"/>
              </a:xfrm>
              <a:prstGeom prst="rect">
                <a:avLst/>
              </a:prstGeom>
            </p:spPr>
          </p:pic>
        </p:grpSp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231A3929-003B-E655-A939-B84559E5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9144" y="1924608"/>
              <a:ext cx="2384983" cy="17002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13" name="Ellipse 29">
              <a:extLst>
                <a:ext uri="{FF2B5EF4-FFF2-40B4-BE49-F238E27FC236}">
                  <a16:creationId xmlns:a16="http://schemas.microsoft.com/office/drawing/2014/main" id="{0F78A830-BC77-0B33-0278-FF85664C6973}"/>
                </a:ext>
              </a:extLst>
            </p:cNvPr>
            <p:cNvSpPr/>
            <p:nvPr/>
          </p:nvSpPr>
          <p:spPr>
            <a:xfrm>
              <a:off x="5593634" y="1315429"/>
              <a:ext cx="3995720" cy="3995720"/>
            </a:xfrm>
            <a:prstGeom prst="ellipse">
              <a:avLst/>
            </a:prstGeom>
            <a:noFill/>
            <a:ln w="28575">
              <a:solidFill>
                <a:srgbClr val="FD8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 : forme 58">
              <a:extLst>
                <a:ext uri="{FF2B5EF4-FFF2-40B4-BE49-F238E27FC236}">
                  <a16:creationId xmlns:a16="http://schemas.microsoft.com/office/drawing/2014/main" id="{4C6FEC20-B10E-9667-CFBB-B13B12F337F3}"/>
                </a:ext>
              </a:extLst>
            </p:cNvPr>
            <p:cNvSpPr/>
            <p:nvPr/>
          </p:nvSpPr>
          <p:spPr>
            <a:xfrm>
              <a:off x="8027517" y="1603598"/>
              <a:ext cx="553589" cy="553589"/>
            </a:xfrm>
            <a:custGeom>
              <a:avLst/>
              <a:gdLst>
                <a:gd name="connsiteX0" fmla="*/ 1972913 w 1972913"/>
                <a:gd name="connsiteY0" fmla="*/ 986504 h 1972913"/>
                <a:gd name="connsiteX1" fmla="*/ 986409 w 1972913"/>
                <a:gd name="connsiteY1" fmla="*/ 1972913 h 1972913"/>
                <a:gd name="connsiteX2" fmla="*/ 0 w 1972913"/>
                <a:gd name="connsiteY2" fmla="*/ 986504 h 1972913"/>
                <a:gd name="connsiteX3" fmla="*/ 986409 w 1972913"/>
                <a:gd name="connsiteY3" fmla="*/ 0 h 1972913"/>
                <a:gd name="connsiteX4" fmla="*/ 1972913 w 1972913"/>
                <a:gd name="connsiteY4" fmla="*/ 986504 h 19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2913" h="1972913">
                  <a:moveTo>
                    <a:pt x="1972913" y="986504"/>
                  </a:moveTo>
                  <a:cubicBezTo>
                    <a:pt x="1972913" y="1530991"/>
                    <a:pt x="1531125" y="1972913"/>
                    <a:pt x="986409" y="1972913"/>
                  </a:cubicBezTo>
                  <a:cubicBezTo>
                    <a:pt x="441503" y="1972913"/>
                    <a:pt x="0" y="1531030"/>
                    <a:pt x="0" y="986504"/>
                  </a:cubicBezTo>
                  <a:cubicBezTo>
                    <a:pt x="0" y="441598"/>
                    <a:pt x="441465" y="0"/>
                    <a:pt x="986409" y="0"/>
                  </a:cubicBezTo>
                  <a:cubicBezTo>
                    <a:pt x="1531144" y="95"/>
                    <a:pt x="1972913" y="441674"/>
                    <a:pt x="1972913" y="986504"/>
                  </a:cubicBezTo>
                  <a:close/>
                </a:path>
              </a:pathLst>
            </a:custGeom>
            <a:solidFill>
              <a:srgbClr val="EEA1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" name="Forme libre : forme 64">
              <a:extLst>
                <a:ext uri="{FF2B5EF4-FFF2-40B4-BE49-F238E27FC236}">
                  <a16:creationId xmlns:a16="http://schemas.microsoft.com/office/drawing/2014/main" id="{09783C4E-6C56-0964-0585-2A53A8FCD804}"/>
                </a:ext>
              </a:extLst>
            </p:cNvPr>
            <p:cNvSpPr/>
            <p:nvPr/>
          </p:nvSpPr>
          <p:spPr>
            <a:xfrm>
              <a:off x="7294161" y="1612368"/>
              <a:ext cx="1077515" cy="290208"/>
            </a:xfrm>
            <a:custGeom>
              <a:avLst/>
              <a:gdLst>
                <a:gd name="connsiteX0" fmla="*/ 2900127 w 2903304"/>
                <a:gd name="connsiteY0" fmla="*/ 512519 h 781949"/>
                <a:gd name="connsiteX1" fmla="*/ 2836966 w 2903304"/>
                <a:gd name="connsiteY1" fmla="*/ 614903 h 781949"/>
                <a:gd name="connsiteX2" fmla="*/ 2862189 w 2903304"/>
                <a:gd name="connsiteY2" fmla="*/ 678892 h 781949"/>
                <a:gd name="connsiteX3" fmla="*/ 2383577 w 2903304"/>
                <a:gd name="connsiteY3" fmla="*/ 678892 h 781949"/>
                <a:gd name="connsiteX4" fmla="*/ 2131678 w 2903304"/>
                <a:gd name="connsiteY4" fmla="*/ 742881 h 781949"/>
                <a:gd name="connsiteX5" fmla="*/ 1929920 w 2903304"/>
                <a:gd name="connsiteY5" fmla="*/ 678892 h 781949"/>
                <a:gd name="connsiteX6" fmla="*/ 1715998 w 2903304"/>
                <a:gd name="connsiteY6" fmla="*/ 742881 h 781949"/>
                <a:gd name="connsiteX7" fmla="*/ 1401054 w 2903304"/>
                <a:gd name="connsiteY7" fmla="*/ 717287 h 781949"/>
                <a:gd name="connsiteX8" fmla="*/ 1086148 w 2903304"/>
                <a:gd name="connsiteY8" fmla="*/ 768579 h 781949"/>
                <a:gd name="connsiteX9" fmla="*/ 746019 w 2903304"/>
                <a:gd name="connsiteY9" fmla="*/ 781381 h 781949"/>
                <a:gd name="connsiteX10" fmla="*/ 380497 w 2903304"/>
                <a:gd name="connsiteY10" fmla="*/ 704486 h 781949"/>
                <a:gd name="connsiteX11" fmla="*/ 53066 w 2903304"/>
                <a:gd name="connsiteY11" fmla="*/ 730079 h 781949"/>
                <a:gd name="connsiteX12" fmla="*/ 78298 w 2903304"/>
                <a:gd name="connsiteY12" fmla="*/ 666195 h 781949"/>
                <a:gd name="connsiteX13" fmla="*/ 15242 w 2903304"/>
                <a:gd name="connsiteY13" fmla="*/ 576508 h 781949"/>
                <a:gd name="connsiteX14" fmla="*/ 216782 w 2903304"/>
                <a:gd name="connsiteY14" fmla="*/ 538008 h 781949"/>
                <a:gd name="connsiteX15" fmla="*/ 380497 w 2903304"/>
                <a:gd name="connsiteY15" fmla="*/ 512519 h 781949"/>
                <a:gd name="connsiteX16" fmla="*/ 456193 w 2903304"/>
                <a:gd name="connsiteY16" fmla="*/ 422831 h 781949"/>
                <a:gd name="connsiteX17" fmla="*/ 783624 w 2903304"/>
                <a:gd name="connsiteY17" fmla="*/ 448425 h 781949"/>
                <a:gd name="connsiteX18" fmla="*/ 1060963 w 2903304"/>
                <a:gd name="connsiteY18" fmla="*/ 461227 h 781949"/>
                <a:gd name="connsiteX19" fmla="*/ 1275047 w 2903304"/>
                <a:gd name="connsiteY19" fmla="*/ 333249 h 781949"/>
                <a:gd name="connsiteX20" fmla="*/ 1401054 w 2903304"/>
                <a:gd name="connsiteY20" fmla="*/ 345945 h 781949"/>
                <a:gd name="connsiteX21" fmla="*/ 1363125 w 2903304"/>
                <a:gd name="connsiteY21" fmla="*/ 256363 h 781949"/>
                <a:gd name="connsiteX22" fmla="*/ 1401054 w 2903304"/>
                <a:gd name="connsiteY22" fmla="*/ 77093 h 781949"/>
                <a:gd name="connsiteX23" fmla="*/ 1602593 w 2903304"/>
                <a:gd name="connsiteY23" fmla="*/ 302 h 781949"/>
                <a:gd name="connsiteX24" fmla="*/ 1715998 w 2903304"/>
                <a:gd name="connsiteY24" fmla="*/ 89885 h 781949"/>
                <a:gd name="connsiteX25" fmla="*/ 1841851 w 2903304"/>
                <a:gd name="connsiteY25" fmla="*/ 179572 h 781949"/>
                <a:gd name="connsiteX26" fmla="*/ 1942721 w 2903304"/>
                <a:gd name="connsiteY26" fmla="*/ 218072 h 781949"/>
                <a:gd name="connsiteX27" fmla="*/ 2106437 w 2903304"/>
                <a:gd name="connsiteY27" fmla="*/ 141177 h 781949"/>
                <a:gd name="connsiteX28" fmla="*/ 2219746 w 2903304"/>
                <a:gd name="connsiteY28" fmla="*/ 218072 h 781949"/>
                <a:gd name="connsiteX29" fmla="*/ 2156739 w 2903304"/>
                <a:gd name="connsiteY29" fmla="*/ 333249 h 781949"/>
                <a:gd name="connsiteX30" fmla="*/ 1980488 w 2903304"/>
                <a:gd name="connsiteY30" fmla="*/ 333249 h 781949"/>
                <a:gd name="connsiteX31" fmla="*/ 1829202 w 2903304"/>
                <a:gd name="connsiteY31" fmla="*/ 410144 h 781949"/>
                <a:gd name="connsiteX32" fmla="*/ 1879609 w 2903304"/>
                <a:gd name="connsiteY32" fmla="*/ 538017 h 781949"/>
                <a:gd name="connsiteX33" fmla="*/ 2081205 w 2903304"/>
                <a:gd name="connsiteY33" fmla="*/ 486935 h 781949"/>
                <a:gd name="connsiteX34" fmla="*/ 2181970 w 2903304"/>
                <a:gd name="connsiteY34" fmla="*/ 397247 h 781949"/>
                <a:gd name="connsiteX35" fmla="*/ 2282792 w 2903304"/>
                <a:gd name="connsiteY35" fmla="*/ 435642 h 781949"/>
                <a:gd name="connsiteX36" fmla="*/ 2433869 w 2903304"/>
                <a:gd name="connsiteY36" fmla="*/ 448434 h 781949"/>
                <a:gd name="connsiteX37" fmla="*/ 2648048 w 2903304"/>
                <a:gd name="connsiteY37" fmla="*/ 499736 h 781949"/>
                <a:gd name="connsiteX38" fmla="*/ 2899889 w 2903304"/>
                <a:gd name="connsiteY38" fmla="*/ 512785 h 78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903304" h="781949">
                  <a:moveTo>
                    <a:pt x="2900127" y="512519"/>
                  </a:moveTo>
                  <a:cubicBezTo>
                    <a:pt x="2918796" y="557362"/>
                    <a:pt x="2849654" y="589309"/>
                    <a:pt x="2836966" y="614903"/>
                  </a:cubicBezTo>
                  <a:cubicBezTo>
                    <a:pt x="2824479" y="640497"/>
                    <a:pt x="2893612" y="646945"/>
                    <a:pt x="2862189" y="678892"/>
                  </a:cubicBezTo>
                  <a:cubicBezTo>
                    <a:pt x="2830823" y="710934"/>
                    <a:pt x="2433878" y="646945"/>
                    <a:pt x="2383577" y="678892"/>
                  </a:cubicBezTo>
                  <a:cubicBezTo>
                    <a:pt x="2333218" y="710934"/>
                    <a:pt x="2169445" y="698142"/>
                    <a:pt x="2131678" y="742881"/>
                  </a:cubicBezTo>
                  <a:cubicBezTo>
                    <a:pt x="2093902" y="787829"/>
                    <a:pt x="2005577" y="659537"/>
                    <a:pt x="1929920" y="678892"/>
                  </a:cubicBezTo>
                  <a:cubicBezTo>
                    <a:pt x="1854434" y="698142"/>
                    <a:pt x="1785197" y="736642"/>
                    <a:pt x="1715998" y="742881"/>
                  </a:cubicBezTo>
                  <a:cubicBezTo>
                    <a:pt x="1646494" y="749234"/>
                    <a:pt x="1571065" y="691798"/>
                    <a:pt x="1401054" y="717287"/>
                  </a:cubicBezTo>
                  <a:cubicBezTo>
                    <a:pt x="1230985" y="742881"/>
                    <a:pt x="1136516" y="800631"/>
                    <a:pt x="1086148" y="768579"/>
                  </a:cubicBezTo>
                  <a:cubicBezTo>
                    <a:pt x="1035789" y="736632"/>
                    <a:pt x="834145" y="787829"/>
                    <a:pt x="746019" y="781381"/>
                  </a:cubicBezTo>
                  <a:cubicBezTo>
                    <a:pt x="657732" y="774932"/>
                    <a:pt x="475081" y="698142"/>
                    <a:pt x="380497" y="704486"/>
                  </a:cubicBezTo>
                  <a:cubicBezTo>
                    <a:pt x="286181" y="710934"/>
                    <a:pt x="90985" y="723840"/>
                    <a:pt x="53066" y="730079"/>
                  </a:cubicBezTo>
                  <a:cubicBezTo>
                    <a:pt x="15242" y="736632"/>
                    <a:pt x="78298" y="685340"/>
                    <a:pt x="78298" y="666195"/>
                  </a:cubicBezTo>
                  <a:cubicBezTo>
                    <a:pt x="78298" y="646945"/>
                    <a:pt x="-41460" y="627695"/>
                    <a:pt x="15242" y="576508"/>
                  </a:cubicBezTo>
                  <a:cubicBezTo>
                    <a:pt x="71897" y="525216"/>
                    <a:pt x="84584" y="531769"/>
                    <a:pt x="216782" y="538008"/>
                  </a:cubicBezTo>
                  <a:cubicBezTo>
                    <a:pt x="349179" y="544456"/>
                    <a:pt x="342883" y="531664"/>
                    <a:pt x="380497" y="512519"/>
                  </a:cubicBezTo>
                  <a:cubicBezTo>
                    <a:pt x="418321" y="493164"/>
                    <a:pt x="399547" y="454873"/>
                    <a:pt x="456193" y="422831"/>
                  </a:cubicBezTo>
                  <a:cubicBezTo>
                    <a:pt x="512847" y="390780"/>
                    <a:pt x="714549" y="480372"/>
                    <a:pt x="783624" y="448425"/>
                  </a:cubicBezTo>
                  <a:cubicBezTo>
                    <a:pt x="852976" y="416278"/>
                    <a:pt x="978972" y="480372"/>
                    <a:pt x="1060963" y="461227"/>
                  </a:cubicBezTo>
                  <a:cubicBezTo>
                    <a:pt x="1142745" y="442081"/>
                    <a:pt x="1218335" y="339592"/>
                    <a:pt x="1275047" y="333249"/>
                  </a:cubicBezTo>
                  <a:cubicBezTo>
                    <a:pt x="1331750" y="326895"/>
                    <a:pt x="1356877" y="358842"/>
                    <a:pt x="1401054" y="345945"/>
                  </a:cubicBezTo>
                  <a:cubicBezTo>
                    <a:pt x="1445069" y="333249"/>
                    <a:pt x="1388357" y="288510"/>
                    <a:pt x="1363125" y="256363"/>
                  </a:cubicBezTo>
                  <a:cubicBezTo>
                    <a:pt x="1337998" y="224416"/>
                    <a:pt x="1306423" y="83646"/>
                    <a:pt x="1401054" y="77093"/>
                  </a:cubicBezTo>
                  <a:cubicBezTo>
                    <a:pt x="1495313" y="70740"/>
                    <a:pt x="1552025" y="6760"/>
                    <a:pt x="1602593" y="302"/>
                  </a:cubicBezTo>
                  <a:cubicBezTo>
                    <a:pt x="1652895" y="-6051"/>
                    <a:pt x="1659295" y="89885"/>
                    <a:pt x="1715998" y="89885"/>
                  </a:cubicBezTo>
                  <a:cubicBezTo>
                    <a:pt x="1772652" y="89885"/>
                    <a:pt x="1797836" y="179572"/>
                    <a:pt x="1841851" y="179572"/>
                  </a:cubicBezTo>
                  <a:cubicBezTo>
                    <a:pt x="1886076" y="179572"/>
                    <a:pt x="1879618" y="218072"/>
                    <a:pt x="1942721" y="218072"/>
                  </a:cubicBezTo>
                  <a:cubicBezTo>
                    <a:pt x="2005577" y="218072"/>
                    <a:pt x="2056078" y="134729"/>
                    <a:pt x="2106437" y="141177"/>
                  </a:cubicBezTo>
                  <a:cubicBezTo>
                    <a:pt x="2156739" y="147625"/>
                    <a:pt x="2213498" y="186021"/>
                    <a:pt x="2219746" y="218072"/>
                  </a:cubicBezTo>
                  <a:cubicBezTo>
                    <a:pt x="2226138" y="250114"/>
                    <a:pt x="2194562" y="326800"/>
                    <a:pt x="2156739" y="333249"/>
                  </a:cubicBezTo>
                  <a:cubicBezTo>
                    <a:pt x="2119029" y="339697"/>
                    <a:pt x="2030894" y="339602"/>
                    <a:pt x="1980488" y="333249"/>
                  </a:cubicBezTo>
                  <a:cubicBezTo>
                    <a:pt x="1929910" y="326895"/>
                    <a:pt x="1835594" y="345945"/>
                    <a:pt x="1829202" y="410144"/>
                  </a:cubicBezTo>
                  <a:cubicBezTo>
                    <a:pt x="1823011" y="474028"/>
                    <a:pt x="1804066" y="531778"/>
                    <a:pt x="1879609" y="538017"/>
                  </a:cubicBezTo>
                  <a:cubicBezTo>
                    <a:pt x="1955208" y="544465"/>
                    <a:pt x="2043382" y="474028"/>
                    <a:pt x="2081205" y="486935"/>
                  </a:cubicBezTo>
                  <a:cubicBezTo>
                    <a:pt x="2119029" y="499736"/>
                    <a:pt x="2144308" y="390789"/>
                    <a:pt x="2181970" y="397247"/>
                  </a:cubicBezTo>
                  <a:cubicBezTo>
                    <a:pt x="2219746" y="403591"/>
                    <a:pt x="2238568" y="448434"/>
                    <a:pt x="2282792" y="435642"/>
                  </a:cubicBezTo>
                  <a:cubicBezTo>
                    <a:pt x="2326855" y="422841"/>
                    <a:pt x="2339495" y="467684"/>
                    <a:pt x="2433869" y="448434"/>
                  </a:cubicBezTo>
                  <a:cubicBezTo>
                    <a:pt x="2528394" y="429289"/>
                    <a:pt x="2566218" y="512528"/>
                    <a:pt x="2648048" y="499736"/>
                  </a:cubicBezTo>
                  <a:cubicBezTo>
                    <a:pt x="2729772" y="487163"/>
                    <a:pt x="2880934" y="467923"/>
                    <a:pt x="2899889" y="512785"/>
                  </a:cubicBezTo>
                  <a:close/>
                </a:path>
              </a:pathLst>
            </a:custGeom>
            <a:gradFill>
              <a:gsLst>
                <a:gs pos="7300">
                  <a:srgbClr val="FDFDFE"/>
                </a:gs>
                <a:gs pos="94940">
                  <a:srgbClr val="DDE3E9"/>
                </a:gs>
              </a:gsLst>
              <a:lin ang="4809458" scaled="1"/>
            </a:gradFill>
            <a:ln w="1429" cap="flat">
              <a:solidFill>
                <a:srgbClr val="B4C6D3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orme libre : forme 76">
              <a:extLst>
                <a:ext uri="{FF2B5EF4-FFF2-40B4-BE49-F238E27FC236}">
                  <a16:creationId xmlns:a16="http://schemas.microsoft.com/office/drawing/2014/main" id="{A47493FA-C496-CF0F-5D51-29CCC78CF632}"/>
                </a:ext>
              </a:extLst>
            </p:cNvPr>
            <p:cNvSpPr/>
            <p:nvPr/>
          </p:nvSpPr>
          <p:spPr>
            <a:xfrm>
              <a:off x="6174883" y="2151234"/>
              <a:ext cx="625390" cy="270833"/>
            </a:xfrm>
            <a:custGeom>
              <a:avLst/>
              <a:gdLst>
                <a:gd name="connsiteX0" fmla="*/ 500324 w 1493140"/>
                <a:gd name="connsiteY0" fmla="*/ 117789 h 646622"/>
                <a:gd name="connsiteX1" fmla="*/ 729181 w 1493140"/>
                <a:gd name="connsiteY1" fmla="*/ 18633 h 646622"/>
                <a:gd name="connsiteX2" fmla="*/ 942274 w 1493140"/>
                <a:gd name="connsiteY2" fmla="*/ 3022 h 646622"/>
                <a:gd name="connsiteX3" fmla="*/ 1370118 w 1493140"/>
                <a:gd name="connsiteY3" fmla="*/ 35798 h 646622"/>
                <a:gd name="connsiteX4" fmla="*/ 1491124 w 1493140"/>
                <a:gd name="connsiteY4" fmla="*/ 134229 h 646622"/>
                <a:gd name="connsiteX5" fmla="*/ 1388483 w 1493140"/>
                <a:gd name="connsiteY5" fmla="*/ 320166 h 646622"/>
                <a:gd name="connsiteX6" fmla="*/ 1296452 w 1493140"/>
                <a:gd name="connsiteY6" fmla="*/ 486121 h 646622"/>
                <a:gd name="connsiteX7" fmla="*/ 1091998 w 1493140"/>
                <a:gd name="connsiteY7" fmla="*/ 543766 h 646622"/>
                <a:gd name="connsiteX8" fmla="*/ 240311 w 1493140"/>
                <a:gd name="connsiteY8" fmla="*/ 564054 h 646622"/>
                <a:gd name="connsiteX9" fmla="*/ 66765 w 1493140"/>
                <a:gd name="connsiteY9" fmla="*/ 273761 h 646622"/>
                <a:gd name="connsiteX10" fmla="*/ 254465 w 1493140"/>
                <a:gd name="connsiteY10" fmla="*/ 224231 h 646622"/>
                <a:gd name="connsiteX11" fmla="*/ 418447 w 1493140"/>
                <a:gd name="connsiteY11" fmla="*/ 142344 h 646622"/>
                <a:gd name="connsiteX12" fmla="*/ 500267 w 1493140"/>
                <a:gd name="connsiteY12" fmla="*/ 117960 h 64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93140" h="646622">
                  <a:moveTo>
                    <a:pt x="500324" y="117789"/>
                  </a:moveTo>
                  <a:cubicBezTo>
                    <a:pt x="625082" y="124552"/>
                    <a:pt x="643389" y="67116"/>
                    <a:pt x="729181" y="18633"/>
                  </a:cubicBezTo>
                  <a:cubicBezTo>
                    <a:pt x="780054" y="-10189"/>
                    <a:pt x="876619" y="3022"/>
                    <a:pt x="942274" y="3022"/>
                  </a:cubicBezTo>
                  <a:cubicBezTo>
                    <a:pt x="1094494" y="3022"/>
                    <a:pt x="1217109" y="34445"/>
                    <a:pt x="1370118" y="35798"/>
                  </a:cubicBezTo>
                  <a:cubicBezTo>
                    <a:pt x="1461320" y="36626"/>
                    <a:pt x="1480828" y="45894"/>
                    <a:pt x="1491124" y="134229"/>
                  </a:cubicBezTo>
                  <a:cubicBezTo>
                    <a:pt x="1504707" y="251072"/>
                    <a:pt x="1447376" y="250662"/>
                    <a:pt x="1388483" y="320166"/>
                  </a:cubicBezTo>
                  <a:cubicBezTo>
                    <a:pt x="1341763" y="375621"/>
                    <a:pt x="1371833" y="446268"/>
                    <a:pt x="1296452" y="486121"/>
                  </a:cubicBezTo>
                  <a:cubicBezTo>
                    <a:pt x="1234283" y="519306"/>
                    <a:pt x="1158587" y="524306"/>
                    <a:pt x="1091998" y="543766"/>
                  </a:cubicBezTo>
                  <a:cubicBezTo>
                    <a:pt x="850082" y="614517"/>
                    <a:pt x="464539" y="724084"/>
                    <a:pt x="240311" y="564054"/>
                  </a:cubicBezTo>
                  <a:cubicBezTo>
                    <a:pt x="144899" y="495903"/>
                    <a:pt x="-123964" y="406939"/>
                    <a:pt x="66765" y="273761"/>
                  </a:cubicBezTo>
                  <a:cubicBezTo>
                    <a:pt x="131173" y="228812"/>
                    <a:pt x="172426" y="233289"/>
                    <a:pt x="254465" y="224231"/>
                  </a:cubicBezTo>
                  <a:cubicBezTo>
                    <a:pt x="335932" y="214972"/>
                    <a:pt x="354611" y="179806"/>
                    <a:pt x="418447" y="142344"/>
                  </a:cubicBezTo>
                  <a:lnTo>
                    <a:pt x="500267" y="117960"/>
                  </a:lnTo>
                  <a:close/>
                </a:path>
              </a:pathLst>
            </a:custGeom>
            <a:gradFill>
              <a:gsLst>
                <a:gs pos="7300">
                  <a:srgbClr val="FDFDFE"/>
                </a:gs>
                <a:gs pos="94940">
                  <a:srgbClr val="DDE3E9"/>
                </a:gs>
              </a:gsLst>
              <a:lin ang="5999946" scaled="1"/>
            </a:gradFill>
            <a:ln w="1429" cap="flat">
              <a:solidFill>
                <a:srgbClr val="B4C6D3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9" name="Groupe 79">
            <a:extLst>
              <a:ext uri="{FF2B5EF4-FFF2-40B4-BE49-F238E27FC236}">
                <a16:creationId xmlns:a16="http://schemas.microsoft.com/office/drawing/2014/main" id="{5823CD5D-856F-9663-6D3C-3FB8C9432412}"/>
              </a:ext>
            </a:extLst>
          </p:cNvPr>
          <p:cNvGrpSpPr/>
          <p:nvPr/>
        </p:nvGrpSpPr>
        <p:grpSpPr>
          <a:xfrm>
            <a:off x="2523002" y="2557170"/>
            <a:ext cx="548640" cy="548640"/>
            <a:chOff x="1253541" y="1324945"/>
            <a:chExt cx="4008257" cy="3999920"/>
          </a:xfrm>
        </p:grpSpPr>
        <p:grpSp>
          <p:nvGrpSpPr>
            <p:cNvPr id="20" name="Groupe 6">
              <a:extLst>
                <a:ext uri="{FF2B5EF4-FFF2-40B4-BE49-F238E27FC236}">
                  <a16:creationId xmlns:a16="http://schemas.microsoft.com/office/drawing/2014/main" id="{15D0065D-13A9-6B8E-26F4-F3E2E9236F50}"/>
                </a:ext>
              </a:extLst>
            </p:cNvPr>
            <p:cNvGrpSpPr/>
            <p:nvPr/>
          </p:nvGrpSpPr>
          <p:grpSpPr>
            <a:xfrm>
              <a:off x="1253541" y="1325562"/>
              <a:ext cx="3996065" cy="3999303"/>
              <a:chOff x="4710881" y="1159369"/>
              <a:chExt cx="914479" cy="915220"/>
            </a:xfrm>
          </p:grpSpPr>
          <p:sp>
            <p:nvSpPr>
              <p:cNvPr id="41" name="Ellipse 5">
                <a:extLst>
                  <a:ext uri="{FF2B5EF4-FFF2-40B4-BE49-F238E27FC236}">
                    <a16:creationId xmlns:a16="http://schemas.microsoft.com/office/drawing/2014/main" id="{1B140C63-3792-A501-19D1-DD8C308F86AE}"/>
                  </a:ext>
                </a:extLst>
              </p:cNvPr>
              <p:cNvSpPr/>
              <p:nvPr/>
            </p:nvSpPr>
            <p:spPr>
              <a:xfrm>
                <a:off x="4710960" y="1159369"/>
                <a:ext cx="914400" cy="9144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42" name="Image 4">
                <a:extLst>
                  <a:ext uri="{FF2B5EF4-FFF2-40B4-BE49-F238E27FC236}">
                    <a16:creationId xmlns:a16="http://schemas.microsoft.com/office/drawing/2014/main" id="{8D4BBD21-5D16-10C4-9CB7-5C8CCE21AE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45879"/>
              <a:stretch/>
            </p:blipFill>
            <p:spPr>
              <a:xfrm>
                <a:off x="4710881" y="1579661"/>
                <a:ext cx="914479" cy="494928"/>
              </a:xfrm>
              <a:prstGeom prst="rect">
                <a:avLst/>
              </a:prstGeom>
            </p:spPr>
          </p:pic>
        </p:grpSp>
        <p:pic>
          <p:nvPicPr>
            <p:cNvPr id="21" name="Image 7">
              <a:extLst>
                <a:ext uri="{FF2B5EF4-FFF2-40B4-BE49-F238E27FC236}">
                  <a16:creationId xmlns:a16="http://schemas.microsoft.com/office/drawing/2014/main" id="{9EC2B06C-7A57-82FF-EEF4-AC61F9652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431" y="1928191"/>
              <a:ext cx="2384983" cy="17002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22" name="Ellipse 12">
              <a:extLst>
                <a:ext uri="{FF2B5EF4-FFF2-40B4-BE49-F238E27FC236}">
                  <a16:creationId xmlns:a16="http://schemas.microsoft.com/office/drawing/2014/main" id="{06D6572B-043E-6A75-08DE-9B1D5D9225E0}"/>
                </a:ext>
              </a:extLst>
            </p:cNvPr>
            <p:cNvSpPr/>
            <p:nvPr/>
          </p:nvSpPr>
          <p:spPr>
            <a:xfrm>
              <a:off x="3551267" y="1930285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13">
              <a:extLst>
                <a:ext uri="{FF2B5EF4-FFF2-40B4-BE49-F238E27FC236}">
                  <a16:creationId xmlns:a16="http://schemas.microsoft.com/office/drawing/2014/main" id="{B9D0233F-4F79-0A4B-19F3-DFFEC82007B1}"/>
                </a:ext>
              </a:extLst>
            </p:cNvPr>
            <p:cNvSpPr/>
            <p:nvPr/>
          </p:nvSpPr>
          <p:spPr>
            <a:xfrm>
              <a:off x="3425190" y="1533135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14">
              <a:extLst>
                <a:ext uri="{FF2B5EF4-FFF2-40B4-BE49-F238E27FC236}">
                  <a16:creationId xmlns:a16="http://schemas.microsoft.com/office/drawing/2014/main" id="{03537CC1-FBE4-0014-EF23-7F98FD31957C}"/>
                </a:ext>
              </a:extLst>
            </p:cNvPr>
            <p:cNvSpPr/>
            <p:nvPr/>
          </p:nvSpPr>
          <p:spPr>
            <a:xfrm>
              <a:off x="2747010" y="2069816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15">
              <a:extLst>
                <a:ext uri="{FF2B5EF4-FFF2-40B4-BE49-F238E27FC236}">
                  <a16:creationId xmlns:a16="http://schemas.microsoft.com/office/drawing/2014/main" id="{90CC40B7-A3A7-303D-C38F-7BF03FAAED22}"/>
                </a:ext>
              </a:extLst>
            </p:cNvPr>
            <p:cNvSpPr/>
            <p:nvPr/>
          </p:nvSpPr>
          <p:spPr>
            <a:xfrm>
              <a:off x="2173605" y="2041855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16">
              <a:extLst>
                <a:ext uri="{FF2B5EF4-FFF2-40B4-BE49-F238E27FC236}">
                  <a16:creationId xmlns:a16="http://schemas.microsoft.com/office/drawing/2014/main" id="{874AEBBA-9169-0C4F-C6F6-986D52095961}"/>
                </a:ext>
              </a:extLst>
            </p:cNvPr>
            <p:cNvSpPr/>
            <p:nvPr/>
          </p:nvSpPr>
          <p:spPr>
            <a:xfrm>
              <a:off x="1600200" y="2446710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17">
              <a:extLst>
                <a:ext uri="{FF2B5EF4-FFF2-40B4-BE49-F238E27FC236}">
                  <a16:creationId xmlns:a16="http://schemas.microsoft.com/office/drawing/2014/main" id="{B1ECAEA3-15E0-AA39-A193-FDE22F662C99}"/>
                </a:ext>
              </a:extLst>
            </p:cNvPr>
            <p:cNvSpPr/>
            <p:nvPr/>
          </p:nvSpPr>
          <p:spPr>
            <a:xfrm>
              <a:off x="1800122" y="24765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18">
              <a:extLst>
                <a:ext uri="{FF2B5EF4-FFF2-40B4-BE49-F238E27FC236}">
                  <a16:creationId xmlns:a16="http://schemas.microsoft.com/office/drawing/2014/main" id="{1102297C-9DFF-B3E4-6999-BC8AC5DD071C}"/>
                </a:ext>
              </a:extLst>
            </p:cNvPr>
            <p:cNvSpPr/>
            <p:nvPr/>
          </p:nvSpPr>
          <p:spPr>
            <a:xfrm>
              <a:off x="4497527" y="2483680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19">
              <a:extLst>
                <a:ext uri="{FF2B5EF4-FFF2-40B4-BE49-F238E27FC236}">
                  <a16:creationId xmlns:a16="http://schemas.microsoft.com/office/drawing/2014/main" id="{9D7F28ED-F64E-9333-8C9C-855883D2DAAF}"/>
                </a:ext>
              </a:extLst>
            </p:cNvPr>
            <p:cNvSpPr/>
            <p:nvPr/>
          </p:nvSpPr>
          <p:spPr>
            <a:xfrm>
              <a:off x="4264633" y="233677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2">
              <a:extLst>
                <a:ext uri="{FF2B5EF4-FFF2-40B4-BE49-F238E27FC236}">
                  <a16:creationId xmlns:a16="http://schemas.microsoft.com/office/drawing/2014/main" id="{48945BCF-27A0-674A-FC66-0185242A188F}"/>
                </a:ext>
              </a:extLst>
            </p:cNvPr>
            <p:cNvSpPr/>
            <p:nvPr/>
          </p:nvSpPr>
          <p:spPr>
            <a:xfrm>
              <a:off x="4649927" y="2916496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23">
              <a:extLst>
                <a:ext uri="{FF2B5EF4-FFF2-40B4-BE49-F238E27FC236}">
                  <a16:creationId xmlns:a16="http://schemas.microsoft.com/office/drawing/2014/main" id="{E1581670-FC04-760C-8650-37C44C3D4D97}"/>
                </a:ext>
              </a:extLst>
            </p:cNvPr>
            <p:cNvSpPr/>
            <p:nvPr/>
          </p:nvSpPr>
          <p:spPr>
            <a:xfrm>
              <a:off x="4849849" y="294637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24">
              <a:extLst>
                <a:ext uri="{FF2B5EF4-FFF2-40B4-BE49-F238E27FC236}">
                  <a16:creationId xmlns:a16="http://schemas.microsoft.com/office/drawing/2014/main" id="{1449CC8F-7E96-F1FD-E142-3C5DB1608847}"/>
                </a:ext>
              </a:extLst>
            </p:cNvPr>
            <p:cNvSpPr/>
            <p:nvPr/>
          </p:nvSpPr>
          <p:spPr>
            <a:xfrm>
              <a:off x="3927423" y="2079049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25">
              <a:extLst>
                <a:ext uri="{FF2B5EF4-FFF2-40B4-BE49-F238E27FC236}">
                  <a16:creationId xmlns:a16="http://schemas.microsoft.com/office/drawing/2014/main" id="{A57E456A-BA3F-DDFC-54F3-8B1B972EEB25}"/>
                </a:ext>
              </a:extLst>
            </p:cNvPr>
            <p:cNvSpPr/>
            <p:nvPr/>
          </p:nvSpPr>
          <p:spPr>
            <a:xfrm>
              <a:off x="3946681" y="238269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Forme libre : forme 36">
              <a:extLst>
                <a:ext uri="{FF2B5EF4-FFF2-40B4-BE49-F238E27FC236}">
                  <a16:creationId xmlns:a16="http://schemas.microsoft.com/office/drawing/2014/main" id="{066489DD-A49B-6D1D-DD1E-E2125CC5D4C4}"/>
                </a:ext>
              </a:extLst>
            </p:cNvPr>
            <p:cNvSpPr/>
            <p:nvPr/>
          </p:nvSpPr>
          <p:spPr>
            <a:xfrm rot="20876766">
              <a:off x="4084240" y="1504479"/>
              <a:ext cx="529343" cy="558133"/>
            </a:xfrm>
            <a:custGeom>
              <a:avLst/>
              <a:gdLst>
                <a:gd name="connsiteX0" fmla="*/ 153645 w 529343"/>
                <a:gd name="connsiteY0" fmla="*/ 7324 h 558133"/>
                <a:gd name="connsiteX1" fmla="*/ 129325 w 529343"/>
                <a:gd name="connsiteY1" fmla="*/ 0 h 558133"/>
                <a:gd name="connsiteX2" fmla="*/ 8533 w 529343"/>
                <a:gd name="connsiteY2" fmla="*/ 173277 h 558133"/>
                <a:gd name="connsiteX3" fmla="*/ 49955 w 529343"/>
                <a:gd name="connsiteY3" fmla="*/ 412595 h 558133"/>
                <a:gd name="connsiteX4" fmla="*/ 329113 w 529343"/>
                <a:gd name="connsiteY4" fmla="*/ 555083 h 558133"/>
                <a:gd name="connsiteX5" fmla="*/ 529343 w 529343"/>
                <a:gd name="connsiteY5" fmla="*/ 456323 h 558133"/>
                <a:gd name="connsiteX6" fmla="*/ 368919 w 529343"/>
                <a:gd name="connsiteY6" fmla="*/ 192258 h 558133"/>
                <a:gd name="connsiteX7" fmla="*/ 153645 w 529343"/>
                <a:gd name="connsiteY7" fmla="*/ 7324 h 5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9343" h="558133">
                  <a:moveTo>
                    <a:pt x="153645" y="7324"/>
                  </a:moveTo>
                  <a:cubicBezTo>
                    <a:pt x="142857" y="1912"/>
                    <a:pt x="129325" y="0"/>
                    <a:pt x="129325" y="0"/>
                  </a:cubicBezTo>
                  <a:cubicBezTo>
                    <a:pt x="129325" y="0"/>
                    <a:pt x="41782" y="30762"/>
                    <a:pt x="8533" y="173277"/>
                  </a:cubicBezTo>
                  <a:cubicBezTo>
                    <a:pt x="-24723" y="315796"/>
                    <a:pt x="49955" y="412595"/>
                    <a:pt x="49955" y="412595"/>
                  </a:cubicBezTo>
                  <a:cubicBezTo>
                    <a:pt x="49955" y="412595"/>
                    <a:pt x="153688" y="582795"/>
                    <a:pt x="329113" y="555083"/>
                  </a:cubicBezTo>
                  <a:cubicBezTo>
                    <a:pt x="501830" y="527798"/>
                    <a:pt x="529343" y="456323"/>
                    <a:pt x="529343" y="456323"/>
                  </a:cubicBezTo>
                  <a:cubicBezTo>
                    <a:pt x="529343" y="456323"/>
                    <a:pt x="477980" y="333937"/>
                    <a:pt x="368919" y="192258"/>
                  </a:cubicBezTo>
                  <a:cubicBezTo>
                    <a:pt x="290663" y="90600"/>
                    <a:pt x="194572" y="27857"/>
                    <a:pt x="153645" y="7324"/>
                  </a:cubicBezTo>
                  <a:close/>
                </a:path>
              </a:pathLst>
            </a:custGeom>
            <a:solidFill>
              <a:srgbClr val="FFFFFF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orme libre : forme 37">
              <a:extLst>
                <a:ext uri="{FF2B5EF4-FFF2-40B4-BE49-F238E27FC236}">
                  <a16:creationId xmlns:a16="http://schemas.microsoft.com/office/drawing/2014/main" id="{5ACE5341-BB53-8657-773F-D9827E365E52}"/>
                </a:ext>
              </a:extLst>
            </p:cNvPr>
            <p:cNvSpPr/>
            <p:nvPr/>
          </p:nvSpPr>
          <p:spPr>
            <a:xfrm rot="20876766">
              <a:off x="4168381" y="1671786"/>
              <a:ext cx="104632" cy="215338"/>
            </a:xfrm>
            <a:custGeom>
              <a:avLst/>
              <a:gdLst>
                <a:gd name="connsiteX0" fmla="*/ 38846 w 104632"/>
                <a:gd name="connsiteY0" fmla="*/ 108558 h 215338"/>
                <a:gd name="connsiteX1" fmla="*/ 14791 w 104632"/>
                <a:gd name="connsiteY1" fmla="*/ 87142 h 215338"/>
                <a:gd name="connsiteX2" fmla="*/ 18747 w 104632"/>
                <a:gd name="connsiteY2" fmla="*/ 52005 h 215338"/>
                <a:gd name="connsiteX3" fmla="*/ 57432 w 104632"/>
                <a:gd name="connsiteY3" fmla="*/ 4 h 215338"/>
                <a:gd name="connsiteX4" fmla="*/ 103116 w 104632"/>
                <a:gd name="connsiteY4" fmla="*/ 47413 h 215338"/>
                <a:gd name="connsiteX5" fmla="*/ 55411 w 104632"/>
                <a:gd name="connsiteY5" fmla="*/ 103658 h 215338"/>
                <a:gd name="connsiteX6" fmla="*/ 96642 w 104632"/>
                <a:gd name="connsiteY6" fmla="*/ 142180 h 215338"/>
                <a:gd name="connsiteX7" fmla="*/ 104373 w 104632"/>
                <a:gd name="connsiteY7" fmla="*/ 178324 h 215338"/>
                <a:gd name="connsiteX8" fmla="*/ 98195 w 104632"/>
                <a:gd name="connsiteY8" fmla="*/ 190436 h 215338"/>
                <a:gd name="connsiteX9" fmla="*/ 103062 w 104632"/>
                <a:gd name="connsiteY9" fmla="*/ 206541 h 215338"/>
                <a:gd name="connsiteX10" fmla="*/ 59202 w 104632"/>
                <a:gd name="connsiteY10" fmla="*/ 201771 h 215338"/>
                <a:gd name="connsiteX11" fmla="*/ 17556 w 104632"/>
                <a:gd name="connsiteY11" fmla="*/ 202609 h 215338"/>
                <a:gd name="connsiteX12" fmla="*/ 88 w 104632"/>
                <a:gd name="connsiteY12" fmla="*/ 154642 h 215338"/>
                <a:gd name="connsiteX13" fmla="*/ 34896 w 104632"/>
                <a:gd name="connsiteY13" fmla="*/ 115078 h 215338"/>
                <a:gd name="connsiteX14" fmla="*/ 38846 w 104632"/>
                <a:gd name="connsiteY14" fmla="*/ 108558 h 21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632" h="215338">
                  <a:moveTo>
                    <a:pt x="38846" y="108558"/>
                  </a:moveTo>
                  <a:cubicBezTo>
                    <a:pt x="25152" y="116042"/>
                    <a:pt x="18013" y="98211"/>
                    <a:pt x="14791" y="87142"/>
                  </a:cubicBezTo>
                  <a:cubicBezTo>
                    <a:pt x="10318" y="71780"/>
                    <a:pt x="13628" y="67498"/>
                    <a:pt x="18747" y="52005"/>
                  </a:cubicBezTo>
                  <a:cubicBezTo>
                    <a:pt x="24936" y="33274"/>
                    <a:pt x="32460" y="-429"/>
                    <a:pt x="57432" y="4"/>
                  </a:cubicBezTo>
                  <a:cubicBezTo>
                    <a:pt x="74650" y="310"/>
                    <a:pt x="105702" y="29976"/>
                    <a:pt x="103116" y="47413"/>
                  </a:cubicBezTo>
                  <a:cubicBezTo>
                    <a:pt x="100284" y="66517"/>
                    <a:pt x="67069" y="90401"/>
                    <a:pt x="55411" y="103658"/>
                  </a:cubicBezTo>
                  <a:cubicBezTo>
                    <a:pt x="77812" y="113103"/>
                    <a:pt x="85464" y="118340"/>
                    <a:pt x="96642" y="142180"/>
                  </a:cubicBezTo>
                  <a:cubicBezTo>
                    <a:pt x="103628" y="157080"/>
                    <a:pt x="105373" y="165192"/>
                    <a:pt x="104373" y="178324"/>
                  </a:cubicBezTo>
                  <a:cubicBezTo>
                    <a:pt x="104469" y="177018"/>
                    <a:pt x="98424" y="189716"/>
                    <a:pt x="98195" y="190436"/>
                  </a:cubicBezTo>
                  <a:cubicBezTo>
                    <a:pt x="97774" y="191803"/>
                    <a:pt x="102544" y="204183"/>
                    <a:pt x="103062" y="206541"/>
                  </a:cubicBezTo>
                  <a:cubicBezTo>
                    <a:pt x="87664" y="215697"/>
                    <a:pt x="78423" y="194027"/>
                    <a:pt x="59202" y="201771"/>
                  </a:cubicBezTo>
                  <a:cubicBezTo>
                    <a:pt x="41845" y="208779"/>
                    <a:pt x="32813" y="227975"/>
                    <a:pt x="17556" y="202609"/>
                  </a:cubicBezTo>
                  <a:cubicBezTo>
                    <a:pt x="14177" y="196977"/>
                    <a:pt x="-1304" y="160483"/>
                    <a:pt x="88" y="154642"/>
                  </a:cubicBezTo>
                  <a:cubicBezTo>
                    <a:pt x="4873" y="134541"/>
                    <a:pt x="39792" y="144594"/>
                    <a:pt x="34896" y="115078"/>
                  </a:cubicBezTo>
                  <a:lnTo>
                    <a:pt x="38846" y="108558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" name="Forme libre : forme 38">
              <a:extLst>
                <a:ext uri="{FF2B5EF4-FFF2-40B4-BE49-F238E27FC236}">
                  <a16:creationId xmlns:a16="http://schemas.microsoft.com/office/drawing/2014/main" id="{716BDAF4-F452-2405-E266-179590819F0F}"/>
                </a:ext>
              </a:extLst>
            </p:cNvPr>
            <p:cNvSpPr/>
            <p:nvPr/>
          </p:nvSpPr>
          <p:spPr>
            <a:xfrm rot="20876766">
              <a:off x="4135242" y="1843220"/>
              <a:ext cx="40666" cy="53007"/>
            </a:xfrm>
            <a:custGeom>
              <a:avLst/>
              <a:gdLst>
                <a:gd name="connsiteX0" fmla="*/ 36847 w 40666"/>
                <a:gd name="connsiteY0" fmla="*/ 34729 h 53007"/>
                <a:gd name="connsiteX1" fmla="*/ 1502 w 40666"/>
                <a:gd name="connsiteY1" fmla="*/ 13074 h 53007"/>
                <a:gd name="connsiteX2" fmla="*/ 38240 w 40666"/>
                <a:gd name="connsiteY2" fmla="*/ 48688 h 53007"/>
                <a:gd name="connsiteX3" fmla="*/ 40493 w 40666"/>
                <a:gd name="connsiteY3" fmla="*/ 40583 h 53007"/>
                <a:gd name="connsiteX4" fmla="*/ 36847 w 40666"/>
                <a:gd name="connsiteY4" fmla="*/ 34729 h 5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66" h="53007">
                  <a:moveTo>
                    <a:pt x="36847" y="34729"/>
                  </a:moveTo>
                  <a:cubicBezTo>
                    <a:pt x="31186" y="22653"/>
                    <a:pt x="13996" y="-21743"/>
                    <a:pt x="1502" y="13074"/>
                  </a:cubicBezTo>
                  <a:cubicBezTo>
                    <a:pt x="-6199" y="34544"/>
                    <a:pt x="17179" y="64205"/>
                    <a:pt x="38240" y="48688"/>
                  </a:cubicBezTo>
                  <a:cubicBezTo>
                    <a:pt x="38304" y="45657"/>
                    <a:pt x="41425" y="43375"/>
                    <a:pt x="40493" y="40583"/>
                  </a:cubicBezTo>
                  <a:lnTo>
                    <a:pt x="36847" y="34729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" name="Forme libre : forme 39">
              <a:extLst>
                <a:ext uri="{FF2B5EF4-FFF2-40B4-BE49-F238E27FC236}">
                  <a16:creationId xmlns:a16="http://schemas.microsoft.com/office/drawing/2014/main" id="{2AEFCE04-A338-AD85-7771-4666DD802133}"/>
                </a:ext>
              </a:extLst>
            </p:cNvPr>
            <p:cNvSpPr/>
            <p:nvPr/>
          </p:nvSpPr>
          <p:spPr>
            <a:xfrm rot="20876766">
              <a:off x="4205273" y="1893522"/>
              <a:ext cx="64180" cy="85651"/>
            </a:xfrm>
            <a:custGeom>
              <a:avLst/>
              <a:gdLst>
                <a:gd name="connsiteX0" fmla="*/ 64180 w 64180"/>
                <a:gd name="connsiteY0" fmla="*/ 83344 h 85651"/>
                <a:gd name="connsiteX1" fmla="*/ 59197 w 64180"/>
                <a:gd name="connsiteY1" fmla="*/ 17947 h 85651"/>
                <a:gd name="connsiteX2" fmla="*/ 7308 w 64180"/>
                <a:gd name="connsiteY2" fmla="*/ 780 h 85651"/>
                <a:gd name="connsiteX3" fmla="*/ 10879 w 64180"/>
                <a:gd name="connsiteY3" fmla="*/ 59290 h 85651"/>
                <a:gd name="connsiteX4" fmla="*/ 35953 w 64180"/>
                <a:gd name="connsiteY4" fmla="*/ 69067 h 85651"/>
                <a:gd name="connsiteX5" fmla="*/ 61308 w 64180"/>
                <a:gd name="connsiteY5" fmla="*/ 85308 h 85651"/>
                <a:gd name="connsiteX6" fmla="*/ 64180 w 64180"/>
                <a:gd name="connsiteY6" fmla="*/ 83344 h 8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180" h="85651">
                  <a:moveTo>
                    <a:pt x="64180" y="83344"/>
                  </a:moveTo>
                  <a:cubicBezTo>
                    <a:pt x="53601" y="63997"/>
                    <a:pt x="69871" y="35130"/>
                    <a:pt x="59197" y="17947"/>
                  </a:cubicBezTo>
                  <a:cubicBezTo>
                    <a:pt x="55085" y="11315"/>
                    <a:pt x="14566" y="-3558"/>
                    <a:pt x="7308" y="780"/>
                  </a:cubicBezTo>
                  <a:cubicBezTo>
                    <a:pt x="-6981" y="9312"/>
                    <a:pt x="2695" y="49861"/>
                    <a:pt x="10879" y="59290"/>
                  </a:cubicBezTo>
                  <a:cubicBezTo>
                    <a:pt x="20038" y="69869"/>
                    <a:pt x="24583" y="64262"/>
                    <a:pt x="35953" y="69067"/>
                  </a:cubicBezTo>
                  <a:cubicBezTo>
                    <a:pt x="45647" y="73171"/>
                    <a:pt x="48908" y="88092"/>
                    <a:pt x="61308" y="85308"/>
                  </a:cubicBezTo>
                  <a:lnTo>
                    <a:pt x="64180" y="83344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" name="Forme libre : forme 40">
              <a:extLst>
                <a:ext uri="{FF2B5EF4-FFF2-40B4-BE49-F238E27FC236}">
                  <a16:creationId xmlns:a16="http://schemas.microsoft.com/office/drawing/2014/main" id="{45188188-532A-6C2B-7847-B243505F48D9}"/>
                </a:ext>
              </a:extLst>
            </p:cNvPr>
            <p:cNvSpPr/>
            <p:nvPr/>
          </p:nvSpPr>
          <p:spPr>
            <a:xfrm rot="20876766">
              <a:off x="4147315" y="1531897"/>
              <a:ext cx="294060" cy="249074"/>
            </a:xfrm>
            <a:custGeom>
              <a:avLst/>
              <a:gdLst>
                <a:gd name="connsiteX0" fmla="*/ 13030 w 294060"/>
                <a:gd name="connsiteY0" fmla="*/ 10794 h 249074"/>
                <a:gd name="connsiteX1" fmla="*/ 515 w 294060"/>
                <a:gd name="connsiteY1" fmla="*/ 37251 h 249074"/>
                <a:gd name="connsiteX2" fmla="*/ 18028 w 294060"/>
                <a:gd name="connsiteY2" fmla="*/ 63069 h 249074"/>
                <a:gd name="connsiteX3" fmla="*/ 65845 w 294060"/>
                <a:gd name="connsiteY3" fmla="*/ 55303 h 249074"/>
                <a:gd name="connsiteX4" fmla="*/ 89438 w 294060"/>
                <a:gd name="connsiteY4" fmla="*/ 65200 h 249074"/>
                <a:gd name="connsiteX5" fmla="*/ 80023 w 294060"/>
                <a:gd name="connsiteY5" fmla="*/ 107369 h 249074"/>
                <a:gd name="connsiteX6" fmla="*/ 102590 w 294060"/>
                <a:gd name="connsiteY6" fmla="*/ 109527 h 249074"/>
                <a:gd name="connsiteX7" fmla="*/ 109977 w 294060"/>
                <a:gd name="connsiteY7" fmla="*/ 127663 h 249074"/>
                <a:gd name="connsiteX8" fmla="*/ 136660 w 294060"/>
                <a:gd name="connsiteY8" fmla="*/ 158080 h 249074"/>
                <a:gd name="connsiteX9" fmla="*/ 138812 w 294060"/>
                <a:gd name="connsiteY9" fmla="*/ 197526 h 249074"/>
                <a:gd name="connsiteX10" fmla="*/ 170162 w 294060"/>
                <a:gd name="connsiteY10" fmla="*/ 165481 h 249074"/>
                <a:gd name="connsiteX11" fmla="*/ 209836 w 294060"/>
                <a:gd name="connsiteY11" fmla="*/ 184325 h 249074"/>
                <a:gd name="connsiteX12" fmla="*/ 254011 w 294060"/>
                <a:gd name="connsiteY12" fmla="*/ 248044 h 249074"/>
                <a:gd name="connsiteX13" fmla="*/ 294060 w 294060"/>
                <a:gd name="connsiteY13" fmla="*/ 235647 h 249074"/>
                <a:gd name="connsiteX14" fmla="*/ 246009 w 294060"/>
                <a:gd name="connsiteY14" fmla="*/ 157214 h 249074"/>
                <a:gd name="connsiteX15" fmla="*/ 180306 w 294060"/>
                <a:gd name="connsiteY15" fmla="*/ 73102 h 249074"/>
                <a:gd name="connsiteX16" fmla="*/ 15491 w 294060"/>
                <a:gd name="connsiteY16" fmla="*/ 7989 h 249074"/>
                <a:gd name="connsiteX17" fmla="*/ 13030 w 294060"/>
                <a:gd name="connsiteY17" fmla="*/ 10794 h 24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4060" h="249074">
                  <a:moveTo>
                    <a:pt x="13030" y="10794"/>
                  </a:moveTo>
                  <a:cubicBezTo>
                    <a:pt x="1192" y="18298"/>
                    <a:pt x="1620" y="24794"/>
                    <a:pt x="515" y="37251"/>
                  </a:cubicBezTo>
                  <a:cubicBezTo>
                    <a:pt x="-1343" y="58123"/>
                    <a:pt x="1245" y="59881"/>
                    <a:pt x="18028" y="63069"/>
                  </a:cubicBezTo>
                  <a:cubicBezTo>
                    <a:pt x="35579" y="66402"/>
                    <a:pt x="50067" y="61479"/>
                    <a:pt x="65845" y="55303"/>
                  </a:cubicBezTo>
                  <a:cubicBezTo>
                    <a:pt x="82006" y="48993"/>
                    <a:pt x="94201" y="43766"/>
                    <a:pt x="89438" y="65200"/>
                  </a:cubicBezTo>
                  <a:cubicBezTo>
                    <a:pt x="86426" y="78754"/>
                    <a:pt x="60262" y="92070"/>
                    <a:pt x="80023" y="107369"/>
                  </a:cubicBezTo>
                  <a:cubicBezTo>
                    <a:pt x="87685" y="113303"/>
                    <a:pt x="95096" y="104420"/>
                    <a:pt x="102590" y="109527"/>
                  </a:cubicBezTo>
                  <a:cubicBezTo>
                    <a:pt x="108139" y="113319"/>
                    <a:pt x="106247" y="122360"/>
                    <a:pt x="109977" y="127663"/>
                  </a:cubicBezTo>
                  <a:cubicBezTo>
                    <a:pt x="117415" y="138218"/>
                    <a:pt x="132650" y="145457"/>
                    <a:pt x="136660" y="158080"/>
                  </a:cubicBezTo>
                  <a:cubicBezTo>
                    <a:pt x="141149" y="172207"/>
                    <a:pt x="125698" y="185272"/>
                    <a:pt x="138812" y="197526"/>
                  </a:cubicBezTo>
                  <a:cubicBezTo>
                    <a:pt x="155106" y="187126"/>
                    <a:pt x="157818" y="176359"/>
                    <a:pt x="170162" y="165481"/>
                  </a:cubicBezTo>
                  <a:cubicBezTo>
                    <a:pt x="194808" y="143765"/>
                    <a:pt x="200730" y="162763"/>
                    <a:pt x="209836" y="184325"/>
                  </a:cubicBezTo>
                  <a:cubicBezTo>
                    <a:pt x="216555" y="200233"/>
                    <a:pt x="233898" y="241191"/>
                    <a:pt x="254011" y="248044"/>
                  </a:cubicBezTo>
                  <a:cubicBezTo>
                    <a:pt x="267032" y="252475"/>
                    <a:pt x="281674" y="241545"/>
                    <a:pt x="294060" y="235647"/>
                  </a:cubicBezTo>
                  <a:cubicBezTo>
                    <a:pt x="291044" y="209873"/>
                    <a:pt x="261147" y="178739"/>
                    <a:pt x="246009" y="157214"/>
                  </a:cubicBezTo>
                  <a:cubicBezTo>
                    <a:pt x="225755" y="128408"/>
                    <a:pt x="204598" y="98004"/>
                    <a:pt x="180306" y="73102"/>
                  </a:cubicBezTo>
                  <a:cubicBezTo>
                    <a:pt x="154082" y="46226"/>
                    <a:pt x="48747" y="-23450"/>
                    <a:pt x="15491" y="7989"/>
                  </a:cubicBezTo>
                  <a:lnTo>
                    <a:pt x="13030" y="10794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" name="Forme libre : forme 41">
              <a:extLst>
                <a:ext uri="{FF2B5EF4-FFF2-40B4-BE49-F238E27FC236}">
                  <a16:creationId xmlns:a16="http://schemas.microsoft.com/office/drawing/2014/main" id="{04E13316-59A3-D5C3-6087-5E9ACCDA7003}"/>
                </a:ext>
              </a:extLst>
            </p:cNvPr>
            <p:cNvSpPr/>
            <p:nvPr/>
          </p:nvSpPr>
          <p:spPr>
            <a:xfrm rot="20876766">
              <a:off x="4360520" y="1876289"/>
              <a:ext cx="282843" cy="129688"/>
            </a:xfrm>
            <a:custGeom>
              <a:avLst/>
              <a:gdLst>
                <a:gd name="connsiteX0" fmla="*/ 277415 w 282843"/>
                <a:gd name="connsiteY0" fmla="*/ 30149 h 129688"/>
                <a:gd name="connsiteX1" fmla="*/ 216617 w 282843"/>
                <a:gd name="connsiteY1" fmla="*/ 9813 h 129688"/>
                <a:gd name="connsiteX2" fmla="*/ 148121 w 282843"/>
                <a:gd name="connsiteY2" fmla="*/ 57812 h 129688"/>
                <a:gd name="connsiteX3" fmla="*/ 126510 w 282843"/>
                <a:gd name="connsiteY3" fmla="*/ 85889 h 129688"/>
                <a:gd name="connsiteX4" fmla="*/ 105232 w 282843"/>
                <a:gd name="connsiteY4" fmla="*/ 67386 h 129688"/>
                <a:gd name="connsiteX5" fmla="*/ 85560 w 282843"/>
                <a:gd name="connsiteY5" fmla="*/ 68154 h 129688"/>
                <a:gd name="connsiteX6" fmla="*/ 84487 w 282843"/>
                <a:gd name="connsiteY6" fmla="*/ 97068 h 129688"/>
                <a:gd name="connsiteX7" fmla="*/ 46352 w 282843"/>
                <a:gd name="connsiteY7" fmla="*/ 95037 h 129688"/>
                <a:gd name="connsiteX8" fmla="*/ 0 w 282843"/>
                <a:gd name="connsiteY8" fmla="*/ 100217 h 129688"/>
                <a:gd name="connsiteX9" fmla="*/ 142466 w 282843"/>
                <a:gd name="connsiteY9" fmla="*/ 114032 h 129688"/>
                <a:gd name="connsiteX10" fmla="*/ 278334 w 282843"/>
                <a:gd name="connsiteY10" fmla="*/ 33510 h 129688"/>
                <a:gd name="connsiteX11" fmla="*/ 277415 w 282843"/>
                <a:gd name="connsiteY11" fmla="*/ 30149 h 12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843" h="129688">
                  <a:moveTo>
                    <a:pt x="277415" y="30149"/>
                  </a:moveTo>
                  <a:cubicBezTo>
                    <a:pt x="256728" y="691"/>
                    <a:pt x="251644" y="-9360"/>
                    <a:pt x="216617" y="9813"/>
                  </a:cubicBezTo>
                  <a:cubicBezTo>
                    <a:pt x="192091" y="23245"/>
                    <a:pt x="167041" y="37055"/>
                    <a:pt x="148121" y="57812"/>
                  </a:cubicBezTo>
                  <a:cubicBezTo>
                    <a:pt x="141685" y="64866"/>
                    <a:pt x="136509" y="82602"/>
                    <a:pt x="126510" y="85889"/>
                  </a:cubicBezTo>
                  <a:cubicBezTo>
                    <a:pt x="110090" y="91292"/>
                    <a:pt x="113538" y="75785"/>
                    <a:pt x="105232" y="67386"/>
                  </a:cubicBezTo>
                  <a:cubicBezTo>
                    <a:pt x="94553" y="56593"/>
                    <a:pt x="88032" y="51965"/>
                    <a:pt x="85560" y="68154"/>
                  </a:cubicBezTo>
                  <a:cubicBezTo>
                    <a:pt x="83754" y="80060"/>
                    <a:pt x="100048" y="83967"/>
                    <a:pt x="84487" y="97068"/>
                  </a:cubicBezTo>
                  <a:cubicBezTo>
                    <a:pt x="69057" y="77945"/>
                    <a:pt x="65725" y="89478"/>
                    <a:pt x="46352" y="95037"/>
                  </a:cubicBezTo>
                  <a:cubicBezTo>
                    <a:pt x="31220" y="99387"/>
                    <a:pt x="12638" y="89162"/>
                    <a:pt x="0" y="100217"/>
                  </a:cubicBezTo>
                  <a:cubicBezTo>
                    <a:pt x="24806" y="148519"/>
                    <a:pt x="103097" y="125563"/>
                    <a:pt x="142466" y="114032"/>
                  </a:cubicBezTo>
                  <a:cubicBezTo>
                    <a:pt x="164632" y="107547"/>
                    <a:pt x="310075" y="71724"/>
                    <a:pt x="278334" y="33510"/>
                  </a:cubicBezTo>
                  <a:lnTo>
                    <a:pt x="277415" y="30149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" name="Ellipse 42">
              <a:extLst>
                <a:ext uri="{FF2B5EF4-FFF2-40B4-BE49-F238E27FC236}">
                  <a16:creationId xmlns:a16="http://schemas.microsoft.com/office/drawing/2014/main" id="{F243E334-8814-5FBE-E123-2CCB783FC58F}"/>
                </a:ext>
              </a:extLst>
            </p:cNvPr>
            <p:cNvSpPr/>
            <p:nvPr/>
          </p:nvSpPr>
          <p:spPr>
            <a:xfrm>
              <a:off x="1266078" y="1324945"/>
              <a:ext cx="3995720" cy="3995720"/>
            </a:xfrm>
            <a:prstGeom prst="ellipse">
              <a:avLst/>
            </a:prstGeom>
            <a:noFill/>
            <a:ln w="28575">
              <a:solidFill>
                <a:srgbClr val="0200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78">
            <a:extLst>
              <a:ext uri="{FF2B5EF4-FFF2-40B4-BE49-F238E27FC236}">
                <a16:creationId xmlns:a16="http://schemas.microsoft.com/office/drawing/2014/main" id="{0FF80F66-82CC-D6BE-3293-F981786E49A7}"/>
              </a:ext>
            </a:extLst>
          </p:cNvPr>
          <p:cNvGrpSpPr/>
          <p:nvPr/>
        </p:nvGrpSpPr>
        <p:grpSpPr>
          <a:xfrm>
            <a:off x="3428555" y="420645"/>
            <a:ext cx="548640" cy="548640"/>
            <a:chOff x="5593634" y="1315429"/>
            <a:chExt cx="4002685" cy="4005853"/>
          </a:xfrm>
        </p:grpSpPr>
        <p:grpSp>
          <p:nvGrpSpPr>
            <p:cNvPr id="44" name="Groupe 8">
              <a:extLst>
                <a:ext uri="{FF2B5EF4-FFF2-40B4-BE49-F238E27FC236}">
                  <a16:creationId xmlns:a16="http://schemas.microsoft.com/office/drawing/2014/main" id="{6D268FF7-772F-FBCE-4A37-D5E488310F71}"/>
                </a:ext>
              </a:extLst>
            </p:cNvPr>
            <p:cNvGrpSpPr/>
            <p:nvPr/>
          </p:nvGrpSpPr>
          <p:grpSpPr>
            <a:xfrm>
              <a:off x="5600254" y="1321979"/>
              <a:ext cx="3996065" cy="3999303"/>
              <a:chOff x="4710881" y="1159369"/>
              <a:chExt cx="914479" cy="915220"/>
            </a:xfrm>
          </p:grpSpPr>
          <p:sp>
            <p:nvSpPr>
              <p:cNvPr id="50" name="Ellipse 10">
                <a:extLst>
                  <a:ext uri="{FF2B5EF4-FFF2-40B4-BE49-F238E27FC236}">
                    <a16:creationId xmlns:a16="http://schemas.microsoft.com/office/drawing/2014/main" id="{DF527191-46C3-F50C-DEBB-F4F7330BA559}"/>
                  </a:ext>
                </a:extLst>
              </p:cNvPr>
              <p:cNvSpPr/>
              <p:nvPr/>
            </p:nvSpPr>
            <p:spPr>
              <a:xfrm>
                <a:off x="4710960" y="1159369"/>
                <a:ext cx="914400" cy="9144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51" name="Image 9">
                <a:extLst>
                  <a:ext uri="{FF2B5EF4-FFF2-40B4-BE49-F238E27FC236}">
                    <a16:creationId xmlns:a16="http://schemas.microsoft.com/office/drawing/2014/main" id="{48864DD6-B92E-9720-4111-B98A800664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45879"/>
              <a:stretch/>
            </p:blipFill>
            <p:spPr>
              <a:xfrm>
                <a:off x="4710881" y="1579661"/>
                <a:ext cx="914479" cy="494928"/>
              </a:xfrm>
              <a:prstGeom prst="rect">
                <a:avLst/>
              </a:prstGeom>
            </p:spPr>
          </p:pic>
        </p:grpSp>
        <p:pic>
          <p:nvPicPr>
            <p:cNvPr id="45" name="Image 11">
              <a:extLst>
                <a:ext uri="{FF2B5EF4-FFF2-40B4-BE49-F238E27FC236}">
                  <a16:creationId xmlns:a16="http://schemas.microsoft.com/office/drawing/2014/main" id="{A41D5D9A-5BDA-4454-CD01-37975BA25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9144" y="1924608"/>
              <a:ext cx="2384983" cy="17002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46" name="Ellipse 29">
              <a:extLst>
                <a:ext uri="{FF2B5EF4-FFF2-40B4-BE49-F238E27FC236}">
                  <a16:creationId xmlns:a16="http://schemas.microsoft.com/office/drawing/2014/main" id="{0D49F356-ECE6-9468-4228-17542D94750D}"/>
                </a:ext>
              </a:extLst>
            </p:cNvPr>
            <p:cNvSpPr/>
            <p:nvPr/>
          </p:nvSpPr>
          <p:spPr>
            <a:xfrm>
              <a:off x="5593634" y="1315429"/>
              <a:ext cx="3995720" cy="3995720"/>
            </a:xfrm>
            <a:prstGeom prst="ellipse">
              <a:avLst/>
            </a:prstGeom>
            <a:noFill/>
            <a:ln w="28575">
              <a:solidFill>
                <a:srgbClr val="FD8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Forme libre : forme 58">
              <a:extLst>
                <a:ext uri="{FF2B5EF4-FFF2-40B4-BE49-F238E27FC236}">
                  <a16:creationId xmlns:a16="http://schemas.microsoft.com/office/drawing/2014/main" id="{0336E174-2648-2CD5-7FE2-91A6F2D9D5B5}"/>
                </a:ext>
              </a:extLst>
            </p:cNvPr>
            <p:cNvSpPr/>
            <p:nvPr/>
          </p:nvSpPr>
          <p:spPr>
            <a:xfrm>
              <a:off x="8027517" y="1603598"/>
              <a:ext cx="553589" cy="553589"/>
            </a:xfrm>
            <a:custGeom>
              <a:avLst/>
              <a:gdLst>
                <a:gd name="connsiteX0" fmla="*/ 1972913 w 1972913"/>
                <a:gd name="connsiteY0" fmla="*/ 986504 h 1972913"/>
                <a:gd name="connsiteX1" fmla="*/ 986409 w 1972913"/>
                <a:gd name="connsiteY1" fmla="*/ 1972913 h 1972913"/>
                <a:gd name="connsiteX2" fmla="*/ 0 w 1972913"/>
                <a:gd name="connsiteY2" fmla="*/ 986504 h 1972913"/>
                <a:gd name="connsiteX3" fmla="*/ 986409 w 1972913"/>
                <a:gd name="connsiteY3" fmla="*/ 0 h 1972913"/>
                <a:gd name="connsiteX4" fmla="*/ 1972913 w 1972913"/>
                <a:gd name="connsiteY4" fmla="*/ 986504 h 19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2913" h="1972913">
                  <a:moveTo>
                    <a:pt x="1972913" y="986504"/>
                  </a:moveTo>
                  <a:cubicBezTo>
                    <a:pt x="1972913" y="1530991"/>
                    <a:pt x="1531125" y="1972913"/>
                    <a:pt x="986409" y="1972913"/>
                  </a:cubicBezTo>
                  <a:cubicBezTo>
                    <a:pt x="441503" y="1972913"/>
                    <a:pt x="0" y="1531030"/>
                    <a:pt x="0" y="986504"/>
                  </a:cubicBezTo>
                  <a:cubicBezTo>
                    <a:pt x="0" y="441598"/>
                    <a:pt x="441465" y="0"/>
                    <a:pt x="986409" y="0"/>
                  </a:cubicBezTo>
                  <a:cubicBezTo>
                    <a:pt x="1531144" y="95"/>
                    <a:pt x="1972913" y="441674"/>
                    <a:pt x="1972913" y="986504"/>
                  </a:cubicBezTo>
                  <a:close/>
                </a:path>
              </a:pathLst>
            </a:custGeom>
            <a:solidFill>
              <a:srgbClr val="EEA1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" name="Forme libre : forme 64">
              <a:extLst>
                <a:ext uri="{FF2B5EF4-FFF2-40B4-BE49-F238E27FC236}">
                  <a16:creationId xmlns:a16="http://schemas.microsoft.com/office/drawing/2014/main" id="{E81BC9A0-9D5A-F55C-0254-FD9DCEB3FFA7}"/>
                </a:ext>
              </a:extLst>
            </p:cNvPr>
            <p:cNvSpPr/>
            <p:nvPr/>
          </p:nvSpPr>
          <p:spPr>
            <a:xfrm>
              <a:off x="7294161" y="1612368"/>
              <a:ext cx="1077515" cy="290208"/>
            </a:xfrm>
            <a:custGeom>
              <a:avLst/>
              <a:gdLst>
                <a:gd name="connsiteX0" fmla="*/ 2900127 w 2903304"/>
                <a:gd name="connsiteY0" fmla="*/ 512519 h 781949"/>
                <a:gd name="connsiteX1" fmla="*/ 2836966 w 2903304"/>
                <a:gd name="connsiteY1" fmla="*/ 614903 h 781949"/>
                <a:gd name="connsiteX2" fmla="*/ 2862189 w 2903304"/>
                <a:gd name="connsiteY2" fmla="*/ 678892 h 781949"/>
                <a:gd name="connsiteX3" fmla="*/ 2383577 w 2903304"/>
                <a:gd name="connsiteY3" fmla="*/ 678892 h 781949"/>
                <a:gd name="connsiteX4" fmla="*/ 2131678 w 2903304"/>
                <a:gd name="connsiteY4" fmla="*/ 742881 h 781949"/>
                <a:gd name="connsiteX5" fmla="*/ 1929920 w 2903304"/>
                <a:gd name="connsiteY5" fmla="*/ 678892 h 781949"/>
                <a:gd name="connsiteX6" fmla="*/ 1715998 w 2903304"/>
                <a:gd name="connsiteY6" fmla="*/ 742881 h 781949"/>
                <a:gd name="connsiteX7" fmla="*/ 1401054 w 2903304"/>
                <a:gd name="connsiteY7" fmla="*/ 717287 h 781949"/>
                <a:gd name="connsiteX8" fmla="*/ 1086148 w 2903304"/>
                <a:gd name="connsiteY8" fmla="*/ 768579 h 781949"/>
                <a:gd name="connsiteX9" fmla="*/ 746019 w 2903304"/>
                <a:gd name="connsiteY9" fmla="*/ 781381 h 781949"/>
                <a:gd name="connsiteX10" fmla="*/ 380497 w 2903304"/>
                <a:gd name="connsiteY10" fmla="*/ 704486 h 781949"/>
                <a:gd name="connsiteX11" fmla="*/ 53066 w 2903304"/>
                <a:gd name="connsiteY11" fmla="*/ 730079 h 781949"/>
                <a:gd name="connsiteX12" fmla="*/ 78298 w 2903304"/>
                <a:gd name="connsiteY12" fmla="*/ 666195 h 781949"/>
                <a:gd name="connsiteX13" fmla="*/ 15242 w 2903304"/>
                <a:gd name="connsiteY13" fmla="*/ 576508 h 781949"/>
                <a:gd name="connsiteX14" fmla="*/ 216782 w 2903304"/>
                <a:gd name="connsiteY14" fmla="*/ 538008 h 781949"/>
                <a:gd name="connsiteX15" fmla="*/ 380497 w 2903304"/>
                <a:gd name="connsiteY15" fmla="*/ 512519 h 781949"/>
                <a:gd name="connsiteX16" fmla="*/ 456193 w 2903304"/>
                <a:gd name="connsiteY16" fmla="*/ 422831 h 781949"/>
                <a:gd name="connsiteX17" fmla="*/ 783624 w 2903304"/>
                <a:gd name="connsiteY17" fmla="*/ 448425 h 781949"/>
                <a:gd name="connsiteX18" fmla="*/ 1060963 w 2903304"/>
                <a:gd name="connsiteY18" fmla="*/ 461227 h 781949"/>
                <a:gd name="connsiteX19" fmla="*/ 1275047 w 2903304"/>
                <a:gd name="connsiteY19" fmla="*/ 333249 h 781949"/>
                <a:gd name="connsiteX20" fmla="*/ 1401054 w 2903304"/>
                <a:gd name="connsiteY20" fmla="*/ 345945 h 781949"/>
                <a:gd name="connsiteX21" fmla="*/ 1363125 w 2903304"/>
                <a:gd name="connsiteY21" fmla="*/ 256363 h 781949"/>
                <a:gd name="connsiteX22" fmla="*/ 1401054 w 2903304"/>
                <a:gd name="connsiteY22" fmla="*/ 77093 h 781949"/>
                <a:gd name="connsiteX23" fmla="*/ 1602593 w 2903304"/>
                <a:gd name="connsiteY23" fmla="*/ 302 h 781949"/>
                <a:gd name="connsiteX24" fmla="*/ 1715998 w 2903304"/>
                <a:gd name="connsiteY24" fmla="*/ 89885 h 781949"/>
                <a:gd name="connsiteX25" fmla="*/ 1841851 w 2903304"/>
                <a:gd name="connsiteY25" fmla="*/ 179572 h 781949"/>
                <a:gd name="connsiteX26" fmla="*/ 1942721 w 2903304"/>
                <a:gd name="connsiteY26" fmla="*/ 218072 h 781949"/>
                <a:gd name="connsiteX27" fmla="*/ 2106437 w 2903304"/>
                <a:gd name="connsiteY27" fmla="*/ 141177 h 781949"/>
                <a:gd name="connsiteX28" fmla="*/ 2219746 w 2903304"/>
                <a:gd name="connsiteY28" fmla="*/ 218072 h 781949"/>
                <a:gd name="connsiteX29" fmla="*/ 2156739 w 2903304"/>
                <a:gd name="connsiteY29" fmla="*/ 333249 h 781949"/>
                <a:gd name="connsiteX30" fmla="*/ 1980488 w 2903304"/>
                <a:gd name="connsiteY30" fmla="*/ 333249 h 781949"/>
                <a:gd name="connsiteX31" fmla="*/ 1829202 w 2903304"/>
                <a:gd name="connsiteY31" fmla="*/ 410144 h 781949"/>
                <a:gd name="connsiteX32" fmla="*/ 1879609 w 2903304"/>
                <a:gd name="connsiteY32" fmla="*/ 538017 h 781949"/>
                <a:gd name="connsiteX33" fmla="*/ 2081205 w 2903304"/>
                <a:gd name="connsiteY33" fmla="*/ 486935 h 781949"/>
                <a:gd name="connsiteX34" fmla="*/ 2181970 w 2903304"/>
                <a:gd name="connsiteY34" fmla="*/ 397247 h 781949"/>
                <a:gd name="connsiteX35" fmla="*/ 2282792 w 2903304"/>
                <a:gd name="connsiteY35" fmla="*/ 435642 h 781949"/>
                <a:gd name="connsiteX36" fmla="*/ 2433869 w 2903304"/>
                <a:gd name="connsiteY36" fmla="*/ 448434 h 781949"/>
                <a:gd name="connsiteX37" fmla="*/ 2648048 w 2903304"/>
                <a:gd name="connsiteY37" fmla="*/ 499736 h 781949"/>
                <a:gd name="connsiteX38" fmla="*/ 2899889 w 2903304"/>
                <a:gd name="connsiteY38" fmla="*/ 512785 h 78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903304" h="781949">
                  <a:moveTo>
                    <a:pt x="2900127" y="512519"/>
                  </a:moveTo>
                  <a:cubicBezTo>
                    <a:pt x="2918796" y="557362"/>
                    <a:pt x="2849654" y="589309"/>
                    <a:pt x="2836966" y="614903"/>
                  </a:cubicBezTo>
                  <a:cubicBezTo>
                    <a:pt x="2824479" y="640497"/>
                    <a:pt x="2893612" y="646945"/>
                    <a:pt x="2862189" y="678892"/>
                  </a:cubicBezTo>
                  <a:cubicBezTo>
                    <a:pt x="2830823" y="710934"/>
                    <a:pt x="2433878" y="646945"/>
                    <a:pt x="2383577" y="678892"/>
                  </a:cubicBezTo>
                  <a:cubicBezTo>
                    <a:pt x="2333218" y="710934"/>
                    <a:pt x="2169445" y="698142"/>
                    <a:pt x="2131678" y="742881"/>
                  </a:cubicBezTo>
                  <a:cubicBezTo>
                    <a:pt x="2093902" y="787829"/>
                    <a:pt x="2005577" y="659537"/>
                    <a:pt x="1929920" y="678892"/>
                  </a:cubicBezTo>
                  <a:cubicBezTo>
                    <a:pt x="1854434" y="698142"/>
                    <a:pt x="1785197" y="736642"/>
                    <a:pt x="1715998" y="742881"/>
                  </a:cubicBezTo>
                  <a:cubicBezTo>
                    <a:pt x="1646494" y="749234"/>
                    <a:pt x="1571065" y="691798"/>
                    <a:pt x="1401054" y="717287"/>
                  </a:cubicBezTo>
                  <a:cubicBezTo>
                    <a:pt x="1230985" y="742881"/>
                    <a:pt x="1136516" y="800631"/>
                    <a:pt x="1086148" y="768579"/>
                  </a:cubicBezTo>
                  <a:cubicBezTo>
                    <a:pt x="1035789" y="736632"/>
                    <a:pt x="834145" y="787829"/>
                    <a:pt x="746019" y="781381"/>
                  </a:cubicBezTo>
                  <a:cubicBezTo>
                    <a:pt x="657732" y="774932"/>
                    <a:pt x="475081" y="698142"/>
                    <a:pt x="380497" y="704486"/>
                  </a:cubicBezTo>
                  <a:cubicBezTo>
                    <a:pt x="286181" y="710934"/>
                    <a:pt x="90985" y="723840"/>
                    <a:pt x="53066" y="730079"/>
                  </a:cubicBezTo>
                  <a:cubicBezTo>
                    <a:pt x="15242" y="736632"/>
                    <a:pt x="78298" y="685340"/>
                    <a:pt x="78298" y="666195"/>
                  </a:cubicBezTo>
                  <a:cubicBezTo>
                    <a:pt x="78298" y="646945"/>
                    <a:pt x="-41460" y="627695"/>
                    <a:pt x="15242" y="576508"/>
                  </a:cubicBezTo>
                  <a:cubicBezTo>
                    <a:pt x="71897" y="525216"/>
                    <a:pt x="84584" y="531769"/>
                    <a:pt x="216782" y="538008"/>
                  </a:cubicBezTo>
                  <a:cubicBezTo>
                    <a:pt x="349179" y="544456"/>
                    <a:pt x="342883" y="531664"/>
                    <a:pt x="380497" y="512519"/>
                  </a:cubicBezTo>
                  <a:cubicBezTo>
                    <a:pt x="418321" y="493164"/>
                    <a:pt x="399547" y="454873"/>
                    <a:pt x="456193" y="422831"/>
                  </a:cubicBezTo>
                  <a:cubicBezTo>
                    <a:pt x="512847" y="390780"/>
                    <a:pt x="714549" y="480372"/>
                    <a:pt x="783624" y="448425"/>
                  </a:cubicBezTo>
                  <a:cubicBezTo>
                    <a:pt x="852976" y="416278"/>
                    <a:pt x="978972" y="480372"/>
                    <a:pt x="1060963" y="461227"/>
                  </a:cubicBezTo>
                  <a:cubicBezTo>
                    <a:pt x="1142745" y="442081"/>
                    <a:pt x="1218335" y="339592"/>
                    <a:pt x="1275047" y="333249"/>
                  </a:cubicBezTo>
                  <a:cubicBezTo>
                    <a:pt x="1331750" y="326895"/>
                    <a:pt x="1356877" y="358842"/>
                    <a:pt x="1401054" y="345945"/>
                  </a:cubicBezTo>
                  <a:cubicBezTo>
                    <a:pt x="1445069" y="333249"/>
                    <a:pt x="1388357" y="288510"/>
                    <a:pt x="1363125" y="256363"/>
                  </a:cubicBezTo>
                  <a:cubicBezTo>
                    <a:pt x="1337998" y="224416"/>
                    <a:pt x="1306423" y="83646"/>
                    <a:pt x="1401054" y="77093"/>
                  </a:cubicBezTo>
                  <a:cubicBezTo>
                    <a:pt x="1495313" y="70740"/>
                    <a:pt x="1552025" y="6760"/>
                    <a:pt x="1602593" y="302"/>
                  </a:cubicBezTo>
                  <a:cubicBezTo>
                    <a:pt x="1652895" y="-6051"/>
                    <a:pt x="1659295" y="89885"/>
                    <a:pt x="1715998" y="89885"/>
                  </a:cubicBezTo>
                  <a:cubicBezTo>
                    <a:pt x="1772652" y="89885"/>
                    <a:pt x="1797836" y="179572"/>
                    <a:pt x="1841851" y="179572"/>
                  </a:cubicBezTo>
                  <a:cubicBezTo>
                    <a:pt x="1886076" y="179572"/>
                    <a:pt x="1879618" y="218072"/>
                    <a:pt x="1942721" y="218072"/>
                  </a:cubicBezTo>
                  <a:cubicBezTo>
                    <a:pt x="2005577" y="218072"/>
                    <a:pt x="2056078" y="134729"/>
                    <a:pt x="2106437" y="141177"/>
                  </a:cubicBezTo>
                  <a:cubicBezTo>
                    <a:pt x="2156739" y="147625"/>
                    <a:pt x="2213498" y="186021"/>
                    <a:pt x="2219746" y="218072"/>
                  </a:cubicBezTo>
                  <a:cubicBezTo>
                    <a:pt x="2226138" y="250114"/>
                    <a:pt x="2194562" y="326800"/>
                    <a:pt x="2156739" y="333249"/>
                  </a:cubicBezTo>
                  <a:cubicBezTo>
                    <a:pt x="2119029" y="339697"/>
                    <a:pt x="2030894" y="339602"/>
                    <a:pt x="1980488" y="333249"/>
                  </a:cubicBezTo>
                  <a:cubicBezTo>
                    <a:pt x="1929910" y="326895"/>
                    <a:pt x="1835594" y="345945"/>
                    <a:pt x="1829202" y="410144"/>
                  </a:cubicBezTo>
                  <a:cubicBezTo>
                    <a:pt x="1823011" y="474028"/>
                    <a:pt x="1804066" y="531778"/>
                    <a:pt x="1879609" y="538017"/>
                  </a:cubicBezTo>
                  <a:cubicBezTo>
                    <a:pt x="1955208" y="544465"/>
                    <a:pt x="2043382" y="474028"/>
                    <a:pt x="2081205" y="486935"/>
                  </a:cubicBezTo>
                  <a:cubicBezTo>
                    <a:pt x="2119029" y="499736"/>
                    <a:pt x="2144308" y="390789"/>
                    <a:pt x="2181970" y="397247"/>
                  </a:cubicBezTo>
                  <a:cubicBezTo>
                    <a:pt x="2219746" y="403591"/>
                    <a:pt x="2238568" y="448434"/>
                    <a:pt x="2282792" y="435642"/>
                  </a:cubicBezTo>
                  <a:cubicBezTo>
                    <a:pt x="2326855" y="422841"/>
                    <a:pt x="2339495" y="467684"/>
                    <a:pt x="2433869" y="448434"/>
                  </a:cubicBezTo>
                  <a:cubicBezTo>
                    <a:pt x="2528394" y="429289"/>
                    <a:pt x="2566218" y="512528"/>
                    <a:pt x="2648048" y="499736"/>
                  </a:cubicBezTo>
                  <a:cubicBezTo>
                    <a:pt x="2729772" y="487163"/>
                    <a:pt x="2880934" y="467923"/>
                    <a:pt x="2899889" y="512785"/>
                  </a:cubicBezTo>
                  <a:close/>
                </a:path>
              </a:pathLst>
            </a:custGeom>
            <a:gradFill>
              <a:gsLst>
                <a:gs pos="7300">
                  <a:srgbClr val="FDFDFE"/>
                </a:gs>
                <a:gs pos="94940">
                  <a:srgbClr val="DDE3E9"/>
                </a:gs>
              </a:gsLst>
              <a:lin ang="4809458" scaled="1"/>
            </a:gradFill>
            <a:ln w="1429" cap="flat">
              <a:solidFill>
                <a:srgbClr val="B4C6D3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" name="Forme libre : forme 76">
              <a:extLst>
                <a:ext uri="{FF2B5EF4-FFF2-40B4-BE49-F238E27FC236}">
                  <a16:creationId xmlns:a16="http://schemas.microsoft.com/office/drawing/2014/main" id="{DF50BE0A-DC74-630F-B58F-FF9C9FD26C25}"/>
                </a:ext>
              </a:extLst>
            </p:cNvPr>
            <p:cNvSpPr/>
            <p:nvPr/>
          </p:nvSpPr>
          <p:spPr>
            <a:xfrm>
              <a:off x="6174883" y="2151234"/>
              <a:ext cx="625390" cy="270833"/>
            </a:xfrm>
            <a:custGeom>
              <a:avLst/>
              <a:gdLst>
                <a:gd name="connsiteX0" fmla="*/ 500324 w 1493140"/>
                <a:gd name="connsiteY0" fmla="*/ 117789 h 646622"/>
                <a:gd name="connsiteX1" fmla="*/ 729181 w 1493140"/>
                <a:gd name="connsiteY1" fmla="*/ 18633 h 646622"/>
                <a:gd name="connsiteX2" fmla="*/ 942274 w 1493140"/>
                <a:gd name="connsiteY2" fmla="*/ 3022 h 646622"/>
                <a:gd name="connsiteX3" fmla="*/ 1370118 w 1493140"/>
                <a:gd name="connsiteY3" fmla="*/ 35798 h 646622"/>
                <a:gd name="connsiteX4" fmla="*/ 1491124 w 1493140"/>
                <a:gd name="connsiteY4" fmla="*/ 134229 h 646622"/>
                <a:gd name="connsiteX5" fmla="*/ 1388483 w 1493140"/>
                <a:gd name="connsiteY5" fmla="*/ 320166 h 646622"/>
                <a:gd name="connsiteX6" fmla="*/ 1296452 w 1493140"/>
                <a:gd name="connsiteY6" fmla="*/ 486121 h 646622"/>
                <a:gd name="connsiteX7" fmla="*/ 1091998 w 1493140"/>
                <a:gd name="connsiteY7" fmla="*/ 543766 h 646622"/>
                <a:gd name="connsiteX8" fmla="*/ 240311 w 1493140"/>
                <a:gd name="connsiteY8" fmla="*/ 564054 h 646622"/>
                <a:gd name="connsiteX9" fmla="*/ 66765 w 1493140"/>
                <a:gd name="connsiteY9" fmla="*/ 273761 h 646622"/>
                <a:gd name="connsiteX10" fmla="*/ 254465 w 1493140"/>
                <a:gd name="connsiteY10" fmla="*/ 224231 h 646622"/>
                <a:gd name="connsiteX11" fmla="*/ 418447 w 1493140"/>
                <a:gd name="connsiteY11" fmla="*/ 142344 h 646622"/>
                <a:gd name="connsiteX12" fmla="*/ 500267 w 1493140"/>
                <a:gd name="connsiteY12" fmla="*/ 117960 h 64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93140" h="646622">
                  <a:moveTo>
                    <a:pt x="500324" y="117789"/>
                  </a:moveTo>
                  <a:cubicBezTo>
                    <a:pt x="625082" y="124552"/>
                    <a:pt x="643389" y="67116"/>
                    <a:pt x="729181" y="18633"/>
                  </a:cubicBezTo>
                  <a:cubicBezTo>
                    <a:pt x="780054" y="-10189"/>
                    <a:pt x="876619" y="3022"/>
                    <a:pt x="942274" y="3022"/>
                  </a:cubicBezTo>
                  <a:cubicBezTo>
                    <a:pt x="1094494" y="3022"/>
                    <a:pt x="1217109" y="34445"/>
                    <a:pt x="1370118" y="35798"/>
                  </a:cubicBezTo>
                  <a:cubicBezTo>
                    <a:pt x="1461320" y="36626"/>
                    <a:pt x="1480828" y="45894"/>
                    <a:pt x="1491124" y="134229"/>
                  </a:cubicBezTo>
                  <a:cubicBezTo>
                    <a:pt x="1504707" y="251072"/>
                    <a:pt x="1447376" y="250662"/>
                    <a:pt x="1388483" y="320166"/>
                  </a:cubicBezTo>
                  <a:cubicBezTo>
                    <a:pt x="1341763" y="375621"/>
                    <a:pt x="1371833" y="446268"/>
                    <a:pt x="1296452" y="486121"/>
                  </a:cubicBezTo>
                  <a:cubicBezTo>
                    <a:pt x="1234283" y="519306"/>
                    <a:pt x="1158587" y="524306"/>
                    <a:pt x="1091998" y="543766"/>
                  </a:cubicBezTo>
                  <a:cubicBezTo>
                    <a:pt x="850082" y="614517"/>
                    <a:pt x="464539" y="724084"/>
                    <a:pt x="240311" y="564054"/>
                  </a:cubicBezTo>
                  <a:cubicBezTo>
                    <a:pt x="144899" y="495903"/>
                    <a:pt x="-123964" y="406939"/>
                    <a:pt x="66765" y="273761"/>
                  </a:cubicBezTo>
                  <a:cubicBezTo>
                    <a:pt x="131173" y="228812"/>
                    <a:pt x="172426" y="233289"/>
                    <a:pt x="254465" y="224231"/>
                  </a:cubicBezTo>
                  <a:cubicBezTo>
                    <a:pt x="335932" y="214972"/>
                    <a:pt x="354611" y="179806"/>
                    <a:pt x="418447" y="142344"/>
                  </a:cubicBezTo>
                  <a:lnTo>
                    <a:pt x="500267" y="117960"/>
                  </a:lnTo>
                  <a:close/>
                </a:path>
              </a:pathLst>
            </a:custGeom>
            <a:gradFill>
              <a:gsLst>
                <a:gs pos="7300">
                  <a:srgbClr val="FDFDFE"/>
                </a:gs>
                <a:gs pos="94940">
                  <a:srgbClr val="DDE3E9"/>
                </a:gs>
              </a:gsLst>
              <a:lin ang="5999946" scaled="1"/>
            </a:gradFill>
            <a:ln w="1429" cap="flat">
              <a:solidFill>
                <a:srgbClr val="B4C6D3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52" name="Groupe 79">
            <a:extLst>
              <a:ext uri="{FF2B5EF4-FFF2-40B4-BE49-F238E27FC236}">
                <a16:creationId xmlns:a16="http://schemas.microsoft.com/office/drawing/2014/main" id="{D36A045B-091C-CBBB-56C0-ABD8C5633EC3}"/>
              </a:ext>
            </a:extLst>
          </p:cNvPr>
          <p:cNvGrpSpPr/>
          <p:nvPr/>
        </p:nvGrpSpPr>
        <p:grpSpPr>
          <a:xfrm>
            <a:off x="5202683" y="2530986"/>
            <a:ext cx="548640" cy="548640"/>
            <a:chOff x="1253541" y="1324945"/>
            <a:chExt cx="4008257" cy="3999920"/>
          </a:xfrm>
        </p:grpSpPr>
        <p:grpSp>
          <p:nvGrpSpPr>
            <p:cNvPr id="53" name="Groupe 6">
              <a:extLst>
                <a:ext uri="{FF2B5EF4-FFF2-40B4-BE49-F238E27FC236}">
                  <a16:creationId xmlns:a16="http://schemas.microsoft.com/office/drawing/2014/main" id="{C20D1E05-701E-D384-711B-CB184724E07E}"/>
                </a:ext>
              </a:extLst>
            </p:cNvPr>
            <p:cNvGrpSpPr/>
            <p:nvPr/>
          </p:nvGrpSpPr>
          <p:grpSpPr>
            <a:xfrm>
              <a:off x="1253541" y="1325562"/>
              <a:ext cx="3996065" cy="3999303"/>
              <a:chOff x="4710881" y="1159369"/>
              <a:chExt cx="914479" cy="915220"/>
            </a:xfrm>
          </p:grpSpPr>
          <p:sp>
            <p:nvSpPr>
              <p:cNvPr id="74" name="Ellipse 5">
                <a:extLst>
                  <a:ext uri="{FF2B5EF4-FFF2-40B4-BE49-F238E27FC236}">
                    <a16:creationId xmlns:a16="http://schemas.microsoft.com/office/drawing/2014/main" id="{6BEAB7AD-7197-C8D1-9DBD-5B3FF4F7156B}"/>
                  </a:ext>
                </a:extLst>
              </p:cNvPr>
              <p:cNvSpPr/>
              <p:nvPr/>
            </p:nvSpPr>
            <p:spPr>
              <a:xfrm>
                <a:off x="4710960" y="1159369"/>
                <a:ext cx="914400" cy="9144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5" name="Image 4">
                <a:extLst>
                  <a:ext uri="{FF2B5EF4-FFF2-40B4-BE49-F238E27FC236}">
                    <a16:creationId xmlns:a16="http://schemas.microsoft.com/office/drawing/2014/main" id="{38B3D941-B9DB-7995-5765-A4D8E746DA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45879"/>
              <a:stretch/>
            </p:blipFill>
            <p:spPr>
              <a:xfrm>
                <a:off x="4710881" y="1579661"/>
                <a:ext cx="914479" cy="494928"/>
              </a:xfrm>
              <a:prstGeom prst="rect">
                <a:avLst/>
              </a:prstGeom>
            </p:spPr>
          </p:pic>
        </p:grpSp>
        <p:pic>
          <p:nvPicPr>
            <p:cNvPr id="54" name="Image 7">
              <a:extLst>
                <a:ext uri="{FF2B5EF4-FFF2-40B4-BE49-F238E27FC236}">
                  <a16:creationId xmlns:a16="http://schemas.microsoft.com/office/drawing/2014/main" id="{F0FD3811-FCFF-77C6-E178-ABF9D5FB5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431" y="1928191"/>
              <a:ext cx="2384983" cy="17002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5" name="Ellipse 12">
              <a:extLst>
                <a:ext uri="{FF2B5EF4-FFF2-40B4-BE49-F238E27FC236}">
                  <a16:creationId xmlns:a16="http://schemas.microsoft.com/office/drawing/2014/main" id="{F779DEA7-1396-DF5E-3735-BCEDD993D453}"/>
                </a:ext>
              </a:extLst>
            </p:cNvPr>
            <p:cNvSpPr/>
            <p:nvPr/>
          </p:nvSpPr>
          <p:spPr>
            <a:xfrm>
              <a:off x="3551267" y="1930285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Ellipse 13">
              <a:extLst>
                <a:ext uri="{FF2B5EF4-FFF2-40B4-BE49-F238E27FC236}">
                  <a16:creationId xmlns:a16="http://schemas.microsoft.com/office/drawing/2014/main" id="{CE008457-DAC3-A820-6C13-2CA8A8392EC2}"/>
                </a:ext>
              </a:extLst>
            </p:cNvPr>
            <p:cNvSpPr/>
            <p:nvPr/>
          </p:nvSpPr>
          <p:spPr>
            <a:xfrm>
              <a:off x="3425190" y="1533135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14">
              <a:extLst>
                <a:ext uri="{FF2B5EF4-FFF2-40B4-BE49-F238E27FC236}">
                  <a16:creationId xmlns:a16="http://schemas.microsoft.com/office/drawing/2014/main" id="{5131543B-5C19-0055-DBC3-1AEFAC44A000}"/>
                </a:ext>
              </a:extLst>
            </p:cNvPr>
            <p:cNvSpPr/>
            <p:nvPr/>
          </p:nvSpPr>
          <p:spPr>
            <a:xfrm>
              <a:off x="2747010" y="2069816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Ellipse 15">
              <a:extLst>
                <a:ext uri="{FF2B5EF4-FFF2-40B4-BE49-F238E27FC236}">
                  <a16:creationId xmlns:a16="http://schemas.microsoft.com/office/drawing/2014/main" id="{E09840A2-5817-AAED-4A29-EB66CDBA5B30}"/>
                </a:ext>
              </a:extLst>
            </p:cNvPr>
            <p:cNvSpPr/>
            <p:nvPr/>
          </p:nvSpPr>
          <p:spPr>
            <a:xfrm>
              <a:off x="2173605" y="2041855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16">
              <a:extLst>
                <a:ext uri="{FF2B5EF4-FFF2-40B4-BE49-F238E27FC236}">
                  <a16:creationId xmlns:a16="http://schemas.microsoft.com/office/drawing/2014/main" id="{0F5E24D6-A7A9-DEFD-A4C4-FF37FD2D5D13}"/>
                </a:ext>
              </a:extLst>
            </p:cNvPr>
            <p:cNvSpPr/>
            <p:nvPr/>
          </p:nvSpPr>
          <p:spPr>
            <a:xfrm>
              <a:off x="1600200" y="2446710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Ellipse 17">
              <a:extLst>
                <a:ext uri="{FF2B5EF4-FFF2-40B4-BE49-F238E27FC236}">
                  <a16:creationId xmlns:a16="http://schemas.microsoft.com/office/drawing/2014/main" id="{F3A01767-6A6A-4A64-E92C-619D41FC40EB}"/>
                </a:ext>
              </a:extLst>
            </p:cNvPr>
            <p:cNvSpPr/>
            <p:nvPr/>
          </p:nvSpPr>
          <p:spPr>
            <a:xfrm>
              <a:off x="1800122" y="24765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18">
              <a:extLst>
                <a:ext uri="{FF2B5EF4-FFF2-40B4-BE49-F238E27FC236}">
                  <a16:creationId xmlns:a16="http://schemas.microsoft.com/office/drawing/2014/main" id="{82652BF6-C327-3C3B-ADEC-6DCE17B95D52}"/>
                </a:ext>
              </a:extLst>
            </p:cNvPr>
            <p:cNvSpPr/>
            <p:nvPr/>
          </p:nvSpPr>
          <p:spPr>
            <a:xfrm>
              <a:off x="4497527" y="2483680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19">
              <a:extLst>
                <a:ext uri="{FF2B5EF4-FFF2-40B4-BE49-F238E27FC236}">
                  <a16:creationId xmlns:a16="http://schemas.microsoft.com/office/drawing/2014/main" id="{83EC2C8B-96B2-2175-D6DF-F230EA8C0843}"/>
                </a:ext>
              </a:extLst>
            </p:cNvPr>
            <p:cNvSpPr/>
            <p:nvPr/>
          </p:nvSpPr>
          <p:spPr>
            <a:xfrm>
              <a:off x="4264633" y="233677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22">
              <a:extLst>
                <a:ext uri="{FF2B5EF4-FFF2-40B4-BE49-F238E27FC236}">
                  <a16:creationId xmlns:a16="http://schemas.microsoft.com/office/drawing/2014/main" id="{924FEA5E-3797-1F30-3FC6-1846230D47AE}"/>
                </a:ext>
              </a:extLst>
            </p:cNvPr>
            <p:cNvSpPr/>
            <p:nvPr/>
          </p:nvSpPr>
          <p:spPr>
            <a:xfrm>
              <a:off x="4649927" y="2916496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23">
              <a:extLst>
                <a:ext uri="{FF2B5EF4-FFF2-40B4-BE49-F238E27FC236}">
                  <a16:creationId xmlns:a16="http://schemas.microsoft.com/office/drawing/2014/main" id="{388F496C-2B31-07EE-5876-43B3160A1C72}"/>
                </a:ext>
              </a:extLst>
            </p:cNvPr>
            <p:cNvSpPr/>
            <p:nvPr/>
          </p:nvSpPr>
          <p:spPr>
            <a:xfrm>
              <a:off x="4849849" y="294637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Ellipse 24">
              <a:extLst>
                <a:ext uri="{FF2B5EF4-FFF2-40B4-BE49-F238E27FC236}">
                  <a16:creationId xmlns:a16="http://schemas.microsoft.com/office/drawing/2014/main" id="{05BB3472-FC8B-B783-7B65-8FDFC643AFD7}"/>
                </a:ext>
              </a:extLst>
            </p:cNvPr>
            <p:cNvSpPr/>
            <p:nvPr/>
          </p:nvSpPr>
          <p:spPr>
            <a:xfrm>
              <a:off x="3927423" y="2079049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Ellipse 25">
              <a:extLst>
                <a:ext uri="{FF2B5EF4-FFF2-40B4-BE49-F238E27FC236}">
                  <a16:creationId xmlns:a16="http://schemas.microsoft.com/office/drawing/2014/main" id="{05991C3A-BB0A-CC17-1FE6-13C4A45BC035}"/>
                </a:ext>
              </a:extLst>
            </p:cNvPr>
            <p:cNvSpPr/>
            <p:nvPr/>
          </p:nvSpPr>
          <p:spPr>
            <a:xfrm>
              <a:off x="3946681" y="238269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Forme libre : forme 36">
              <a:extLst>
                <a:ext uri="{FF2B5EF4-FFF2-40B4-BE49-F238E27FC236}">
                  <a16:creationId xmlns:a16="http://schemas.microsoft.com/office/drawing/2014/main" id="{58E5CA18-B0FB-F3B2-5A29-7952B872BE2D}"/>
                </a:ext>
              </a:extLst>
            </p:cNvPr>
            <p:cNvSpPr/>
            <p:nvPr/>
          </p:nvSpPr>
          <p:spPr>
            <a:xfrm rot="20876766">
              <a:off x="4084240" y="1504479"/>
              <a:ext cx="529343" cy="558133"/>
            </a:xfrm>
            <a:custGeom>
              <a:avLst/>
              <a:gdLst>
                <a:gd name="connsiteX0" fmla="*/ 153645 w 529343"/>
                <a:gd name="connsiteY0" fmla="*/ 7324 h 558133"/>
                <a:gd name="connsiteX1" fmla="*/ 129325 w 529343"/>
                <a:gd name="connsiteY1" fmla="*/ 0 h 558133"/>
                <a:gd name="connsiteX2" fmla="*/ 8533 w 529343"/>
                <a:gd name="connsiteY2" fmla="*/ 173277 h 558133"/>
                <a:gd name="connsiteX3" fmla="*/ 49955 w 529343"/>
                <a:gd name="connsiteY3" fmla="*/ 412595 h 558133"/>
                <a:gd name="connsiteX4" fmla="*/ 329113 w 529343"/>
                <a:gd name="connsiteY4" fmla="*/ 555083 h 558133"/>
                <a:gd name="connsiteX5" fmla="*/ 529343 w 529343"/>
                <a:gd name="connsiteY5" fmla="*/ 456323 h 558133"/>
                <a:gd name="connsiteX6" fmla="*/ 368919 w 529343"/>
                <a:gd name="connsiteY6" fmla="*/ 192258 h 558133"/>
                <a:gd name="connsiteX7" fmla="*/ 153645 w 529343"/>
                <a:gd name="connsiteY7" fmla="*/ 7324 h 5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9343" h="558133">
                  <a:moveTo>
                    <a:pt x="153645" y="7324"/>
                  </a:moveTo>
                  <a:cubicBezTo>
                    <a:pt x="142857" y="1912"/>
                    <a:pt x="129325" y="0"/>
                    <a:pt x="129325" y="0"/>
                  </a:cubicBezTo>
                  <a:cubicBezTo>
                    <a:pt x="129325" y="0"/>
                    <a:pt x="41782" y="30762"/>
                    <a:pt x="8533" y="173277"/>
                  </a:cubicBezTo>
                  <a:cubicBezTo>
                    <a:pt x="-24723" y="315796"/>
                    <a:pt x="49955" y="412595"/>
                    <a:pt x="49955" y="412595"/>
                  </a:cubicBezTo>
                  <a:cubicBezTo>
                    <a:pt x="49955" y="412595"/>
                    <a:pt x="153688" y="582795"/>
                    <a:pt x="329113" y="555083"/>
                  </a:cubicBezTo>
                  <a:cubicBezTo>
                    <a:pt x="501830" y="527798"/>
                    <a:pt x="529343" y="456323"/>
                    <a:pt x="529343" y="456323"/>
                  </a:cubicBezTo>
                  <a:cubicBezTo>
                    <a:pt x="529343" y="456323"/>
                    <a:pt x="477980" y="333937"/>
                    <a:pt x="368919" y="192258"/>
                  </a:cubicBezTo>
                  <a:cubicBezTo>
                    <a:pt x="290663" y="90600"/>
                    <a:pt x="194572" y="27857"/>
                    <a:pt x="153645" y="7324"/>
                  </a:cubicBezTo>
                  <a:close/>
                </a:path>
              </a:pathLst>
            </a:custGeom>
            <a:solidFill>
              <a:srgbClr val="FFFFFF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8" name="Forme libre : forme 37">
              <a:extLst>
                <a:ext uri="{FF2B5EF4-FFF2-40B4-BE49-F238E27FC236}">
                  <a16:creationId xmlns:a16="http://schemas.microsoft.com/office/drawing/2014/main" id="{C30EDD62-3A04-1D83-E62C-4C14FEE3ACBF}"/>
                </a:ext>
              </a:extLst>
            </p:cNvPr>
            <p:cNvSpPr/>
            <p:nvPr/>
          </p:nvSpPr>
          <p:spPr>
            <a:xfrm rot="20876766">
              <a:off x="4168381" y="1671786"/>
              <a:ext cx="104632" cy="215338"/>
            </a:xfrm>
            <a:custGeom>
              <a:avLst/>
              <a:gdLst>
                <a:gd name="connsiteX0" fmla="*/ 38846 w 104632"/>
                <a:gd name="connsiteY0" fmla="*/ 108558 h 215338"/>
                <a:gd name="connsiteX1" fmla="*/ 14791 w 104632"/>
                <a:gd name="connsiteY1" fmla="*/ 87142 h 215338"/>
                <a:gd name="connsiteX2" fmla="*/ 18747 w 104632"/>
                <a:gd name="connsiteY2" fmla="*/ 52005 h 215338"/>
                <a:gd name="connsiteX3" fmla="*/ 57432 w 104632"/>
                <a:gd name="connsiteY3" fmla="*/ 4 h 215338"/>
                <a:gd name="connsiteX4" fmla="*/ 103116 w 104632"/>
                <a:gd name="connsiteY4" fmla="*/ 47413 h 215338"/>
                <a:gd name="connsiteX5" fmla="*/ 55411 w 104632"/>
                <a:gd name="connsiteY5" fmla="*/ 103658 h 215338"/>
                <a:gd name="connsiteX6" fmla="*/ 96642 w 104632"/>
                <a:gd name="connsiteY6" fmla="*/ 142180 h 215338"/>
                <a:gd name="connsiteX7" fmla="*/ 104373 w 104632"/>
                <a:gd name="connsiteY7" fmla="*/ 178324 h 215338"/>
                <a:gd name="connsiteX8" fmla="*/ 98195 w 104632"/>
                <a:gd name="connsiteY8" fmla="*/ 190436 h 215338"/>
                <a:gd name="connsiteX9" fmla="*/ 103062 w 104632"/>
                <a:gd name="connsiteY9" fmla="*/ 206541 h 215338"/>
                <a:gd name="connsiteX10" fmla="*/ 59202 w 104632"/>
                <a:gd name="connsiteY10" fmla="*/ 201771 h 215338"/>
                <a:gd name="connsiteX11" fmla="*/ 17556 w 104632"/>
                <a:gd name="connsiteY11" fmla="*/ 202609 h 215338"/>
                <a:gd name="connsiteX12" fmla="*/ 88 w 104632"/>
                <a:gd name="connsiteY12" fmla="*/ 154642 h 215338"/>
                <a:gd name="connsiteX13" fmla="*/ 34896 w 104632"/>
                <a:gd name="connsiteY13" fmla="*/ 115078 h 215338"/>
                <a:gd name="connsiteX14" fmla="*/ 38846 w 104632"/>
                <a:gd name="connsiteY14" fmla="*/ 108558 h 21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632" h="215338">
                  <a:moveTo>
                    <a:pt x="38846" y="108558"/>
                  </a:moveTo>
                  <a:cubicBezTo>
                    <a:pt x="25152" y="116042"/>
                    <a:pt x="18013" y="98211"/>
                    <a:pt x="14791" y="87142"/>
                  </a:cubicBezTo>
                  <a:cubicBezTo>
                    <a:pt x="10318" y="71780"/>
                    <a:pt x="13628" y="67498"/>
                    <a:pt x="18747" y="52005"/>
                  </a:cubicBezTo>
                  <a:cubicBezTo>
                    <a:pt x="24936" y="33274"/>
                    <a:pt x="32460" y="-429"/>
                    <a:pt x="57432" y="4"/>
                  </a:cubicBezTo>
                  <a:cubicBezTo>
                    <a:pt x="74650" y="310"/>
                    <a:pt x="105702" y="29976"/>
                    <a:pt x="103116" y="47413"/>
                  </a:cubicBezTo>
                  <a:cubicBezTo>
                    <a:pt x="100284" y="66517"/>
                    <a:pt x="67069" y="90401"/>
                    <a:pt x="55411" y="103658"/>
                  </a:cubicBezTo>
                  <a:cubicBezTo>
                    <a:pt x="77812" y="113103"/>
                    <a:pt x="85464" y="118340"/>
                    <a:pt x="96642" y="142180"/>
                  </a:cubicBezTo>
                  <a:cubicBezTo>
                    <a:pt x="103628" y="157080"/>
                    <a:pt x="105373" y="165192"/>
                    <a:pt x="104373" y="178324"/>
                  </a:cubicBezTo>
                  <a:cubicBezTo>
                    <a:pt x="104469" y="177018"/>
                    <a:pt x="98424" y="189716"/>
                    <a:pt x="98195" y="190436"/>
                  </a:cubicBezTo>
                  <a:cubicBezTo>
                    <a:pt x="97774" y="191803"/>
                    <a:pt x="102544" y="204183"/>
                    <a:pt x="103062" y="206541"/>
                  </a:cubicBezTo>
                  <a:cubicBezTo>
                    <a:pt x="87664" y="215697"/>
                    <a:pt x="78423" y="194027"/>
                    <a:pt x="59202" y="201771"/>
                  </a:cubicBezTo>
                  <a:cubicBezTo>
                    <a:pt x="41845" y="208779"/>
                    <a:pt x="32813" y="227975"/>
                    <a:pt x="17556" y="202609"/>
                  </a:cubicBezTo>
                  <a:cubicBezTo>
                    <a:pt x="14177" y="196977"/>
                    <a:pt x="-1304" y="160483"/>
                    <a:pt x="88" y="154642"/>
                  </a:cubicBezTo>
                  <a:cubicBezTo>
                    <a:pt x="4873" y="134541"/>
                    <a:pt x="39792" y="144594"/>
                    <a:pt x="34896" y="115078"/>
                  </a:cubicBezTo>
                  <a:lnTo>
                    <a:pt x="38846" y="108558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9" name="Forme libre : forme 38">
              <a:extLst>
                <a:ext uri="{FF2B5EF4-FFF2-40B4-BE49-F238E27FC236}">
                  <a16:creationId xmlns:a16="http://schemas.microsoft.com/office/drawing/2014/main" id="{AE82FFE2-F456-DEA3-7203-3DD803F1090F}"/>
                </a:ext>
              </a:extLst>
            </p:cNvPr>
            <p:cNvSpPr/>
            <p:nvPr/>
          </p:nvSpPr>
          <p:spPr>
            <a:xfrm rot="20876766">
              <a:off x="4135242" y="1843220"/>
              <a:ext cx="40666" cy="53007"/>
            </a:xfrm>
            <a:custGeom>
              <a:avLst/>
              <a:gdLst>
                <a:gd name="connsiteX0" fmla="*/ 36847 w 40666"/>
                <a:gd name="connsiteY0" fmla="*/ 34729 h 53007"/>
                <a:gd name="connsiteX1" fmla="*/ 1502 w 40666"/>
                <a:gd name="connsiteY1" fmla="*/ 13074 h 53007"/>
                <a:gd name="connsiteX2" fmla="*/ 38240 w 40666"/>
                <a:gd name="connsiteY2" fmla="*/ 48688 h 53007"/>
                <a:gd name="connsiteX3" fmla="*/ 40493 w 40666"/>
                <a:gd name="connsiteY3" fmla="*/ 40583 h 53007"/>
                <a:gd name="connsiteX4" fmla="*/ 36847 w 40666"/>
                <a:gd name="connsiteY4" fmla="*/ 34729 h 5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66" h="53007">
                  <a:moveTo>
                    <a:pt x="36847" y="34729"/>
                  </a:moveTo>
                  <a:cubicBezTo>
                    <a:pt x="31186" y="22653"/>
                    <a:pt x="13996" y="-21743"/>
                    <a:pt x="1502" y="13074"/>
                  </a:cubicBezTo>
                  <a:cubicBezTo>
                    <a:pt x="-6199" y="34544"/>
                    <a:pt x="17179" y="64205"/>
                    <a:pt x="38240" y="48688"/>
                  </a:cubicBezTo>
                  <a:cubicBezTo>
                    <a:pt x="38304" y="45657"/>
                    <a:pt x="41425" y="43375"/>
                    <a:pt x="40493" y="40583"/>
                  </a:cubicBezTo>
                  <a:lnTo>
                    <a:pt x="36847" y="34729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0" name="Forme libre : forme 39">
              <a:extLst>
                <a:ext uri="{FF2B5EF4-FFF2-40B4-BE49-F238E27FC236}">
                  <a16:creationId xmlns:a16="http://schemas.microsoft.com/office/drawing/2014/main" id="{A4F71D9F-260A-B4FE-93D4-A0907B92F7B7}"/>
                </a:ext>
              </a:extLst>
            </p:cNvPr>
            <p:cNvSpPr/>
            <p:nvPr/>
          </p:nvSpPr>
          <p:spPr>
            <a:xfrm rot="20876766">
              <a:off x="4205273" y="1893522"/>
              <a:ext cx="64180" cy="85651"/>
            </a:xfrm>
            <a:custGeom>
              <a:avLst/>
              <a:gdLst>
                <a:gd name="connsiteX0" fmla="*/ 64180 w 64180"/>
                <a:gd name="connsiteY0" fmla="*/ 83344 h 85651"/>
                <a:gd name="connsiteX1" fmla="*/ 59197 w 64180"/>
                <a:gd name="connsiteY1" fmla="*/ 17947 h 85651"/>
                <a:gd name="connsiteX2" fmla="*/ 7308 w 64180"/>
                <a:gd name="connsiteY2" fmla="*/ 780 h 85651"/>
                <a:gd name="connsiteX3" fmla="*/ 10879 w 64180"/>
                <a:gd name="connsiteY3" fmla="*/ 59290 h 85651"/>
                <a:gd name="connsiteX4" fmla="*/ 35953 w 64180"/>
                <a:gd name="connsiteY4" fmla="*/ 69067 h 85651"/>
                <a:gd name="connsiteX5" fmla="*/ 61308 w 64180"/>
                <a:gd name="connsiteY5" fmla="*/ 85308 h 85651"/>
                <a:gd name="connsiteX6" fmla="*/ 64180 w 64180"/>
                <a:gd name="connsiteY6" fmla="*/ 83344 h 8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180" h="85651">
                  <a:moveTo>
                    <a:pt x="64180" y="83344"/>
                  </a:moveTo>
                  <a:cubicBezTo>
                    <a:pt x="53601" y="63997"/>
                    <a:pt x="69871" y="35130"/>
                    <a:pt x="59197" y="17947"/>
                  </a:cubicBezTo>
                  <a:cubicBezTo>
                    <a:pt x="55085" y="11315"/>
                    <a:pt x="14566" y="-3558"/>
                    <a:pt x="7308" y="780"/>
                  </a:cubicBezTo>
                  <a:cubicBezTo>
                    <a:pt x="-6981" y="9312"/>
                    <a:pt x="2695" y="49861"/>
                    <a:pt x="10879" y="59290"/>
                  </a:cubicBezTo>
                  <a:cubicBezTo>
                    <a:pt x="20038" y="69869"/>
                    <a:pt x="24583" y="64262"/>
                    <a:pt x="35953" y="69067"/>
                  </a:cubicBezTo>
                  <a:cubicBezTo>
                    <a:pt x="45647" y="73171"/>
                    <a:pt x="48908" y="88092"/>
                    <a:pt x="61308" y="85308"/>
                  </a:cubicBezTo>
                  <a:lnTo>
                    <a:pt x="64180" y="83344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1" name="Forme libre : forme 40">
              <a:extLst>
                <a:ext uri="{FF2B5EF4-FFF2-40B4-BE49-F238E27FC236}">
                  <a16:creationId xmlns:a16="http://schemas.microsoft.com/office/drawing/2014/main" id="{0C742E02-591A-4185-022E-EC7204E2442D}"/>
                </a:ext>
              </a:extLst>
            </p:cNvPr>
            <p:cNvSpPr/>
            <p:nvPr/>
          </p:nvSpPr>
          <p:spPr>
            <a:xfrm rot="20876766">
              <a:off x="4147315" y="1531897"/>
              <a:ext cx="294060" cy="249074"/>
            </a:xfrm>
            <a:custGeom>
              <a:avLst/>
              <a:gdLst>
                <a:gd name="connsiteX0" fmla="*/ 13030 w 294060"/>
                <a:gd name="connsiteY0" fmla="*/ 10794 h 249074"/>
                <a:gd name="connsiteX1" fmla="*/ 515 w 294060"/>
                <a:gd name="connsiteY1" fmla="*/ 37251 h 249074"/>
                <a:gd name="connsiteX2" fmla="*/ 18028 w 294060"/>
                <a:gd name="connsiteY2" fmla="*/ 63069 h 249074"/>
                <a:gd name="connsiteX3" fmla="*/ 65845 w 294060"/>
                <a:gd name="connsiteY3" fmla="*/ 55303 h 249074"/>
                <a:gd name="connsiteX4" fmla="*/ 89438 w 294060"/>
                <a:gd name="connsiteY4" fmla="*/ 65200 h 249074"/>
                <a:gd name="connsiteX5" fmla="*/ 80023 w 294060"/>
                <a:gd name="connsiteY5" fmla="*/ 107369 h 249074"/>
                <a:gd name="connsiteX6" fmla="*/ 102590 w 294060"/>
                <a:gd name="connsiteY6" fmla="*/ 109527 h 249074"/>
                <a:gd name="connsiteX7" fmla="*/ 109977 w 294060"/>
                <a:gd name="connsiteY7" fmla="*/ 127663 h 249074"/>
                <a:gd name="connsiteX8" fmla="*/ 136660 w 294060"/>
                <a:gd name="connsiteY8" fmla="*/ 158080 h 249074"/>
                <a:gd name="connsiteX9" fmla="*/ 138812 w 294060"/>
                <a:gd name="connsiteY9" fmla="*/ 197526 h 249074"/>
                <a:gd name="connsiteX10" fmla="*/ 170162 w 294060"/>
                <a:gd name="connsiteY10" fmla="*/ 165481 h 249074"/>
                <a:gd name="connsiteX11" fmla="*/ 209836 w 294060"/>
                <a:gd name="connsiteY11" fmla="*/ 184325 h 249074"/>
                <a:gd name="connsiteX12" fmla="*/ 254011 w 294060"/>
                <a:gd name="connsiteY12" fmla="*/ 248044 h 249074"/>
                <a:gd name="connsiteX13" fmla="*/ 294060 w 294060"/>
                <a:gd name="connsiteY13" fmla="*/ 235647 h 249074"/>
                <a:gd name="connsiteX14" fmla="*/ 246009 w 294060"/>
                <a:gd name="connsiteY14" fmla="*/ 157214 h 249074"/>
                <a:gd name="connsiteX15" fmla="*/ 180306 w 294060"/>
                <a:gd name="connsiteY15" fmla="*/ 73102 h 249074"/>
                <a:gd name="connsiteX16" fmla="*/ 15491 w 294060"/>
                <a:gd name="connsiteY16" fmla="*/ 7989 h 249074"/>
                <a:gd name="connsiteX17" fmla="*/ 13030 w 294060"/>
                <a:gd name="connsiteY17" fmla="*/ 10794 h 24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4060" h="249074">
                  <a:moveTo>
                    <a:pt x="13030" y="10794"/>
                  </a:moveTo>
                  <a:cubicBezTo>
                    <a:pt x="1192" y="18298"/>
                    <a:pt x="1620" y="24794"/>
                    <a:pt x="515" y="37251"/>
                  </a:cubicBezTo>
                  <a:cubicBezTo>
                    <a:pt x="-1343" y="58123"/>
                    <a:pt x="1245" y="59881"/>
                    <a:pt x="18028" y="63069"/>
                  </a:cubicBezTo>
                  <a:cubicBezTo>
                    <a:pt x="35579" y="66402"/>
                    <a:pt x="50067" y="61479"/>
                    <a:pt x="65845" y="55303"/>
                  </a:cubicBezTo>
                  <a:cubicBezTo>
                    <a:pt x="82006" y="48993"/>
                    <a:pt x="94201" y="43766"/>
                    <a:pt x="89438" y="65200"/>
                  </a:cubicBezTo>
                  <a:cubicBezTo>
                    <a:pt x="86426" y="78754"/>
                    <a:pt x="60262" y="92070"/>
                    <a:pt x="80023" y="107369"/>
                  </a:cubicBezTo>
                  <a:cubicBezTo>
                    <a:pt x="87685" y="113303"/>
                    <a:pt x="95096" y="104420"/>
                    <a:pt x="102590" y="109527"/>
                  </a:cubicBezTo>
                  <a:cubicBezTo>
                    <a:pt x="108139" y="113319"/>
                    <a:pt x="106247" y="122360"/>
                    <a:pt x="109977" y="127663"/>
                  </a:cubicBezTo>
                  <a:cubicBezTo>
                    <a:pt x="117415" y="138218"/>
                    <a:pt x="132650" y="145457"/>
                    <a:pt x="136660" y="158080"/>
                  </a:cubicBezTo>
                  <a:cubicBezTo>
                    <a:pt x="141149" y="172207"/>
                    <a:pt x="125698" y="185272"/>
                    <a:pt x="138812" y="197526"/>
                  </a:cubicBezTo>
                  <a:cubicBezTo>
                    <a:pt x="155106" y="187126"/>
                    <a:pt x="157818" y="176359"/>
                    <a:pt x="170162" y="165481"/>
                  </a:cubicBezTo>
                  <a:cubicBezTo>
                    <a:pt x="194808" y="143765"/>
                    <a:pt x="200730" y="162763"/>
                    <a:pt x="209836" y="184325"/>
                  </a:cubicBezTo>
                  <a:cubicBezTo>
                    <a:pt x="216555" y="200233"/>
                    <a:pt x="233898" y="241191"/>
                    <a:pt x="254011" y="248044"/>
                  </a:cubicBezTo>
                  <a:cubicBezTo>
                    <a:pt x="267032" y="252475"/>
                    <a:pt x="281674" y="241545"/>
                    <a:pt x="294060" y="235647"/>
                  </a:cubicBezTo>
                  <a:cubicBezTo>
                    <a:pt x="291044" y="209873"/>
                    <a:pt x="261147" y="178739"/>
                    <a:pt x="246009" y="157214"/>
                  </a:cubicBezTo>
                  <a:cubicBezTo>
                    <a:pt x="225755" y="128408"/>
                    <a:pt x="204598" y="98004"/>
                    <a:pt x="180306" y="73102"/>
                  </a:cubicBezTo>
                  <a:cubicBezTo>
                    <a:pt x="154082" y="46226"/>
                    <a:pt x="48747" y="-23450"/>
                    <a:pt x="15491" y="7989"/>
                  </a:cubicBezTo>
                  <a:lnTo>
                    <a:pt x="13030" y="10794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2" name="Forme libre : forme 41">
              <a:extLst>
                <a:ext uri="{FF2B5EF4-FFF2-40B4-BE49-F238E27FC236}">
                  <a16:creationId xmlns:a16="http://schemas.microsoft.com/office/drawing/2014/main" id="{88A70BD3-29AE-335F-E54C-F2BB0A6BFCCA}"/>
                </a:ext>
              </a:extLst>
            </p:cNvPr>
            <p:cNvSpPr/>
            <p:nvPr/>
          </p:nvSpPr>
          <p:spPr>
            <a:xfrm rot="20876766">
              <a:off x="4360520" y="1876289"/>
              <a:ext cx="282843" cy="129688"/>
            </a:xfrm>
            <a:custGeom>
              <a:avLst/>
              <a:gdLst>
                <a:gd name="connsiteX0" fmla="*/ 277415 w 282843"/>
                <a:gd name="connsiteY0" fmla="*/ 30149 h 129688"/>
                <a:gd name="connsiteX1" fmla="*/ 216617 w 282843"/>
                <a:gd name="connsiteY1" fmla="*/ 9813 h 129688"/>
                <a:gd name="connsiteX2" fmla="*/ 148121 w 282843"/>
                <a:gd name="connsiteY2" fmla="*/ 57812 h 129688"/>
                <a:gd name="connsiteX3" fmla="*/ 126510 w 282843"/>
                <a:gd name="connsiteY3" fmla="*/ 85889 h 129688"/>
                <a:gd name="connsiteX4" fmla="*/ 105232 w 282843"/>
                <a:gd name="connsiteY4" fmla="*/ 67386 h 129688"/>
                <a:gd name="connsiteX5" fmla="*/ 85560 w 282843"/>
                <a:gd name="connsiteY5" fmla="*/ 68154 h 129688"/>
                <a:gd name="connsiteX6" fmla="*/ 84487 w 282843"/>
                <a:gd name="connsiteY6" fmla="*/ 97068 h 129688"/>
                <a:gd name="connsiteX7" fmla="*/ 46352 w 282843"/>
                <a:gd name="connsiteY7" fmla="*/ 95037 h 129688"/>
                <a:gd name="connsiteX8" fmla="*/ 0 w 282843"/>
                <a:gd name="connsiteY8" fmla="*/ 100217 h 129688"/>
                <a:gd name="connsiteX9" fmla="*/ 142466 w 282843"/>
                <a:gd name="connsiteY9" fmla="*/ 114032 h 129688"/>
                <a:gd name="connsiteX10" fmla="*/ 278334 w 282843"/>
                <a:gd name="connsiteY10" fmla="*/ 33510 h 129688"/>
                <a:gd name="connsiteX11" fmla="*/ 277415 w 282843"/>
                <a:gd name="connsiteY11" fmla="*/ 30149 h 12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843" h="129688">
                  <a:moveTo>
                    <a:pt x="277415" y="30149"/>
                  </a:moveTo>
                  <a:cubicBezTo>
                    <a:pt x="256728" y="691"/>
                    <a:pt x="251644" y="-9360"/>
                    <a:pt x="216617" y="9813"/>
                  </a:cubicBezTo>
                  <a:cubicBezTo>
                    <a:pt x="192091" y="23245"/>
                    <a:pt x="167041" y="37055"/>
                    <a:pt x="148121" y="57812"/>
                  </a:cubicBezTo>
                  <a:cubicBezTo>
                    <a:pt x="141685" y="64866"/>
                    <a:pt x="136509" y="82602"/>
                    <a:pt x="126510" y="85889"/>
                  </a:cubicBezTo>
                  <a:cubicBezTo>
                    <a:pt x="110090" y="91292"/>
                    <a:pt x="113538" y="75785"/>
                    <a:pt x="105232" y="67386"/>
                  </a:cubicBezTo>
                  <a:cubicBezTo>
                    <a:pt x="94553" y="56593"/>
                    <a:pt x="88032" y="51965"/>
                    <a:pt x="85560" y="68154"/>
                  </a:cubicBezTo>
                  <a:cubicBezTo>
                    <a:pt x="83754" y="80060"/>
                    <a:pt x="100048" y="83967"/>
                    <a:pt x="84487" y="97068"/>
                  </a:cubicBezTo>
                  <a:cubicBezTo>
                    <a:pt x="69057" y="77945"/>
                    <a:pt x="65725" y="89478"/>
                    <a:pt x="46352" y="95037"/>
                  </a:cubicBezTo>
                  <a:cubicBezTo>
                    <a:pt x="31220" y="99387"/>
                    <a:pt x="12638" y="89162"/>
                    <a:pt x="0" y="100217"/>
                  </a:cubicBezTo>
                  <a:cubicBezTo>
                    <a:pt x="24806" y="148519"/>
                    <a:pt x="103097" y="125563"/>
                    <a:pt x="142466" y="114032"/>
                  </a:cubicBezTo>
                  <a:cubicBezTo>
                    <a:pt x="164632" y="107547"/>
                    <a:pt x="310075" y="71724"/>
                    <a:pt x="278334" y="33510"/>
                  </a:cubicBezTo>
                  <a:lnTo>
                    <a:pt x="277415" y="30149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3" name="Ellipse 42">
              <a:extLst>
                <a:ext uri="{FF2B5EF4-FFF2-40B4-BE49-F238E27FC236}">
                  <a16:creationId xmlns:a16="http://schemas.microsoft.com/office/drawing/2014/main" id="{BBE05B21-2B28-91D4-D950-1ECFB3EA2351}"/>
                </a:ext>
              </a:extLst>
            </p:cNvPr>
            <p:cNvSpPr/>
            <p:nvPr/>
          </p:nvSpPr>
          <p:spPr>
            <a:xfrm>
              <a:off x="1266078" y="1324945"/>
              <a:ext cx="3995720" cy="3995720"/>
            </a:xfrm>
            <a:prstGeom prst="ellipse">
              <a:avLst/>
            </a:prstGeom>
            <a:noFill/>
            <a:ln w="28575">
              <a:solidFill>
                <a:srgbClr val="0200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6" name="Groupe 78">
            <a:extLst>
              <a:ext uri="{FF2B5EF4-FFF2-40B4-BE49-F238E27FC236}">
                <a16:creationId xmlns:a16="http://schemas.microsoft.com/office/drawing/2014/main" id="{8CB6459A-93E6-7E7B-D0CF-8F59309BDAB7}"/>
              </a:ext>
            </a:extLst>
          </p:cNvPr>
          <p:cNvGrpSpPr/>
          <p:nvPr/>
        </p:nvGrpSpPr>
        <p:grpSpPr>
          <a:xfrm>
            <a:off x="6128295" y="446829"/>
            <a:ext cx="548640" cy="548640"/>
            <a:chOff x="5593634" y="1315429"/>
            <a:chExt cx="4002685" cy="4005853"/>
          </a:xfrm>
        </p:grpSpPr>
        <p:grpSp>
          <p:nvGrpSpPr>
            <p:cNvPr id="77" name="Groupe 8">
              <a:extLst>
                <a:ext uri="{FF2B5EF4-FFF2-40B4-BE49-F238E27FC236}">
                  <a16:creationId xmlns:a16="http://schemas.microsoft.com/office/drawing/2014/main" id="{65A53251-B0BB-4C53-341F-DD07DF776797}"/>
                </a:ext>
              </a:extLst>
            </p:cNvPr>
            <p:cNvGrpSpPr/>
            <p:nvPr/>
          </p:nvGrpSpPr>
          <p:grpSpPr>
            <a:xfrm>
              <a:off x="5600254" y="1321979"/>
              <a:ext cx="3996065" cy="3999303"/>
              <a:chOff x="4710881" y="1159369"/>
              <a:chExt cx="914479" cy="915220"/>
            </a:xfrm>
          </p:grpSpPr>
          <p:sp>
            <p:nvSpPr>
              <p:cNvPr id="83" name="Ellipse 10">
                <a:extLst>
                  <a:ext uri="{FF2B5EF4-FFF2-40B4-BE49-F238E27FC236}">
                    <a16:creationId xmlns:a16="http://schemas.microsoft.com/office/drawing/2014/main" id="{FF31F93F-836F-9630-18A1-455E6B38A85F}"/>
                  </a:ext>
                </a:extLst>
              </p:cNvPr>
              <p:cNvSpPr/>
              <p:nvPr/>
            </p:nvSpPr>
            <p:spPr>
              <a:xfrm>
                <a:off x="4710960" y="1159369"/>
                <a:ext cx="914400" cy="9144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84" name="Image 9">
                <a:extLst>
                  <a:ext uri="{FF2B5EF4-FFF2-40B4-BE49-F238E27FC236}">
                    <a16:creationId xmlns:a16="http://schemas.microsoft.com/office/drawing/2014/main" id="{9F41296D-256C-77D2-0978-8685CF02C4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45879"/>
              <a:stretch/>
            </p:blipFill>
            <p:spPr>
              <a:xfrm>
                <a:off x="4710881" y="1579661"/>
                <a:ext cx="914479" cy="494928"/>
              </a:xfrm>
              <a:prstGeom prst="rect">
                <a:avLst/>
              </a:prstGeom>
            </p:spPr>
          </p:pic>
        </p:grpSp>
        <p:pic>
          <p:nvPicPr>
            <p:cNvPr id="78" name="Image 11">
              <a:extLst>
                <a:ext uri="{FF2B5EF4-FFF2-40B4-BE49-F238E27FC236}">
                  <a16:creationId xmlns:a16="http://schemas.microsoft.com/office/drawing/2014/main" id="{2EC0CB0F-A3C7-4C87-57C8-8493BDAF5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9144" y="1924608"/>
              <a:ext cx="2384983" cy="17002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79" name="Ellipse 29">
              <a:extLst>
                <a:ext uri="{FF2B5EF4-FFF2-40B4-BE49-F238E27FC236}">
                  <a16:creationId xmlns:a16="http://schemas.microsoft.com/office/drawing/2014/main" id="{A33E8B9A-9D43-6928-5982-6E7335F27DA7}"/>
                </a:ext>
              </a:extLst>
            </p:cNvPr>
            <p:cNvSpPr/>
            <p:nvPr/>
          </p:nvSpPr>
          <p:spPr>
            <a:xfrm>
              <a:off x="5593634" y="1315429"/>
              <a:ext cx="3995720" cy="3995720"/>
            </a:xfrm>
            <a:prstGeom prst="ellipse">
              <a:avLst/>
            </a:prstGeom>
            <a:noFill/>
            <a:ln w="28575">
              <a:solidFill>
                <a:srgbClr val="FD8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Forme libre : forme 58">
              <a:extLst>
                <a:ext uri="{FF2B5EF4-FFF2-40B4-BE49-F238E27FC236}">
                  <a16:creationId xmlns:a16="http://schemas.microsoft.com/office/drawing/2014/main" id="{5833C119-C9D4-EB22-CA9F-8EEC8FD44414}"/>
                </a:ext>
              </a:extLst>
            </p:cNvPr>
            <p:cNvSpPr/>
            <p:nvPr/>
          </p:nvSpPr>
          <p:spPr>
            <a:xfrm>
              <a:off x="8027517" y="1603598"/>
              <a:ext cx="553589" cy="553589"/>
            </a:xfrm>
            <a:custGeom>
              <a:avLst/>
              <a:gdLst>
                <a:gd name="connsiteX0" fmla="*/ 1972913 w 1972913"/>
                <a:gd name="connsiteY0" fmla="*/ 986504 h 1972913"/>
                <a:gd name="connsiteX1" fmla="*/ 986409 w 1972913"/>
                <a:gd name="connsiteY1" fmla="*/ 1972913 h 1972913"/>
                <a:gd name="connsiteX2" fmla="*/ 0 w 1972913"/>
                <a:gd name="connsiteY2" fmla="*/ 986504 h 1972913"/>
                <a:gd name="connsiteX3" fmla="*/ 986409 w 1972913"/>
                <a:gd name="connsiteY3" fmla="*/ 0 h 1972913"/>
                <a:gd name="connsiteX4" fmla="*/ 1972913 w 1972913"/>
                <a:gd name="connsiteY4" fmla="*/ 986504 h 19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2913" h="1972913">
                  <a:moveTo>
                    <a:pt x="1972913" y="986504"/>
                  </a:moveTo>
                  <a:cubicBezTo>
                    <a:pt x="1972913" y="1530991"/>
                    <a:pt x="1531125" y="1972913"/>
                    <a:pt x="986409" y="1972913"/>
                  </a:cubicBezTo>
                  <a:cubicBezTo>
                    <a:pt x="441503" y="1972913"/>
                    <a:pt x="0" y="1531030"/>
                    <a:pt x="0" y="986504"/>
                  </a:cubicBezTo>
                  <a:cubicBezTo>
                    <a:pt x="0" y="441598"/>
                    <a:pt x="441465" y="0"/>
                    <a:pt x="986409" y="0"/>
                  </a:cubicBezTo>
                  <a:cubicBezTo>
                    <a:pt x="1531144" y="95"/>
                    <a:pt x="1972913" y="441674"/>
                    <a:pt x="1972913" y="986504"/>
                  </a:cubicBezTo>
                  <a:close/>
                </a:path>
              </a:pathLst>
            </a:custGeom>
            <a:solidFill>
              <a:srgbClr val="EEA1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1" name="Forme libre : forme 64">
              <a:extLst>
                <a:ext uri="{FF2B5EF4-FFF2-40B4-BE49-F238E27FC236}">
                  <a16:creationId xmlns:a16="http://schemas.microsoft.com/office/drawing/2014/main" id="{7FA1A7E9-AED3-7860-61BB-1F7E4996D1B0}"/>
                </a:ext>
              </a:extLst>
            </p:cNvPr>
            <p:cNvSpPr/>
            <p:nvPr/>
          </p:nvSpPr>
          <p:spPr>
            <a:xfrm>
              <a:off x="7294161" y="1612368"/>
              <a:ext cx="1077515" cy="290208"/>
            </a:xfrm>
            <a:custGeom>
              <a:avLst/>
              <a:gdLst>
                <a:gd name="connsiteX0" fmla="*/ 2900127 w 2903304"/>
                <a:gd name="connsiteY0" fmla="*/ 512519 h 781949"/>
                <a:gd name="connsiteX1" fmla="*/ 2836966 w 2903304"/>
                <a:gd name="connsiteY1" fmla="*/ 614903 h 781949"/>
                <a:gd name="connsiteX2" fmla="*/ 2862189 w 2903304"/>
                <a:gd name="connsiteY2" fmla="*/ 678892 h 781949"/>
                <a:gd name="connsiteX3" fmla="*/ 2383577 w 2903304"/>
                <a:gd name="connsiteY3" fmla="*/ 678892 h 781949"/>
                <a:gd name="connsiteX4" fmla="*/ 2131678 w 2903304"/>
                <a:gd name="connsiteY4" fmla="*/ 742881 h 781949"/>
                <a:gd name="connsiteX5" fmla="*/ 1929920 w 2903304"/>
                <a:gd name="connsiteY5" fmla="*/ 678892 h 781949"/>
                <a:gd name="connsiteX6" fmla="*/ 1715998 w 2903304"/>
                <a:gd name="connsiteY6" fmla="*/ 742881 h 781949"/>
                <a:gd name="connsiteX7" fmla="*/ 1401054 w 2903304"/>
                <a:gd name="connsiteY7" fmla="*/ 717287 h 781949"/>
                <a:gd name="connsiteX8" fmla="*/ 1086148 w 2903304"/>
                <a:gd name="connsiteY8" fmla="*/ 768579 h 781949"/>
                <a:gd name="connsiteX9" fmla="*/ 746019 w 2903304"/>
                <a:gd name="connsiteY9" fmla="*/ 781381 h 781949"/>
                <a:gd name="connsiteX10" fmla="*/ 380497 w 2903304"/>
                <a:gd name="connsiteY10" fmla="*/ 704486 h 781949"/>
                <a:gd name="connsiteX11" fmla="*/ 53066 w 2903304"/>
                <a:gd name="connsiteY11" fmla="*/ 730079 h 781949"/>
                <a:gd name="connsiteX12" fmla="*/ 78298 w 2903304"/>
                <a:gd name="connsiteY12" fmla="*/ 666195 h 781949"/>
                <a:gd name="connsiteX13" fmla="*/ 15242 w 2903304"/>
                <a:gd name="connsiteY13" fmla="*/ 576508 h 781949"/>
                <a:gd name="connsiteX14" fmla="*/ 216782 w 2903304"/>
                <a:gd name="connsiteY14" fmla="*/ 538008 h 781949"/>
                <a:gd name="connsiteX15" fmla="*/ 380497 w 2903304"/>
                <a:gd name="connsiteY15" fmla="*/ 512519 h 781949"/>
                <a:gd name="connsiteX16" fmla="*/ 456193 w 2903304"/>
                <a:gd name="connsiteY16" fmla="*/ 422831 h 781949"/>
                <a:gd name="connsiteX17" fmla="*/ 783624 w 2903304"/>
                <a:gd name="connsiteY17" fmla="*/ 448425 h 781949"/>
                <a:gd name="connsiteX18" fmla="*/ 1060963 w 2903304"/>
                <a:gd name="connsiteY18" fmla="*/ 461227 h 781949"/>
                <a:gd name="connsiteX19" fmla="*/ 1275047 w 2903304"/>
                <a:gd name="connsiteY19" fmla="*/ 333249 h 781949"/>
                <a:gd name="connsiteX20" fmla="*/ 1401054 w 2903304"/>
                <a:gd name="connsiteY20" fmla="*/ 345945 h 781949"/>
                <a:gd name="connsiteX21" fmla="*/ 1363125 w 2903304"/>
                <a:gd name="connsiteY21" fmla="*/ 256363 h 781949"/>
                <a:gd name="connsiteX22" fmla="*/ 1401054 w 2903304"/>
                <a:gd name="connsiteY22" fmla="*/ 77093 h 781949"/>
                <a:gd name="connsiteX23" fmla="*/ 1602593 w 2903304"/>
                <a:gd name="connsiteY23" fmla="*/ 302 h 781949"/>
                <a:gd name="connsiteX24" fmla="*/ 1715998 w 2903304"/>
                <a:gd name="connsiteY24" fmla="*/ 89885 h 781949"/>
                <a:gd name="connsiteX25" fmla="*/ 1841851 w 2903304"/>
                <a:gd name="connsiteY25" fmla="*/ 179572 h 781949"/>
                <a:gd name="connsiteX26" fmla="*/ 1942721 w 2903304"/>
                <a:gd name="connsiteY26" fmla="*/ 218072 h 781949"/>
                <a:gd name="connsiteX27" fmla="*/ 2106437 w 2903304"/>
                <a:gd name="connsiteY27" fmla="*/ 141177 h 781949"/>
                <a:gd name="connsiteX28" fmla="*/ 2219746 w 2903304"/>
                <a:gd name="connsiteY28" fmla="*/ 218072 h 781949"/>
                <a:gd name="connsiteX29" fmla="*/ 2156739 w 2903304"/>
                <a:gd name="connsiteY29" fmla="*/ 333249 h 781949"/>
                <a:gd name="connsiteX30" fmla="*/ 1980488 w 2903304"/>
                <a:gd name="connsiteY30" fmla="*/ 333249 h 781949"/>
                <a:gd name="connsiteX31" fmla="*/ 1829202 w 2903304"/>
                <a:gd name="connsiteY31" fmla="*/ 410144 h 781949"/>
                <a:gd name="connsiteX32" fmla="*/ 1879609 w 2903304"/>
                <a:gd name="connsiteY32" fmla="*/ 538017 h 781949"/>
                <a:gd name="connsiteX33" fmla="*/ 2081205 w 2903304"/>
                <a:gd name="connsiteY33" fmla="*/ 486935 h 781949"/>
                <a:gd name="connsiteX34" fmla="*/ 2181970 w 2903304"/>
                <a:gd name="connsiteY34" fmla="*/ 397247 h 781949"/>
                <a:gd name="connsiteX35" fmla="*/ 2282792 w 2903304"/>
                <a:gd name="connsiteY35" fmla="*/ 435642 h 781949"/>
                <a:gd name="connsiteX36" fmla="*/ 2433869 w 2903304"/>
                <a:gd name="connsiteY36" fmla="*/ 448434 h 781949"/>
                <a:gd name="connsiteX37" fmla="*/ 2648048 w 2903304"/>
                <a:gd name="connsiteY37" fmla="*/ 499736 h 781949"/>
                <a:gd name="connsiteX38" fmla="*/ 2899889 w 2903304"/>
                <a:gd name="connsiteY38" fmla="*/ 512785 h 78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903304" h="781949">
                  <a:moveTo>
                    <a:pt x="2900127" y="512519"/>
                  </a:moveTo>
                  <a:cubicBezTo>
                    <a:pt x="2918796" y="557362"/>
                    <a:pt x="2849654" y="589309"/>
                    <a:pt x="2836966" y="614903"/>
                  </a:cubicBezTo>
                  <a:cubicBezTo>
                    <a:pt x="2824479" y="640497"/>
                    <a:pt x="2893612" y="646945"/>
                    <a:pt x="2862189" y="678892"/>
                  </a:cubicBezTo>
                  <a:cubicBezTo>
                    <a:pt x="2830823" y="710934"/>
                    <a:pt x="2433878" y="646945"/>
                    <a:pt x="2383577" y="678892"/>
                  </a:cubicBezTo>
                  <a:cubicBezTo>
                    <a:pt x="2333218" y="710934"/>
                    <a:pt x="2169445" y="698142"/>
                    <a:pt x="2131678" y="742881"/>
                  </a:cubicBezTo>
                  <a:cubicBezTo>
                    <a:pt x="2093902" y="787829"/>
                    <a:pt x="2005577" y="659537"/>
                    <a:pt x="1929920" y="678892"/>
                  </a:cubicBezTo>
                  <a:cubicBezTo>
                    <a:pt x="1854434" y="698142"/>
                    <a:pt x="1785197" y="736642"/>
                    <a:pt x="1715998" y="742881"/>
                  </a:cubicBezTo>
                  <a:cubicBezTo>
                    <a:pt x="1646494" y="749234"/>
                    <a:pt x="1571065" y="691798"/>
                    <a:pt x="1401054" y="717287"/>
                  </a:cubicBezTo>
                  <a:cubicBezTo>
                    <a:pt x="1230985" y="742881"/>
                    <a:pt x="1136516" y="800631"/>
                    <a:pt x="1086148" y="768579"/>
                  </a:cubicBezTo>
                  <a:cubicBezTo>
                    <a:pt x="1035789" y="736632"/>
                    <a:pt x="834145" y="787829"/>
                    <a:pt x="746019" y="781381"/>
                  </a:cubicBezTo>
                  <a:cubicBezTo>
                    <a:pt x="657732" y="774932"/>
                    <a:pt x="475081" y="698142"/>
                    <a:pt x="380497" y="704486"/>
                  </a:cubicBezTo>
                  <a:cubicBezTo>
                    <a:pt x="286181" y="710934"/>
                    <a:pt x="90985" y="723840"/>
                    <a:pt x="53066" y="730079"/>
                  </a:cubicBezTo>
                  <a:cubicBezTo>
                    <a:pt x="15242" y="736632"/>
                    <a:pt x="78298" y="685340"/>
                    <a:pt x="78298" y="666195"/>
                  </a:cubicBezTo>
                  <a:cubicBezTo>
                    <a:pt x="78298" y="646945"/>
                    <a:pt x="-41460" y="627695"/>
                    <a:pt x="15242" y="576508"/>
                  </a:cubicBezTo>
                  <a:cubicBezTo>
                    <a:pt x="71897" y="525216"/>
                    <a:pt x="84584" y="531769"/>
                    <a:pt x="216782" y="538008"/>
                  </a:cubicBezTo>
                  <a:cubicBezTo>
                    <a:pt x="349179" y="544456"/>
                    <a:pt x="342883" y="531664"/>
                    <a:pt x="380497" y="512519"/>
                  </a:cubicBezTo>
                  <a:cubicBezTo>
                    <a:pt x="418321" y="493164"/>
                    <a:pt x="399547" y="454873"/>
                    <a:pt x="456193" y="422831"/>
                  </a:cubicBezTo>
                  <a:cubicBezTo>
                    <a:pt x="512847" y="390780"/>
                    <a:pt x="714549" y="480372"/>
                    <a:pt x="783624" y="448425"/>
                  </a:cubicBezTo>
                  <a:cubicBezTo>
                    <a:pt x="852976" y="416278"/>
                    <a:pt x="978972" y="480372"/>
                    <a:pt x="1060963" y="461227"/>
                  </a:cubicBezTo>
                  <a:cubicBezTo>
                    <a:pt x="1142745" y="442081"/>
                    <a:pt x="1218335" y="339592"/>
                    <a:pt x="1275047" y="333249"/>
                  </a:cubicBezTo>
                  <a:cubicBezTo>
                    <a:pt x="1331750" y="326895"/>
                    <a:pt x="1356877" y="358842"/>
                    <a:pt x="1401054" y="345945"/>
                  </a:cubicBezTo>
                  <a:cubicBezTo>
                    <a:pt x="1445069" y="333249"/>
                    <a:pt x="1388357" y="288510"/>
                    <a:pt x="1363125" y="256363"/>
                  </a:cubicBezTo>
                  <a:cubicBezTo>
                    <a:pt x="1337998" y="224416"/>
                    <a:pt x="1306423" y="83646"/>
                    <a:pt x="1401054" y="77093"/>
                  </a:cubicBezTo>
                  <a:cubicBezTo>
                    <a:pt x="1495313" y="70740"/>
                    <a:pt x="1552025" y="6760"/>
                    <a:pt x="1602593" y="302"/>
                  </a:cubicBezTo>
                  <a:cubicBezTo>
                    <a:pt x="1652895" y="-6051"/>
                    <a:pt x="1659295" y="89885"/>
                    <a:pt x="1715998" y="89885"/>
                  </a:cubicBezTo>
                  <a:cubicBezTo>
                    <a:pt x="1772652" y="89885"/>
                    <a:pt x="1797836" y="179572"/>
                    <a:pt x="1841851" y="179572"/>
                  </a:cubicBezTo>
                  <a:cubicBezTo>
                    <a:pt x="1886076" y="179572"/>
                    <a:pt x="1879618" y="218072"/>
                    <a:pt x="1942721" y="218072"/>
                  </a:cubicBezTo>
                  <a:cubicBezTo>
                    <a:pt x="2005577" y="218072"/>
                    <a:pt x="2056078" y="134729"/>
                    <a:pt x="2106437" y="141177"/>
                  </a:cubicBezTo>
                  <a:cubicBezTo>
                    <a:pt x="2156739" y="147625"/>
                    <a:pt x="2213498" y="186021"/>
                    <a:pt x="2219746" y="218072"/>
                  </a:cubicBezTo>
                  <a:cubicBezTo>
                    <a:pt x="2226138" y="250114"/>
                    <a:pt x="2194562" y="326800"/>
                    <a:pt x="2156739" y="333249"/>
                  </a:cubicBezTo>
                  <a:cubicBezTo>
                    <a:pt x="2119029" y="339697"/>
                    <a:pt x="2030894" y="339602"/>
                    <a:pt x="1980488" y="333249"/>
                  </a:cubicBezTo>
                  <a:cubicBezTo>
                    <a:pt x="1929910" y="326895"/>
                    <a:pt x="1835594" y="345945"/>
                    <a:pt x="1829202" y="410144"/>
                  </a:cubicBezTo>
                  <a:cubicBezTo>
                    <a:pt x="1823011" y="474028"/>
                    <a:pt x="1804066" y="531778"/>
                    <a:pt x="1879609" y="538017"/>
                  </a:cubicBezTo>
                  <a:cubicBezTo>
                    <a:pt x="1955208" y="544465"/>
                    <a:pt x="2043382" y="474028"/>
                    <a:pt x="2081205" y="486935"/>
                  </a:cubicBezTo>
                  <a:cubicBezTo>
                    <a:pt x="2119029" y="499736"/>
                    <a:pt x="2144308" y="390789"/>
                    <a:pt x="2181970" y="397247"/>
                  </a:cubicBezTo>
                  <a:cubicBezTo>
                    <a:pt x="2219746" y="403591"/>
                    <a:pt x="2238568" y="448434"/>
                    <a:pt x="2282792" y="435642"/>
                  </a:cubicBezTo>
                  <a:cubicBezTo>
                    <a:pt x="2326855" y="422841"/>
                    <a:pt x="2339495" y="467684"/>
                    <a:pt x="2433869" y="448434"/>
                  </a:cubicBezTo>
                  <a:cubicBezTo>
                    <a:pt x="2528394" y="429289"/>
                    <a:pt x="2566218" y="512528"/>
                    <a:pt x="2648048" y="499736"/>
                  </a:cubicBezTo>
                  <a:cubicBezTo>
                    <a:pt x="2729772" y="487163"/>
                    <a:pt x="2880934" y="467923"/>
                    <a:pt x="2899889" y="512785"/>
                  </a:cubicBezTo>
                  <a:close/>
                </a:path>
              </a:pathLst>
            </a:custGeom>
            <a:gradFill>
              <a:gsLst>
                <a:gs pos="7300">
                  <a:srgbClr val="FDFDFE"/>
                </a:gs>
                <a:gs pos="94940">
                  <a:srgbClr val="DDE3E9"/>
                </a:gs>
              </a:gsLst>
              <a:lin ang="4809458" scaled="1"/>
            </a:gradFill>
            <a:ln w="1429" cap="flat">
              <a:solidFill>
                <a:srgbClr val="B4C6D3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" name="Forme libre : forme 76">
              <a:extLst>
                <a:ext uri="{FF2B5EF4-FFF2-40B4-BE49-F238E27FC236}">
                  <a16:creationId xmlns:a16="http://schemas.microsoft.com/office/drawing/2014/main" id="{2F718D7B-0388-2115-827E-096587B2EAC2}"/>
                </a:ext>
              </a:extLst>
            </p:cNvPr>
            <p:cNvSpPr/>
            <p:nvPr/>
          </p:nvSpPr>
          <p:spPr>
            <a:xfrm>
              <a:off x="6174883" y="2151234"/>
              <a:ext cx="625390" cy="270833"/>
            </a:xfrm>
            <a:custGeom>
              <a:avLst/>
              <a:gdLst>
                <a:gd name="connsiteX0" fmla="*/ 500324 w 1493140"/>
                <a:gd name="connsiteY0" fmla="*/ 117789 h 646622"/>
                <a:gd name="connsiteX1" fmla="*/ 729181 w 1493140"/>
                <a:gd name="connsiteY1" fmla="*/ 18633 h 646622"/>
                <a:gd name="connsiteX2" fmla="*/ 942274 w 1493140"/>
                <a:gd name="connsiteY2" fmla="*/ 3022 h 646622"/>
                <a:gd name="connsiteX3" fmla="*/ 1370118 w 1493140"/>
                <a:gd name="connsiteY3" fmla="*/ 35798 h 646622"/>
                <a:gd name="connsiteX4" fmla="*/ 1491124 w 1493140"/>
                <a:gd name="connsiteY4" fmla="*/ 134229 h 646622"/>
                <a:gd name="connsiteX5" fmla="*/ 1388483 w 1493140"/>
                <a:gd name="connsiteY5" fmla="*/ 320166 h 646622"/>
                <a:gd name="connsiteX6" fmla="*/ 1296452 w 1493140"/>
                <a:gd name="connsiteY6" fmla="*/ 486121 h 646622"/>
                <a:gd name="connsiteX7" fmla="*/ 1091998 w 1493140"/>
                <a:gd name="connsiteY7" fmla="*/ 543766 h 646622"/>
                <a:gd name="connsiteX8" fmla="*/ 240311 w 1493140"/>
                <a:gd name="connsiteY8" fmla="*/ 564054 h 646622"/>
                <a:gd name="connsiteX9" fmla="*/ 66765 w 1493140"/>
                <a:gd name="connsiteY9" fmla="*/ 273761 h 646622"/>
                <a:gd name="connsiteX10" fmla="*/ 254465 w 1493140"/>
                <a:gd name="connsiteY10" fmla="*/ 224231 h 646622"/>
                <a:gd name="connsiteX11" fmla="*/ 418447 w 1493140"/>
                <a:gd name="connsiteY11" fmla="*/ 142344 h 646622"/>
                <a:gd name="connsiteX12" fmla="*/ 500267 w 1493140"/>
                <a:gd name="connsiteY12" fmla="*/ 117960 h 64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93140" h="646622">
                  <a:moveTo>
                    <a:pt x="500324" y="117789"/>
                  </a:moveTo>
                  <a:cubicBezTo>
                    <a:pt x="625082" y="124552"/>
                    <a:pt x="643389" y="67116"/>
                    <a:pt x="729181" y="18633"/>
                  </a:cubicBezTo>
                  <a:cubicBezTo>
                    <a:pt x="780054" y="-10189"/>
                    <a:pt x="876619" y="3022"/>
                    <a:pt x="942274" y="3022"/>
                  </a:cubicBezTo>
                  <a:cubicBezTo>
                    <a:pt x="1094494" y="3022"/>
                    <a:pt x="1217109" y="34445"/>
                    <a:pt x="1370118" y="35798"/>
                  </a:cubicBezTo>
                  <a:cubicBezTo>
                    <a:pt x="1461320" y="36626"/>
                    <a:pt x="1480828" y="45894"/>
                    <a:pt x="1491124" y="134229"/>
                  </a:cubicBezTo>
                  <a:cubicBezTo>
                    <a:pt x="1504707" y="251072"/>
                    <a:pt x="1447376" y="250662"/>
                    <a:pt x="1388483" y="320166"/>
                  </a:cubicBezTo>
                  <a:cubicBezTo>
                    <a:pt x="1341763" y="375621"/>
                    <a:pt x="1371833" y="446268"/>
                    <a:pt x="1296452" y="486121"/>
                  </a:cubicBezTo>
                  <a:cubicBezTo>
                    <a:pt x="1234283" y="519306"/>
                    <a:pt x="1158587" y="524306"/>
                    <a:pt x="1091998" y="543766"/>
                  </a:cubicBezTo>
                  <a:cubicBezTo>
                    <a:pt x="850082" y="614517"/>
                    <a:pt x="464539" y="724084"/>
                    <a:pt x="240311" y="564054"/>
                  </a:cubicBezTo>
                  <a:cubicBezTo>
                    <a:pt x="144899" y="495903"/>
                    <a:pt x="-123964" y="406939"/>
                    <a:pt x="66765" y="273761"/>
                  </a:cubicBezTo>
                  <a:cubicBezTo>
                    <a:pt x="131173" y="228812"/>
                    <a:pt x="172426" y="233289"/>
                    <a:pt x="254465" y="224231"/>
                  </a:cubicBezTo>
                  <a:cubicBezTo>
                    <a:pt x="335932" y="214972"/>
                    <a:pt x="354611" y="179806"/>
                    <a:pt x="418447" y="142344"/>
                  </a:cubicBezTo>
                  <a:lnTo>
                    <a:pt x="500267" y="117960"/>
                  </a:lnTo>
                  <a:close/>
                </a:path>
              </a:pathLst>
            </a:custGeom>
            <a:gradFill>
              <a:gsLst>
                <a:gs pos="7300">
                  <a:srgbClr val="FDFDFE"/>
                </a:gs>
                <a:gs pos="94940">
                  <a:srgbClr val="DDE3E9"/>
                </a:gs>
              </a:gsLst>
              <a:lin ang="5999946" scaled="1"/>
            </a:gradFill>
            <a:ln w="1429" cap="flat">
              <a:solidFill>
                <a:srgbClr val="B4C6D3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85" name="Groupe 79">
            <a:extLst>
              <a:ext uri="{FF2B5EF4-FFF2-40B4-BE49-F238E27FC236}">
                <a16:creationId xmlns:a16="http://schemas.microsoft.com/office/drawing/2014/main" id="{B9B03EF5-4320-590E-D369-90E0D987B933}"/>
              </a:ext>
            </a:extLst>
          </p:cNvPr>
          <p:cNvGrpSpPr/>
          <p:nvPr/>
        </p:nvGrpSpPr>
        <p:grpSpPr>
          <a:xfrm>
            <a:off x="7902423" y="2557170"/>
            <a:ext cx="548640" cy="548640"/>
            <a:chOff x="1253541" y="1324945"/>
            <a:chExt cx="4008257" cy="3999920"/>
          </a:xfrm>
        </p:grpSpPr>
        <p:grpSp>
          <p:nvGrpSpPr>
            <p:cNvPr id="86" name="Groupe 6">
              <a:extLst>
                <a:ext uri="{FF2B5EF4-FFF2-40B4-BE49-F238E27FC236}">
                  <a16:creationId xmlns:a16="http://schemas.microsoft.com/office/drawing/2014/main" id="{F0F2D37B-57D4-0616-10D1-8985905ED0D2}"/>
                </a:ext>
              </a:extLst>
            </p:cNvPr>
            <p:cNvGrpSpPr/>
            <p:nvPr/>
          </p:nvGrpSpPr>
          <p:grpSpPr>
            <a:xfrm>
              <a:off x="1253541" y="1325562"/>
              <a:ext cx="3996065" cy="3999303"/>
              <a:chOff x="4710881" y="1159369"/>
              <a:chExt cx="914479" cy="915220"/>
            </a:xfrm>
          </p:grpSpPr>
          <p:sp>
            <p:nvSpPr>
              <p:cNvPr id="107" name="Ellipse 5">
                <a:extLst>
                  <a:ext uri="{FF2B5EF4-FFF2-40B4-BE49-F238E27FC236}">
                    <a16:creationId xmlns:a16="http://schemas.microsoft.com/office/drawing/2014/main" id="{79B31147-1831-5CA1-D6DA-55146A493205}"/>
                  </a:ext>
                </a:extLst>
              </p:cNvPr>
              <p:cNvSpPr/>
              <p:nvPr/>
            </p:nvSpPr>
            <p:spPr>
              <a:xfrm>
                <a:off x="4710960" y="1159369"/>
                <a:ext cx="914400" cy="9144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08" name="Image 4">
                <a:extLst>
                  <a:ext uri="{FF2B5EF4-FFF2-40B4-BE49-F238E27FC236}">
                    <a16:creationId xmlns:a16="http://schemas.microsoft.com/office/drawing/2014/main" id="{9CFDC1B4-FA6E-370C-8E44-DF529E021A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45879"/>
              <a:stretch/>
            </p:blipFill>
            <p:spPr>
              <a:xfrm>
                <a:off x="4710881" y="1579661"/>
                <a:ext cx="914479" cy="494928"/>
              </a:xfrm>
              <a:prstGeom prst="rect">
                <a:avLst/>
              </a:prstGeom>
            </p:spPr>
          </p:pic>
        </p:grpSp>
        <p:pic>
          <p:nvPicPr>
            <p:cNvPr id="87" name="Image 7">
              <a:extLst>
                <a:ext uri="{FF2B5EF4-FFF2-40B4-BE49-F238E27FC236}">
                  <a16:creationId xmlns:a16="http://schemas.microsoft.com/office/drawing/2014/main" id="{64C2DD08-55F4-B03E-981B-F096122C7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431" y="1928191"/>
              <a:ext cx="2384983" cy="17002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88" name="Ellipse 12">
              <a:extLst>
                <a:ext uri="{FF2B5EF4-FFF2-40B4-BE49-F238E27FC236}">
                  <a16:creationId xmlns:a16="http://schemas.microsoft.com/office/drawing/2014/main" id="{D9CD35E8-AD12-E126-02D3-9D55A3F73A2E}"/>
                </a:ext>
              </a:extLst>
            </p:cNvPr>
            <p:cNvSpPr/>
            <p:nvPr/>
          </p:nvSpPr>
          <p:spPr>
            <a:xfrm>
              <a:off x="3551267" y="1930285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Ellipse 13">
              <a:extLst>
                <a:ext uri="{FF2B5EF4-FFF2-40B4-BE49-F238E27FC236}">
                  <a16:creationId xmlns:a16="http://schemas.microsoft.com/office/drawing/2014/main" id="{22288F52-0928-0C0B-F634-ED24DDA57EF1}"/>
                </a:ext>
              </a:extLst>
            </p:cNvPr>
            <p:cNvSpPr/>
            <p:nvPr/>
          </p:nvSpPr>
          <p:spPr>
            <a:xfrm>
              <a:off x="3425190" y="1533135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Ellipse 14">
              <a:extLst>
                <a:ext uri="{FF2B5EF4-FFF2-40B4-BE49-F238E27FC236}">
                  <a16:creationId xmlns:a16="http://schemas.microsoft.com/office/drawing/2014/main" id="{EF1D583D-7D8D-2AF7-4F43-8B75E72DC7A0}"/>
                </a:ext>
              </a:extLst>
            </p:cNvPr>
            <p:cNvSpPr/>
            <p:nvPr/>
          </p:nvSpPr>
          <p:spPr>
            <a:xfrm>
              <a:off x="2747010" y="2069816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Ellipse 15">
              <a:extLst>
                <a:ext uri="{FF2B5EF4-FFF2-40B4-BE49-F238E27FC236}">
                  <a16:creationId xmlns:a16="http://schemas.microsoft.com/office/drawing/2014/main" id="{C2F1C5A3-742E-B30D-976D-3546C9855C94}"/>
                </a:ext>
              </a:extLst>
            </p:cNvPr>
            <p:cNvSpPr/>
            <p:nvPr/>
          </p:nvSpPr>
          <p:spPr>
            <a:xfrm>
              <a:off x="2173605" y="2041855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Ellipse 16">
              <a:extLst>
                <a:ext uri="{FF2B5EF4-FFF2-40B4-BE49-F238E27FC236}">
                  <a16:creationId xmlns:a16="http://schemas.microsoft.com/office/drawing/2014/main" id="{B072F5D6-8D15-8B65-72AA-F98ECCF8E87E}"/>
                </a:ext>
              </a:extLst>
            </p:cNvPr>
            <p:cNvSpPr/>
            <p:nvPr/>
          </p:nvSpPr>
          <p:spPr>
            <a:xfrm>
              <a:off x="1600200" y="2446710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Ellipse 17">
              <a:extLst>
                <a:ext uri="{FF2B5EF4-FFF2-40B4-BE49-F238E27FC236}">
                  <a16:creationId xmlns:a16="http://schemas.microsoft.com/office/drawing/2014/main" id="{3BEA4AA8-737B-C2BF-D751-3EF0A44468C6}"/>
                </a:ext>
              </a:extLst>
            </p:cNvPr>
            <p:cNvSpPr/>
            <p:nvPr/>
          </p:nvSpPr>
          <p:spPr>
            <a:xfrm>
              <a:off x="1800122" y="24765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Ellipse 18">
              <a:extLst>
                <a:ext uri="{FF2B5EF4-FFF2-40B4-BE49-F238E27FC236}">
                  <a16:creationId xmlns:a16="http://schemas.microsoft.com/office/drawing/2014/main" id="{FDBFDBB8-2FCE-6A72-2922-1FF385E773B7}"/>
                </a:ext>
              </a:extLst>
            </p:cNvPr>
            <p:cNvSpPr/>
            <p:nvPr/>
          </p:nvSpPr>
          <p:spPr>
            <a:xfrm>
              <a:off x="4497527" y="2483680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Ellipse 19">
              <a:extLst>
                <a:ext uri="{FF2B5EF4-FFF2-40B4-BE49-F238E27FC236}">
                  <a16:creationId xmlns:a16="http://schemas.microsoft.com/office/drawing/2014/main" id="{E99A12AF-6571-6A81-9F44-2306E2ED0EE7}"/>
                </a:ext>
              </a:extLst>
            </p:cNvPr>
            <p:cNvSpPr/>
            <p:nvPr/>
          </p:nvSpPr>
          <p:spPr>
            <a:xfrm>
              <a:off x="4264633" y="233677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Ellipse 22">
              <a:extLst>
                <a:ext uri="{FF2B5EF4-FFF2-40B4-BE49-F238E27FC236}">
                  <a16:creationId xmlns:a16="http://schemas.microsoft.com/office/drawing/2014/main" id="{CDC73695-3695-3775-1051-005053C42890}"/>
                </a:ext>
              </a:extLst>
            </p:cNvPr>
            <p:cNvSpPr/>
            <p:nvPr/>
          </p:nvSpPr>
          <p:spPr>
            <a:xfrm>
              <a:off x="4649927" y="2916496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Ellipse 23">
              <a:extLst>
                <a:ext uri="{FF2B5EF4-FFF2-40B4-BE49-F238E27FC236}">
                  <a16:creationId xmlns:a16="http://schemas.microsoft.com/office/drawing/2014/main" id="{E1ABE52A-7BBB-4445-7742-02CEE6CFCE16}"/>
                </a:ext>
              </a:extLst>
            </p:cNvPr>
            <p:cNvSpPr/>
            <p:nvPr/>
          </p:nvSpPr>
          <p:spPr>
            <a:xfrm>
              <a:off x="4849849" y="294637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Ellipse 24">
              <a:extLst>
                <a:ext uri="{FF2B5EF4-FFF2-40B4-BE49-F238E27FC236}">
                  <a16:creationId xmlns:a16="http://schemas.microsoft.com/office/drawing/2014/main" id="{AB8D8C89-6150-93C1-D80C-9E245ED5DCB5}"/>
                </a:ext>
              </a:extLst>
            </p:cNvPr>
            <p:cNvSpPr/>
            <p:nvPr/>
          </p:nvSpPr>
          <p:spPr>
            <a:xfrm>
              <a:off x="3927423" y="2079049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Ellipse 25">
              <a:extLst>
                <a:ext uri="{FF2B5EF4-FFF2-40B4-BE49-F238E27FC236}">
                  <a16:creationId xmlns:a16="http://schemas.microsoft.com/office/drawing/2014/main" id="{67E4485C-2F25-CA67-23A2-625B3FFB55B9}"/>
                </a:ext>
              </a:extLst>
            </p:cNvPr>
            <p:cNvSpPr/>
            <p:nvPr/>
          </p:nvSpPr>
          <p:spPr>
            <a:xfrm>
              <a:off x="3946681" y="238269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0" name="Forme libre : forme 36">
              <a:extLst>
                <a:ext uri="{FF2B5EF4-FFF2-40B4-BE49-F238E27FC236}">
                  <a16:creationId xmlns:a16="http://schemas.microsoft.com/office/drawing/2014/main" id="{825AA14D-3A4D-061F-13E0-E51A37875DFD}"/>
                </a:ext>
              </a:extLst>
            </p:cNvPr>
            <p:cNvSpPr/>
            <p:nvPr/>
          </p:nvSpPr>
          <p:spPr>
            <a:xfrm rot="20876766">
              <a:off x="4084240" y="1504479"/>
              <a:ext cx="529343" cy="558133"/>
            </a:xfrm>
            <a:custGeom>
              <a:avLst/>
              <a:gdLst>
                <a:gd name="connsiteX0" fmla="*/ 153645 w 529343"/>
                <a:gd name="connsiteY0" fmla="*/ 7324 h 558133"/>
                <a:gd name="connsiteX1" fmla="*/ 129325 w 529343"/>
                <a:gd name="connsiteY1" fmla="*/ 0 h 558133"/>
                <a:gd name="connsiteX2" fmla="*/ 8533 w 529343"/>
                <a:gd name="connsiteY2" fmla="*/ 173277 h 558133"/>
                <a:gd name="connsiteX3" fmla="*/ 49955 w 529343"/>
                <a:gd name="connsiteY3" fmla="*/ 412595 h 558133"/>
                <a:gd name="connsiteX4" fmla="*/ 329113 w 529343"/>
                <a:gd name="connsiteY4" fmla="*/ 555083 h 558133"/>
                <a:gd name="connsiteX5" fmla="*/ 529343 w 529343"/>
                <a:gd name="connsiteY5" fmla="*/ 456323 h 558133"/>
                <a:gd name="connsiteX6" fmla="*/ 368919 w 529343"/>
                <a:gd name="connsiteY6" fmla="*/ 192258 h 558133"/>
                <a:gd name="connsiteX7" fmla="*/ 153645 w 529343"/>
                <a:gd name="connsiteY7" fmla="*/ 7324 h 5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9343" h="558133">
                  <a:moveTo>
                    <a:pt x="153645" y="7324"/>
                  </a:moveTo>
                  <a:cubicBezTo>
                    <a:pt x="142857" y="1912"/>
                    <a:pt x="129325" y="0"/>
                    <a:pt x="129325" y="0"/>
                  </a:cubicBezTo>
                  <a:cubicBezTo>
                    <a:pt x="129325" y="0"/>
                    <a:pt x="41782" y="30762"/>
                    <a:pt x="8533" y="173277"/>
                  </a:cubicBezTo>
                  <a:cubicBezTo>
                    <a:pt x="-24723" y="315796"/>
                    <a:pt x="49955" y="412595"/>
                    <a:pt x="49955" y="412595"/>
                  </a:cubicBezTo>
                  <a:cubicBezTo>
                    <a:pt x="49955" y="412595"/>
                    <a:pt x="153688" y="582795"/>
                    <a:pt x="329113" y="555083"/>
                  </a:cubicBezTo>
                  <a:cubicBezTo>
                    <a:pt x="501830" y="527798"/>
                    <a:pt x="529343" y="456323"/>
                    <a:pt x="529343" y="456323"/>
                  </a:cubicBezTo>
                  <a:cubicBezTo>
                    <a:pt x="529343" y="456323"/>
                    <a:pt x="477980" y="333937"/>
                    <a:pt x="368919" y="192258"/>
                  </a:cubicBezTo>
                  <a:cubicBezTo>
                    <a:pt x="290663" y="90600"/>
                    <a:pt x="194572" y="27857"/>
                    <a:pt x="153645" y="7324"/>
                  </a:cubicBezTo>
                  <a:close/>
                </a:path>
              </a:pathLst>
            </a:custGeom>
            <a:solidFill>
              <a:srgbClr val="FFFFFF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1" name="Forme libre : forme 37">
              <a:extLst>
                <a:ext uri="{FF2B5EF4-FFF2-40B4-BE49-F238E27FC236}">
                  <a16:creationId xmlns:a16="http://schemas.microsoft.com/office/drawing/2014/main" id="{1261C964-6758-5A7C-EA2D-6A766D7FE902}"/>
                </a:ext>
              </a:extLst>
            </p:cNvPr>
            <p:cNvSpPr/>
            <p:nvPr/>
          </p:nvSpPr>
          <p:spPr>
            <a:xfrm rot="20876766">
              <a:off x="4168381" y="1671786"/>
              <a:ext cx="104632" cy="215338"/>
            </a:xfrm>
            <a:custGeom>
              <a:avLst/>
              <a:gdLst>
                <a:gd name="connsiteX0" fmla="*/ 38846 w 104632"/>
                <a:gd name="connsiteY0" fmla="*/ 108558 h 215338"/>
                <a:gd name="connsiteX1" fmla="*/ 14791 w 104632"/>
                <a:gd name="connsiteY1" fmla="*/ 87142 h 215338"/>
                <a:gd name="connsiteX2" fmla="*/ 18747 w 104632"/>
                <a:gd name="connsiteY2" fmla="*/ 52005 h 215338"/>
                <a:gd name="connsiteX3" fmla="*/ 57432 w 104632"/>
                <a:gd name="connsiteY3" fmla="*/ 4 h 215338"/>
                <a:gd name="connsiteX4" fmla="*/ 103116 w 104632"/>
                <a:gd name="connsiteY4" fmla="*/ 47413 h 215338"/>
                <a:gd name="connsiteX5" fmla="*/ 55411 w 104632"/>
                <a:gd name="connsiteY5" fmla="*/ 103658 h 215338"/>
                <a:gd name="connsiteX6" fmla="*/ 96642 w 104632"/>
                <a:gd name="connsiteY6" fmla="*/ 142180 h 215338"/>
                <a:gd name="connsiteX7" fmla="*/ 104373 w 104632"/>
                <a:gd name="connsiteY7" fmla="*/ 178324 h 215338"/>
                <a:gd name="connsiteX8" fmla="*/ 98195 w 104632"/>
                <a:gd name="connsiteY8" fmla="*/ 190436 h 215338"/>
                <a:gd name="connsiteX9" fmla="*/ 103062 w 104632"/>
                <a:gd name="connsiteY9" fmla="*/ 206541 h 215338"/>
                <a:gd name="connsiteX10" fmla="*/ 59202 w 104632"/>
                <a:gd name="connsiteY10" fmla="*/ 201771 h 215338"/>
                <a:gd name="connsiteX11" fmla="*/ 17556 w 104632"/>
                <a:gd name="connsiteY11" fmla="*/ 202609 h 215338"/>
                <a:gd name="connsiteX12" fmla="*/ 88 w 104632"/>
                <a:gd name="connsiteY12" fmla="*/ 154642 h 215338"/>
                <a:gd name="connsiteX13" fmla="*/ 34896 w 104632"/>
                <a:gd name="connsiteY13" fmla="*/ 115078 h 215338"/>
                <a:gd name="connsiteX14" fmla="*/ 38846 w 104632"/>
                <a:gd name="connsiteY14" fmla="*/ 108558 h 21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632" h="215338">
                  <a:moveTo>
                    <a:pt x="38846" y="108558"/>
                  </a:moveTo>
                  <a:cubicBezTo>
                    <a:pt x="25152" y="116042"/>
                    <a:pt x="18013" y="98211"/>
                    <a:pt x="14791" y="87142"/>
                  </a:cubicBezTo>
                  <a:cubicBezTo>
                    <a:pt x="10318" y="71780"/>
                    <a:pt x="13628" y="67498"/>
                    <a:pt x="18747" y="52005"/>
                  </a:cubicBezTo>
                  <a:cubicBezTo>
                    <a:pt x="24936" y="33274"/>
                    <a:pt x="32460" y="-429"/>
                    <a:pt x="57432" y="4"/>
                  </a:cubicBezTo>
                  <a:cubicBezTo>
                    <a:pt x="74650" y="310"/>
                    <a:pt x="105702" y="29976"/>
                    <a:pt x="103116" y="47413"/>
                  </a:cubicBezTo>
                  <a:cubicBezTo>
                    <a:pt x="100284" y="66517"/>
                    <a:pt x="67069" y="90401"/>
                    <a:pt x="55411" y="103658"/>
                  </a:cubicBezTo>
                  <a:cubicBezTo>
                    <a:pt x="77812" y="113103"/>
                    <a:pt x="85464" y="118340"/>
                    <a:pt x="96642" y="142180"/>
                  </a:cubicBezTo>
                  <a:cubicBezTo>
                    <a:pt x="103628" y="157080"/>
                    <a:pt x="105373" y="165192"/>
                    <a:pt x="104373" y="178324"/>
                  </a:cubicBezTo>
                  <a:cubicBezTo>
                    <a:pt x="104469" y="177018"/>
                    <a:pt x="98424" y="189716"/>
                    <a:pt x="98195" y="190436"/>
                  </a:cubicBezTo>
                  <a:cubicBezTo>
                    <a:pt x="97774" y="191803"/>
                    <a:pt x="102544" y="204183"/>
                    <a:pt x="103062" y="206541"/>
                  </a:cubicBezTo>
                  <a:cubicBezTo>
                    <a:pt x="87664" y="215697"/>
                    <a:pt x="78423" y="194027"/>
                    <a:pt x="59202" y="201771"/>
                  </a:cubicBezTo>
                  <a:cubicBezTo>
                    <a:pt x="41845" y="208779"/>
                    <a:pt x="32813" y="227975"/>
                    <a:pt x="17556" y="202609"/>
                  </a:cubicBezTo>
                  <a:cubicBezTo>
                    <a:pt x="14177" y="196977"/>
                    <a:pt x="-1304" y="160483"/>
                    <a:pt x="88" y="154642"/>
                  </a:cubicBezTo>
                  <a:cubicBezTo>
                    <a:pt x="4873" y="134541"/>
                    <a:pt x="39792" y="144594"/>
                    <a:pt x="34896" y="115078"/>
                  </a:cubicBezTo>
                  <a:lnTo>
                    <a:pt x="38846" y="108558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2" name="Forme libre : forme 38">
              <a:extLst>
                <a:ext uri="{FF2B5EF4-FFF2-40B4-BE49-F238E27FC236}">
                  <a16:creationId xmlns:a16="http://schemas.microsoft.com/office/drawing/2014/main" id="{E9841352-A44D-9989-B2C4-7E33C8C5FBC7}"/>
                </a:ext>
              </a:extLst>
            </p:cNvPr>
            <p:cNvSpPr/>
            <p:nvPr/>
          </p:nvSpPr>
          <p:spPr>
            <a:xfrm rot="20876766">
              <a:off x="4135242" y="1843220"/>
              <a:ext cx="40666" cy="53007"/>
            </a:xfrm>
            <a:custGeom>
              <a:avLst/>
              <a:gdLst>
                <a:gd name="connsiteX0" fmla="*/ 36847 w 40666"/>
                <a:gd name="connsiteY0" fmla="*/ 34729 h 53007"/>
                <a:gd name="connsiteX1" fmla="*/ 1502 w 40666"/>
                <a:gd name="connsiteY1" fmla="*/ 13074 h 53007"/>
                <a:gd name="connsiteX2" fmla="*/ 38240 w 40666"/>
                <a:gd name="connsiteY2" fmla="*/ 48688 h 53007"/>
                <a:gd name="connsiteX3" fmla="*/ 40493 w 40666"/>
                <a:gd name="connsiteY3" fmla="*/ 40583 h 53007"/>
                <a:gd name="connsiteX4" fmla="*/ 36847 w 40666"/>
                <a:gd name="connsiteY4" fmla="*/ 34729 h 5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66" h="53007">
                  <a:moveTo>
                    <a:pt x="36847" y="34729"/>
                  </a:moveTo>
                  <a:cubicBezTo>
                    <a:pt x="31186" y="22653"/>
                    <a:pt x="13996" y="-21743"/>
                    <a:pt x="1502" y="13074"/>
                  </a:cubicBezTo>
                  <a:cubicBezTo>
                    <a:pt x="-6199" y="34544"/>
                    <a:pt x="17179" y="64205"/>
                    <a:pt x="38240" y="48688"/>
                  </a:cubicBezTo>
                  <a:cubicBezTo>
                    <a:pt x="38304" y="45657"/>
                    <a:pt x="41425" y="43375"/>
                    <a:pt x="40493" y="40583"/>
                  </a:cubicBezTo>
                  <a:lnTo>
                    <a:pt x="36847" y="34729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3" name="Forme libre : forme 39">
              <a:extLst>
                <a:ext uri="{FF2B5EF4-FFF2-40B4-BE49-F238E27FC236}">
                  <a16:creationId xmlns:a16="http://schemas.microsoft.com/office/drawing/2014/main" id="{9D75B202-082D-C794-4167-0BAE145BF916}"/>
                </a:ext>
              </a:extLst>
            </p:cNvPr>
            <p:cNvSpPr/>
            <p:nvPr/>
          </p:nvSpPr>
          <p:spPr>
            <a:xfrm rot="20876766">
              <a:off x="4205273" y="1893522"/>
              <a:ext cx="64180" cy="85651"/>
            </a:xfrm>
            <a:custGeom>
              <a:avLst/>
              <a:gdLst>
                <a:gd name="connsiteX0" fmla="*/ 64180 w 64180"/>
                <a:gd name="connsiteY0" fmla="*/ 83344 h 85651"/>
                <a:gd name="connsiteX1" fmla="*/ 59197 w 64180"/>
                <a:gd name="connsiteY1" fmla="*/ 17947 h 85651"/>
                <a:gd name="connsiteX2" fmla="*/ 7308 w 64180"/>
                <a:gd name="connsiteY2" fmla="*/ 780 h 85651"/>
                <a:gd name="connsiteX3" fmla="*/ 10879 w 64180"/>
                <a:gd name="connsiteY3" fmla="*/ 59290 h 85651"/>
                <a:gd name="connsiteX4" fmla="*/ 35953 w 64180"/>
                <a:gd name="connsiteY4" fmla="*/ 69067 h 85651"/>
                <a:gd name="connsiteX5" fmla="*/ 61308 w 64180"/>
                <a:gd name="connsiteY5" fmla="*/ 85308 h 85651"/>
                <a:gd name="connsiteX6" fmla="*/ 64180 w 64180"/>
                <a:gd name="connsiteY6" fmla="*/ 83344 h 8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180" h="85651">
                  <a:moveTo>
                    <a:pt x="64180" y="83344"/>
                  </a:moveTo>
                  <a:cubicBezTo>
                    <a:pt x="53601" y="63997"/>
                    <a:pt x="69871" y="35130"/>
                    <a:pt x="59197" y="17947"/>
                  </a:cubicBezTo>
                  <a:cubicBezTo>
                    <a:pt x="55085" y="11315"/>
                    <a:pt x="14566" y="-3558"/>
                    <a:pt x="7308" y="780"/>
                  </a:cubicBezTo>
                  <a:cubicBezTo>
                    <a:pt x="-6981" y="9312"/>
                    <a:pt x="2695" y="49861"/>
                    <a:pt x="10879" y="59290"/>
                  </a:cubicBezTo>
                  <a:cubicBezTo>
                    <a:pt x="20038" y="69869"/>
                    <a:pt x="24583" y="64262"/>
                    <a:pt x="35953" y="69067"/>
                  </a:cubicBezTo>
                  <a:cubicBezTo>
                    <a:pt x="45647" y="73171"/>
                    <a:pt x="48908" y="88092"/>
                    <a:pt x="61308" y="85308"/>
                  </a:cubicBezTo>
                  <a:lnTo>
                    <a:pt x="64180" y="83344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4" name="Forme libre : forme 40">
              <a:extLst>
                <a:ext uri="{FF2B5EF4-FFF2-40B4-BE49-F238E27FC236}">
                  <a16:creationId xmlns:a16="http://schemas.microsoft.com/office/drawing/2014/main" id="{629D004E-86AD-1B78-ABB2-BE6BAE5CBFE2}"/>
                </a:ext>
              </a:extLst>
            </p:cNvPr>
            <p:cNvSpPr/>
            <p:nvPr/>
          </p:nvSpPr>
          <p:spPr>
            <a:xfrm rot="20876766">
              <a:off x="4147315" y="1531897"/>
              <a:ext cx="294060" cy="249074"/>
            </a:xfrm>
            <a:custGeom>
              <a:avLst/>
              <a:gdLst>
                <a:gd name="connsiteX0" fmla="*/ 13030 w 294060"/>
                <a:gd name="connsiteY0" fmla="*/ 10794 h 249074"/>
                <a:gd name="connsiteX1" fmla="*/ 515 w 294060"/>
                <a:gd name="connsiteY1" fmla="*/ 37251 h 249074"/>
                <a:gd name="connsiteX2" fmla="*/ 18028 w 294060"/>
                <a:gd name="connsiteY2" fmla="*/ 63069 h 249074"/>
                <a:gd name="connsiteX3" fmla="*/ 65845 w 294060"/>
                <a:gd name="connsiteY3" fmla="*/ 55303 h 249074"/>
                <a:gd name="connsiteX4" fmla="*/ 89438 w 294060"/>
                <a:gd name="connsiteY4" fmla="*/ 65200 h 249074"/>
                <a:gd name="connsiteX5" fmla="*/ 80023 w 294060"/>
                <a:gd name="connsiteY5" fmla="*/ 107369 h 249074"/>
                <a:gd name="connsiteX6" fmla="*/ 102590 w 294060"/>
                <a:gd name="connsiteY6" fmla="*/ 109527 h 249074"/>
                <a:gd name="connsiteX7" fmla="*/ 109977 w 294060"/>
                <a:gd name="connsiteY7" fmla="*/ 127663 h 249074"/>
                <a:gd name="connsiteX8" fmla="*/ 136660 w 294060"/>
                <a:gd name="connsiteY8" fmla="*/ 158080 h 249074"/>
                <a:gd name="connsiteX9" fmla="*/ 138812 w 294060"/>
                <a:gd name="connsiteY9" fmla="*/ 197526 h 249074"/>
                <a:gd name="connsiteX10" fmla="*/ 170162 w 294060"/>
                <a:gd name="connsiteY10" fmla="*/ 165481 h 249074"/>
                <a:gd name="connsiteX11" fmla="*/ 209836 w 294060"/>
                <a:gd name="connsiteY11" fmla="*/ 184325 h 249074"/>
                <a:gd name="connsiteX12" fmla="*/ 254011 w 294060"/>
                <a:gd name="connsiteY12" fmla="*/ 248044 h 249074"/>
                <a:gd name="connsiteX13" fmla="*/ 294060 w 294060"/>
                <a:gd name="connsiteY13" fmla="*/ 235647 h 249074"/>
                <a:gd name="connsiteX14" fmla="*/ 246009 w 294060"/>
                <a:gd name="connsiteY14" fmla="*/ 157214 h 249074"/>
                <a:gd name="connsiteX15" fmla="*/ 180306 w 294060"/>
                <a:gd name="connsiteY15" fmla="*/ 73102 h 249074"/>
                <a:gd name="connsiteX16" fmla="*/ 15491 w 294060"/>
                <a:gd name="connsiteY16" fmla="*/ 7989 h 249074"/>
                <a:gd name="connsiteX17" fmla="*/ 13030 w 294060"/>
                <a:gd name="connsiteY17" fmla="*/ 10794 h 24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4060" h="249074">
                  <a:moveTo>
                    <a:pt x="13030" y="10794"/>
                  </a:moveTo>
                  <a:cubicBezTo>
                    <a:pt x="1192" y="18298"/>
                    <a:pt x="1620" y="24794"/>
                    <a:pt x="515" y="37251"/>
                  </a:cubicBezTo>
                  <a:cubicBezTo>
                    <a:pt x="-1343" y="58123"/>
                    <a:pt x="1245" y="59881"/>
                    <a:pt x="18028" y="63069"/>
                  </a:cubicBezTo>
                  <a:cubicBezTo>
                    <a:pt x="35579" y="66402"/>
                    <a:pt x="50067" y="61479"/>
                    <a:pt x="65845" y="55303"/>
                  </a:cubicBezTo>
                  <a:cubicBezTo>
                    <a:pt x="82006" y="48993"/>
                    <a:pt x="94201" y="43766"/>
                    <a:pt x="89438" y="65200"/>
                  </a:cubicBezTo>
                  <a:cubicBezTo>
                    <a:pt x="86426" y="78754"/>
                    <a:pt x="60262" y="92070"/>
                    <a:pt x="80023" y="107369"/>
                  </a:cubicBezTo>
                  <a:cubicBezTo>
                    <a:pt x="87685" y="113303"/>
                    <a:pt x="95096" y="104420"/>
                    <a:pt x="102590" y="109527"/>
                  </a:cubicBezTo>
                  <a:cubicBezTo>
                    <a:pt x="108139" y="113319"/>
                    <a:pt x="106247" y="122360"/>
                    <a:pt x="109977" y="127663"/>
                  </a:cubicBezTo>
                  <a:cubicBezTo>
                    <a:pt x="117415" y="138218"/>
                    <a:pt x="132650" y="145457"/>
                    <a:pt x="136660" y="158080"/>
                  </a:cubicBezTo>
                  <a:cubicBezTo>
                    <a:pt x="141149" y="172207"/>
                    <a:pt x="125698" y="185272"/>
                    <a:pt x="138812" y="197526"/>
                  </a:cubicBezTo>
                  <a:cubicBezTo>
                    <a:pt x="155106" y="187126"/>
                    <a:pt x="157818" y="176359"/>
                    <a:pt x="170162" y="165481"/>
                  </a:cubicBezTo>
                  <a:cubicBezTo>
                    <a:pt x="194808" y="143765"/>
                    <a:pt x="200730" y="162763"/>
                    <a:pt x="209836" y="184325"/>
                  </a:cubicBezTo>
                  <a:cubicBezTo>
                    <a:pt x="216555" y="200233"/>
                    <a:pt x="233898" y="241191"/>
                    <a:pt x="254011" y="248044"/>
                  </a:cubicBezTo>
                  <a:cubicBezTo>
                    <a:pt x="267032" y="252475"/>
                    <a:pt x="281674" y="241545"/>
                    <a:pt x="294060" y="235647"/>
                  </a:cubicBezTo>
                  <a:cubicBezTo>
                    <a:pt x="291044" y="209873"/>
                    <a:pt x="261147" y="178739"/>
                    <a:pt x="246009" y="157214"/>
                  </a:cubicBezTo>
                  <a:cubicBezTo>
                    <a:pt x="225755" y="128408"/>
                    <a:pt x="204598" y="98004"/>
                    <a:pt x="180306" y="73102"/>
                  </a:cubicBezTo>
                  <a:cubicBezTo>
                    <a:pt x="154082" y="46226"/>
                    <a:pt x="48747" y="-23450"/>
                    <a:pt x="15491" y="7989"/>
                  </a:cubicBezTo>
                  <a:lnTo>
                    <a:pt x="13030" y="10794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" name="Forme libre : forme 41">
              <a:extLst>
                <a:ext uri="{FF2B5EF4-FFF2-40B4-BE49-F238E27FC236}">
                  <a16:creationId xmlns:a16="http://schemas.microsoft.com/office/drawing/2014/main" id="{778F50D2-1F0D-350D-2F8E-1DFF197DDE8E}"/>
                </a:ext>
              </a:extLst>
            </p:cNvPr>
            <p:cNvSpPr/>
            <p:nvPr/>
          </p:nvSpPr>
          <p:spPr>
            <a:xfrm rot="20876766">
              <a:off x="4360520" y="1876289"/>
              <a:ext cx="282843" cy="129688"/>
            </a:xfrm>
            <a:custGeom>
              <a:avLst/>
              <a:gdLst>
                <a:gd name="connsiteX0" fmla="*/ 277415 w 282843"/>
                <a:gd name="connsiteY0" fmla="*/ 30149 h 129688"/>
                <a:gd name="connsiteX1" fmla="*/ 216617 w 282843"/>
                <a:gd name="connsiteY1" fmla="*/ 9813 h 129688"/>
                <a:gd name="connsiteX2" fmla="*/ 148121 w 282843"/>
                <a:gd name="connsiteY2" fmla="*/ 57812 h 129688"/>
                <a:gd name="connsiteX3" fmla="*/ 126510 w 282843"/>
                <a:gd name="connsiteY3" fmla="*/ 85889 h 129688"/>
                <a:gd name="connsiteX4" fmla="*/ 105232 w 282843"/>
                <a:gd name="connsiteY4" fmla="*/ 67386 h 129688"/>
                <a:gd name="connsiteX5" fmla="*/ 85560 w 282843"/>
                <a:gd name="connsiteY5" fmla="*/ 68154 h 129688"/>
                <a:gd name="connsiteX6" fmla="*/ 84487 w 282843"/>
                <a:gd name="connsiteY6" fmla="*/ 97068 h 129688"/>
                <a:gd name="connsiteX7" fmla="*/ 46352 w 282843"/>
                <a:gd name="connsiteY7" fmla="*/ 95037 h 129688"/>
                <a:gd name="connsiteX8" fmla="*/ 0 w 282843"/>
                <a:gd name="connsiteY8" fmla="*/ 100217 h 129688"/>
                <a:gd name="connsiteX9" fmla="*/ 142466 w 282843"/>
                <a:gd name="connsiteY9" fmla="*/ 114032 h 129688"/>
                <a:gd name="connsiteX10" fmla="*/ 278334 w 282843"/>
                <a:gd name="connsiteY10" fmla="*/ 33510 h 129688"/>
                <a:gd name="connsiteX11" fmla="*/ 277415 w 282843"/>
                <a:gd name="connsiteY11" fmla="*/ 30149 h 12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843" h="129688">
                  <a:moveTo>
                    <a:pt x="277415" y="30149"/>
                  </a:moveTo>
                  <a:cubicBezTo>
                    <a:pt x="256728" y="691"/>
                    <a:pt x="251644" y="-9360"/>
                    <a:pt x="216617" y="9813"/>
                  </a:cubicBezTo>
                  <a:cubicBezTo>
                    <a:pt x="192091" y="23245"/>
                    <a:pt x="167041" y="37055"/>
                    <a:pt x="148121" y="57812"/>
                  </a:cubicBezTo>
                  <a:cubicBezTo>
                    <a:pt x="141685" y="64866"/>
                    <a:pt x="136509" y="82602"/>
                    <a:pt x="126510" y="85889"/>
                  </a:cubicBezTo>
                  <a:cubicBezTo>
                    <a:pt x="110090" y="91292"/>
                    <a:pt x="113538" y="75785"/>
                    <a:pt x="105232" y="67386"/>
                  </a:cubicBezTo>
                  <a:cubicBezTo>
                    <a:pt x="94553" y="56593"/>
                    <a:pt x="88032" y="51965"/>
                    <a:pt x="85560" y="68154"/>
                  </a:cubicBezTo>
                  <a:cubicBezTo>
                    <a:pt x="83754" y="80060"/>
                    <a:pt x="100048" y="83967"/>
                    <a:pt x="84487" y="97068"/>
                  </a:cubicBezTo>
                  <a:cubicBezTo>
                    <a:pt x="69057" y="77945"/>
                    <a:pt x="65725" y="89478"/>
                    <a:pt x="46352" y="95037"/>
                  </a:cubicBezTo>
                  <a:cubicBezTo>
                    <a:pt x="31220" y="99387"/>
                    <a:pt x="12638" y="89162"/>
                    <a:pt x="0" y="100217"/>
                  </a:cubicBezTo>
                  <a:cubicBezTo>
                    <a:pt x="24806" y="148519"/>
                    <a:pt x="103097" y="125563"/>
                    <a:pt x="142466" y="114032"/>
                  </a:cubicBezTo>
                  <a:cubicBezTo>
                    <a:pt x="164632" y="107547"/>
                    <a:pt x="310075" y="71724"/>
                    <a:pt x="278334" y="33510"/>
                  </a:cubicBezTo>
                  <a:lnTo>
                    <a:pt x="277415" y="30149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" name="Ellipse 42">
              <a:extLst>
                <a:ext uri="{FF2B5EF4-FFF2-40B4-BE49-F238E27FC236}">
                  <a16:creationId xmlns:a16="http://schemas.microsoft.com/office/drawing/2014/main" id="{244C7A1A-7EA1-215E-85E1-B4D9645DADAB}"/>
                </a:ext>
              </a:extLst>
            </p:cNvPr>
            <p:cNvSpPr/>
            <p:nvPr/>
          </p:nvSpPr>
          <p:spPr>
            <a:xfrm>
              <a:off x="1266078" y="1324945"/>
              <a:ext cx="3995720" cy="3995720"/>
            </a:xfrm>
            <a:prstGeom prst="ellipse">
              <a:avLst/>
            </a:prstGeom>
            <a:noFill/>
            <a:ln w="28575">
              <a:solidFill>
                <a:srgbClr val="0200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" name="Groupe 72">
            <a:extLst>
              <a:ext uri="{FF2B5EF4-FFF2-40B4-BE49-F238E27FC236}">
                <a16:creationId xmlns:a16="http://schemas.microsoft.com/office/drawing/2014/main" id="{999BAD15-2D94-DD56-E273-2B56BD8CA134}"/>
              </a:ext>
            </a:extLst>
          </p:cNvPr>
          <p:cNvGrpSpPr/>
          <p:nvPr/>
        </p:nvGrpSpPr>
        <p:grpSpPr>
          <a:xfrm>
            <a:off x="6099227" y="3575660"/>
            <a:ext cx="548640" cy="548640"/>
            <a:chOff x="5575917" y="1311469"/>
            <a:chExt cx="4018435" cy="3999680"/>
          </a:xfrm>
        </p:grpSpPr>
        <p:grpSp>
          <p:nvGrpSpPr>
            <p:cNvPr id="110" name="Groupe 65">
              <a:extLst>
                <a:ext uri="{FF2B5EF4-FFF2-40B4-BE49-F238E27FC236}">
                  <a16:creationId xmlns:a16="http://schemas.microsoft.com/office/drawing/2014/main" id="{3A182A76-9794-2482-18E4-3F0E6862311D}"/>
                </a:ext>
              </a:extLst>
            </p:cNvPr>
            <p:cNvGrpSpPr/>
            <p:nvPr/>
          </p:nvGrpSpPr>
          <p:grpSpPr>
            <a:xfrm>
              <a:off x="5590089" y="1311469"/>
              <a:ext cx="4003391" cy="3998653"/>
              <a:chOff x="5590089" y="1311469"/>
              <a:chExt cx="4003391" cy="3998653"/>
            </a:xfrm>
          </p:grpSpPr>
          <p:sp>
            <p:nvSpPr>
              <p:cNvPr id="115" name="Ellipse 33">
                <a:extLst>
                  <a:ext uri="{FF2B5EF4-FFF2-40B4-BE49-F238E27FC236}">
                    <a16:creationId xmlns:a16="http://schemas.microsoft.com/office/drawing/2014/main" id="{BD5B1A5D-006F-46B8-1960-C55C447D6411}"/>
                  </a:ext>
                </a:extLst>
              </p:cNvPr>
              <p:cNvSpPr/>
              <p:nvPr/>
            </p:nvSpPr>
            <p:spPr>
              <a:xfrm>
                <a:off x="5590089" y="1311469"/>
                <a:ext cx="3995720" cy="399572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116" name="Image 63">
                <a:extLst>
                  <a:ext uri="{FF2B5EF4-FFF2-40B4-BE49-F238E27FC236}">
                    <a16:creationId xmlns:a16="http://schemas.microsoft.com/office/drawing/2014/main" id="{92EF850E-8640-B2A4-995A-4DB8628B31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48702"/>
              <a:stretch/>
            </p:blipFill>
            <p:spPr>
              <a:xfrm>
                <a:off x="5600254" y="3261686"/>
                <a:ext cx="3993226" cy="2048436"/>
              </a:xfrm>
              <a:prstGeom prst="rect">
                <a:avLst/>
              </a:prstGeom>
            </p:spPr>
          </p:pic>
          <p:sp>
            <p:nvSpPr>
              <p:cNvPr id="117" name="Forme libre : forme 30">
                <a:extLst>
                  <a:ext uri="{FF2B5EF4-FFF2-40B4-BE49-F238E27FC236}">
                    <a16:creationId xmlns:a16="http://schemas.microsoft.com/office/drawing/2014/main" id="{4F42FE34-D50A-1D99-7733-43F9D06B921B}"/>
                  </a:ext>
                </a:extLst>
              </p:cNvPr>
              <p:cNvSpPr/>
              <p:nvPr/>
            </p:nvSpPr>
            <p:spPr>
              <a:xfrm>
                <a:off x="8027517" y="1603598"/>
                <a:ext cx="553589" cy="553589"/>
              </a:xfrm>
              <a:custGeom>
                <a:avLst/>
                <a:gdLst>
                  <a:gd name="connsiteX0" fmla="*/ 1972913 w 1972913"/>
                  <a:gd name="connsiteY0" fmla="*/ 986504 h 1972913"/>
                  <a:gd name="connsiteX1" fmla="*/ 986409 w 1972913"/>
                  <a:gd name="connsiteY1" fmla="*/ 1972913 h 1972913"/>
                  <a:gd name="connsiteX2" fmla="*/ 0 w 1972913"/>
                  <a:gd name="connsiteY2" fmla="*/ 986504 h 1972913"/>
                  <a:gd name="connsiteX3" fmla="*/ 986409 w 1972913"/>
                  <a:gd name="connsiteY3" fmla="*/ 0 h 1972913"/>
                  <a:gd name="connsiteX4" fmla="*/ 1972913 w 1972913"/>
                  <a:gd name="connsiteY4" fmla="*/ 986504 h 197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2913" h="1972913">
                    <a:moveTo>
                      <a:pt x="1972913" y="986504"/>
                    </a:moveTo>
                    <a:cubicBezTo>
                      <a:pt x="1972913" y="1530991"/>
                      <a:pt x="1531125" y="1972913"/>
                      <a:pt x="986409" y="1972913"/>
                    </a:cubicBezTo>
                    <a:cubicBezTo>
                      <a:pt x="441503" y="1972913"/>
                      <a:pt x="0" y="1531030"/>
                      <a:pt x="0" y="986504"/>
                    </a:cubicBezTo>
                    <a:cubicBezTo>
                      <a:pt x="0" y="441598"/>
                      <a:pt x="441465" y="0"/>
                      <a:pt x="986409" y="0"/>
                    </a:cubicBezTo>
                    <a:cubicBezTo>
                      <a:pt x="1531144" y="95"/>
                      <a:pt x="1972913" y="441674"/>
                      <a:pt x="1972913" y="986504"/>
                    </a:cubicBezTo>
                    <a:close/>
                  </a:path>
                </a:pathLst>
              </a:custGeom>
              <a:solidFill>
                <a:srgbClr val="EEA11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8" name="Forme libre : forme 31">
                <a:extLst>
                  <a:ext uri="{FF2B5EF4-FFF2-40B4-BE49-F238E27FC236}">
                    <a16:creationId xmlns:a16="http://schemas.microsoft.com/office/drawing/2014/main" id="{F0A3FD2C-09DC-04A1-C5EA-14BD97FF30B4}"/>
                  </a:ext>
                </a:extLst>
              </p:cNvPr>
              <p:cNvSpPr/>
              <p:nvPr/>
            </p:nvSpPr>
            <p:spPr>
              <a:xfrm>
                <a:off x="7294161" y="1612368"/>
                <a:ext cx="1077515" cy="290208"/>
              </a:xfrm>
              <a:custGeom>
                <a:avLst/>
                <a:gdLst>
                  <a:gd name="connsiteX0" fmla="*/ 2900127 w 2903304"/>
                  <a:gd name="connsiteY0" fmla="*/ 512519 h 781949"/>
                  <a:gd name="connsiteX1" fmla="*/ 2836966 w 2903304"/>
                  <a:gd name="connsiteY1" fmla="*/ 614903 h 781949"/>
                  <a:gd name="connsiteX2" fmla="*/ 2862189 w 2903304"/>
                  <a:gd name="connsiteY2" fmla="*/ 678892 h 781949"/>
                  <a:gd name="connsiteX3" fmla="*/ 2383577 w 2903304"/>
                  <a:gd name="connsiteY3" fmla="*/ 678892 h 781949"/>
                  <a:gd name="connsiteX4" fmla="*/ 2131678 w 2903304"/>
                  <a:gd name="connsiteY4" fmla="*/ 742881 h 781949"/>
                  <a:gd name="connsiteX5" fmla="*/ 1929920 w 2903304"/>
                  <a:gd name="connsiteY5" fmla="*/ 678892 h 781949"/>
                  <a:gd name="connsiteX6" fmla="*/ 1715998 w 2903304"/>
                  <a:gd name="connsiteY6" fmla="*/ 742881 h 781949"/>
                  <a:gd name="connsiteX7" fmla="*/ 1401054 w 2903304"/>
                  <a:gd name="connsiteY7" fmla="*/ 717287 h 781949"/>
                  <a:gd name="connsiteX8" fmla="*/ 1086148 w 2903304"/>
                  <a:gd name="connsiteY8" fmla="*/ 768579 h 781949"/>
                  <a:gd name="connsiteX9" fmla="*/ 746019 w 2903304"/>
                  <a:gd name="connsiteY9" fmla="*/ 781381 h 781949"/>
                  <a:gd name="connsiteX10" fmla="*/ 380497 w 2903304"/>
                  <a:gd name="connsiteY10" fmla="*/ 704486 h 781949"/>
                  <a:gd name="connsiteX11" fmla="*/ 53066 w 2903304"/>
                  <a:gd name="connsiteY11" fmla="*/ 730079 h 781949"/>
                  <a:gd name="connsiteX12" fmla="*/ 78298 w 2903304"/>
                  <a:gd name="connsiteY12" fmla="*/ 666195 h 781949"/>
                  <a:gd name="connsiteX13" fmla="*/ 15242 w 2903304"/>
                  <a:gd name="connsiteY13" fmla="*/ 576508 h 781949"/>
                  <a:gd name="connsiteX14" fmla="*/ 216782 w 2903304"/>
                  <a:gd name="connsiteY14" fmla="*/ 538008 h 781949"/>
                  <a:gd name="connsiteX15" fmla="*/ 380497 w 2903304"/>
                  <a:gd name="connsiteY15" fmla="*/ 512519 h 781949"/>
                  <a:gd name="connsiteX16" fmla="*/ 456193 w 2903304"/>
                  <a:gd name="connsiteY16" fmla="*/ 422831 h 781949"/>
                  <a:gd name="connsiteX17" fmla="*/ 783624 w 2903304"/>
                  <a:gd name="connsiteY17" fmla="*/ 448425 h 781949"/>
                  <a:gd name="connsiteX18" fmla="*/ 1060963 w 2903304"/>
                  <a:gd name="connsiteY18" fmla="*/ 461227 h 781949"/>
                  <a:gd name="connsiteX19" fmla="*/ 1275047 w 2903304"/>
                  <a:gd name="connsiteY19" fmla="*/ 333249 h 781949"/>
                  <a:gd name="connsiteX20" fmla="*/ 1401054 w 2903304"/>
                  <a:gd name="connsiteY20" fmla="*/ 345945 h 781949"/>
                  <a:gd name="connsiteX21" fmla="*/ 1363125 w 2903304"/>
                  <a:gd name="connsiteY21" fmla="*/ 256363 h 781949"/>
                  <a:gd name="connsiteX22" fmla="*/ 1401054 w 2903304"/>
                  <a:gd name="connsiteY22" fmla="*/ 77093 h 781949"/>
                  <a:gd name="connsiteX23" fmla="*/ 1602593 w 2903304"/>
                  <a:gd name="connsiteY23" fmla="*/ 302 h 781949"/>
                  <a:gd name="connsiteX24" fmla="*/ 1715998 w 2903304"/>
                  <a:gd name="connsiteY24" fmla="*/ 89885 h 781949"/>
                  <a:gd name="connsiteX25" fmla="*/ 1841851 w 2903304"/>
                  <a:gd name="connsiteY25" fmla="*/ 179572 h 781949"/>
                  <a:gd name="connsiteX26" fmla="*/ 1942721 w 2903304"/>
                  <a:gd name="connsiteY26" fmla="*/ 218072 h 781949"/>
                  <a:gd name="connsiteX27" fmla="*/ 2106437 w 2903304"/>
                  <a:gd name="connsiteY27" fmla="*/ 141177 h 781949"/>
                  <a:gd name="connsiteX28" fmla="*/ 2219746 w 2903304"/>
                  <a:gd name="connsiteY28" fmla="*/ 218072 h 781949"/>
                  <a:gd name="connsiteX29" fmla="*/ 2156739 w 2903304"/>
                  <a:gd name="connsiteY29" fmla="*/ 333249 h 781949"/>
                  <a:gd name="connsiteX30" fmla="*/ 1980488 w 2903304"/>
                  <a:gd name="connsiteY30" fmla="*/ 333249 h 781949"/>
                  <a:gd name="connsiteX31" fmla="*/ 1829202 w 2903304"/>
                  <a:gd name="connsiteY31" fmla="*/ 410144 h 781949"/>
                  <a:gd name="connsiteX32" fmla="*/ 1879609 w 2903304"/>
                  <a:gd name="connsiteY32" fmla="*/ 538017 h 781949"/>
                  <a:gd name="connsiteX33" fmla="*/ 2081205 w 2903304"/>
                  <a:gd name="connsiteY33" fmla="*/ 486935 h 781949"/>
                  <a:gd name="connsiteX34" fmla="*/ 2181970 w 2903304"/>
                  <a:gd name="connsiteY34" fmla="*/ 397247 h 781949"/>
                  <a:gd name="connsiteX35" fmla="*/ 2282792 w 2903304"/>
                  <a:gd name="connsiteY35" fmla="*/ 435642 h 781949"/>
                  <a:gd name="connsiteX36" fmla="*/ 2433869 w 2903304"/>
                  <a:gd name="connsiteY36" fmla="*/ 448434 h 781949"/>
                  <a:gd name="connsiteX37" fmla="*/ 2648048 w 2903304"/>
                  <a:gd name="connsiteY37" fmla="*/ 499736 h 781949"/>
                  <a:gd name="connsiteX38" fmla="*/ 2899889 w 2903304"/>
                  <a:gd name="connsiteY38" fmla="*/ 512785 h 781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903304" h="781949">
                    <a:moveTo>
                      <a:pt x="2900127" y="512519"/>
                    </a:moveTo>
                    <a:cubicBezTo>
                      <a:pt x="2918796" y="557362"/>
                      <a:pt x="2849654" y="589309"/>
                      <a:pt x="2836966" y="614903"/>
                    </a:cubicBezTo>
                    <a:cubicBezTo>
                      <a:pt x="2824479" y="640497"/>
                      <a:pt x="2893612" y="646945"/>
                      <a:pt x="2862189" y="678892"/>
                    </a:cubicBezTo>
                    <a:cubicBezTo>
                      <a:pt x="2830823" y="710934"/>
                      <a:pt x="2433878" y="646945"/>
                      <a:pt x="2383577" y="678892"/>
                    </a:cubicBezTo>
                    <a:cubicBezTo>
                      <a:pt x="2333218" y="710934"/>
                      <a:pt x="2169445" y="698142"/>
                      <a:pt x="2131678" y="742881"/>
                    </a:cubicBezTo>
                    <a:cubicBezTo>
                      <a:pt x="2093902" y="787829"/>
                      <a:pt x="2005577" y="659537"/>
                      <a:pt x="1929920" y="678892"/>
                    </a:cubicBezTo>
                    <a:cubicBezTo>
                      <a:pt x="1854434" y="698142"/>
                      <a:pt x="1785197" y="736642"/>
                      <a:pt x="1715998" y="742881"/>
                    </a:cubicBezTo>
                    <a:cubicBezTo>
                      <a:pt x="1646494" y="749234"/>
                      <a:pt x="1571065" y="691798"/>
                      <a:pt x="1401054" y="717287"/>
                    </a:cubicBezTo>
                    <a:cubicBezTo>
                      <a:pt x="1230985" y="742881"/>
                      <a:pt x="1136516" y="800631"/>
                      <a:pt x="1086148" y="768579"/>
                    </a:cubicBezTo>
                    <a:cubicBezTo>
                      <a:pt x="1035789" y="736632"/>
                      <a:pt x="834145" y="787829"/>
                      <a:pt x="746019" y="781381"/>
                    </a:cubicBezTo>
                    <a:cubicBezTo>
                      <a:pt x="657732" y="774932"/>
                      <a:pt x="475081" y="698142"/>
                      <a:pt x="380497" y="704486"/>
                    </a:cubicBezTo>
                    <a:cubicBezTo>
                      <a:pt x="286181" y="710934"/>
                      <a:pt x="90985" y="723840"/>
                      <a:pt x="53066" y="730079"/>
                    </a:cubicBezTo>
                    <a:cubicBezTo>
                      <a:pt x="15242" y="736632"/>
                      <a:pt x="78298" y="685340"/>
                      <a:pt x="78298" y="666195"/>
                    </a:cubicBezTo>
                    <a:cubicBezTo>
                      <a:pt x="78298" y="646945"/>
                      <a:pt x="-41460" y="627695"/>
                      <a:pt x="15242" y="576508"/>
                    </a:cubicBezTo>
                    <a:cubicBezTo>
                      <a:pt x="71897" y="525216"/>
                      <a:pt x="84584" y="531769"/>
                      <a:pt x="216782" y="538008"/>
                    </a:cubicBezTo>
                    <a:cubicBezTo>
                      <a:pt x="349179" y="544456"/>
                      <a:pt x="342883" y="531664"/>
                      <a:pt x="380497" y="512519"/>
                    </a:cubicBezTo>
                    <a:cubicBezTo>
                      <a:pt x="418321" y="493164"/>
                      <a:pt x="399547" y="454873"/>
                      <a:pt x="456193" y="422831"/>
                    </a:cubicBezTo>
                    <a:cubicBezTo>
                      <a:pt x="512847" y="390780"/>
                      <a:pt x="714549" y="480372"/>
                      <a:pt x="783624" y="448425"/>
                    </a:cubicBezTo>
                    <a:cubicBezTo>
                      <a:pt x="852976" y="416278"/>
                      <a:pt x="978972" y="480372"/>
                      <a:pt x="1060963" y="461227"/>
                    </a:cubicBezTo>
                    <a:cubicBezTo>
                      <a:pt x="1142745" y="442081"/>
                      <a:pt x="1218335" y="339592"/>
                      <a:pt x="1275047" y="333249"/>
                    </a:cubicBezTo>
                    <a:cubicBezTo>
                      <a:pt x="1331750" y="326895"/>
                      <a:pt x="1356877" y="358842"/>
                      <a:pt x="1401054" y="345945"/>
                    </a:cubicBezTo>
                    <a:cubicBezTo>
                      <a:pt x="1445069" y="333249"/>
                      <a:pt x="1388357" y="288510"/>
                      <a:pt x="1363125" y="256363"/>
                    </a:cubicBezTo>
                    <a:cubicBezTo>
                      <a:pt x="1337998" y="224416"/>
                      <a:pt x="1306423" y="83646"/>
                      <a:pt x="1401054" y="77093"/>
                    </a:cubicBezTo>
                    <a:cubicBezTo>
                      <a:pt x="1495313" y="70740"/>
                      <a:pt x="1552025" y="6760"/>
                      <a:pt x="1602593" y="302"/>
                    </a:cubicBezTo>
                    <a:cubicBezTo>
                      <a:pt x="1652895" y="-6051"/>
                      <a:pt x="1659295" y="89885"/>
                      <a:pt x="1715998" y="89885"/>
                    </a:cubicBezTo>
                    <a:cubicBezTo>
                      <a:pt x="1772652" y="89885"/>
                      <a:pt x="1797836" y="179572"/>
                      <a:pt x="1841851" y="179572"/>
                    </a:cubicBezTo>
                    <a:cubicBezTo>
                      <a:pt x="1886076" y="179572"/>
                      <a:pt x="1879618" y="218072"/>
                      <a:pt x="1942721" y="218072"/>
                    </a:cubicBezTo>
                    <a:cubicBezTo>
                      <a:pt x="2005577" y="218072"/>
                      <a:pt x="2056078" y="134729"/>
                      <a:pt x="2106437" y="141177"/>
                    </a:cubicBezTo>
                    <a:cubicBezTo>
                      <a:pt x="2156739" y="147625"/>
                      <a:pt x="2213498" y="186021"/>
                      <a:pt x="2219746" y="218072"/>
                    </a:cubicBezTo>
                    <a:cubicBezTo>
                      <a:pt x="2226138" y="250114"/>
                      <a:pt x="2194562" y="326800"/>
                      <a:pt x="2156739" y="333249"/>
                    </a:cubicBezTo>
                    <a:cubicBezTo>
                      <a:pt x="2119029" y="339697"/>
                      <a:pt x="2030894" y="339602"/>
                      <a:pt x="1980488" y="333249"/>
                    </a:cubicBezTo>
                    <a:cubicBezTo>
                      <a:pt x="1929910" y="326895"/>
                      <a:pt x="1835594" y="345945"/>
                      <a:pt x="1829202" y="410144"/>
                    </a:cubicBezTo>
                    <a:cubicBezTo>
                      <a:pt x="1823011" y="474028"/>
                      <a:pt x="1804066" y="531778"/>
                      <a:pt x="1879609" y="538017"/>
                    </a:cubicBezTo>
                    <a:cubicBezTo>
                      <a:pt x="1955208" y="544465"/>
                      <a:pt x="2043382" y="474028"/>
                      <a:pt x="2081205" y="486935"/>
                    </a:cubicBezTo>
                    <a:cubicBezTo>
                      <a:pt x="2119029" y="499736"/>
                      <a:pt x="2144308" y="390789"/>
                      <a:pt x="2181970" y="397247"/>
                    </a:cubicBezTo>
                    <a:cubicBezTo>
                      <a:pt x="2219746" y="403591"/>
                      <a:pt x="2238568" y="448434"/>
                      <a:pt x="2282792" y="435642"/>
                    </a:cubicBezTo>
                    <a:cubicBezTo>
                      <a:pt x="2326855" y="422841"/>
                      <a:pt x="2339495" y="467684"/>
                      <a:pt x="2433869" y="448434"/>
                    </a:cubicBezTo>
                    <a:cubicBezTo>
                      <a:pt x="2528394" y="429289"/>
                      <a:pt x="2566218" y="512528"/>
                      <a:pt x="2648048" y="499736"/>
                    </a:cubicBezTo>
                    <a:cubicBezTo>
                      <a:pt x="2729772" y="487163"/>
                      <a:pt x="2880934" y="467923"/>
                      <a:pt x="2899889" y="512785"/>
                    </a:cubicBezTo>
                    <a:close/>
                  </a:path>
                </a:pathLst>
              </a:custGeom>
              <a:gradFill>
                <a:gsLst>
                  <a:gs pos="7300">
                    <a:srgbClr val="FDFDFE"/>
                  </a:gs>
                  <a:gs pos="94940">
                    <a:srgbClr val="DDE3E9"/>
                  </a:gs>
                </a:gsLst>
                <a:lin ang="4809458" scaled="1"/>
              </a:gradFill>
              <a:ln w="1429" cap="flat">
                <a:solidFill>
                  <a:srgbClr val="B4C6D3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9" name="Forme libre : forme 32">
                <a:extLst>
                  <a:ext uri="{FF2B5EF4-FFF2-40B4-BE49-F238E27FC236}">
                    <a16:creationId xmlns:a16="http://schemas.microsoft.com/office/drawing/2014/main" id="{EAE8FE85-12D0-8EA3-6FBA-FEA6A56A5709}"/>
                  </a:ext>
                </a:extLst>
              </p:cNvPr>
              <p:cNvSpPr/>
              <p:nvPr/>
            </p:nvSpPr>
            <p:spPr>
              <a:xfrm>
                <a:off x="6174883" y="2151234"/>
                <a:ext cx="625390" cy="270833"/>
              </a:xfrm>
              <a:custGeom>
                <a:avLst/>
                <a:gdLst>
                  <a:gd name="connsiteX0" fmla="*/ 500324 w 1493140"/>
                  <a:gd name="connsiteY0" fmla="*/ 117789 h 646622"/>
                  <a:gd name="connsiteX1" fmla="*/ 729181 w 1493140"/>
                  <a:gd name="connsiteY1" fmla="*/ 18633 h 646622"/>
                  <a:gd name="connsiteX2" fmla="*/ 942274 w 1493140"/>
                  <a:gd name="connsiteY2" fmla="*/ 3022 h 646622"/>
                  <a:gd name="connsiteX3" fmla="*/ 1370118 w 1493140"/>
                  <a:gd name="connsiteY3" fmla="*/ 35798 h 646622"/>
                  <a:gd name="connsiteX4" fmla="*/ 1491124 w 1493140"/>
                  <a:gd name="connsiteY4" fmla="*/ 134229 h 646622"/>
                  <a:gd name="connsiteX5" fmla="*/ 1388483 w 1493140"/>
                  <a:gd name="connsiteY5" fmla="*/ 320166 h 646622"/>
                  <a:gd name="connsiteX6" fmla="*/ 1296452 w 1493140"/>
                  <a:gd name="connsiteY6" fmla="*/ 486121 h 646622"/>
                  <a:gd name="connsiteX7" fmla="*/ 1091998 w 1493140"/>
                  <a:gd name="connsiteY7" fmla="*/ 543766 h 646622"/>
                  <a:gd name="connsiteX8" fmla="*/ 240311 w 1493140"/>
                  <a:gd name="connsiteY8" fmla="*/ 564054 h 646622"/>
                  <a:gd name="connsiteX9" fmla="*/ 66765 w 1493140"/>
                  <a:gd name="connsiteY9" fmla="*/ 273761 h 646622"/>
                  <a:gd name="connsiteX10" fmla="*/ 254465 w 1493140"/>
                  <a:gd name="connsiteY10" fmla="*/ 224231 h 646622"/>
                  <a:gd name="connsiteX11" fmla="*/ 418447 w 1493140"/>
                  <a:gd name="connsiteY11" fmla="*/ 142344 h 646622"/>
                  <a:gd name="connsiteX12" fmla="*/ 500267 w 1493140"/>
                  <a:gd name="connsiteY12" fmla="*/ 117960 h 646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93140" h="646622">
                    <a:moveTo>
                      <a:pt x="500324" y="117789"/>
                    </a:moveTo>
                    <a:cubicBezTo>
                      <a:pt x="625082" y="124552"/>
                      <a:pt x="643389" y="67116"/>
                      <a:pt x="729181" y="18633"/>
                    </a:cubicBezTo>
                    <a:cubicBezTo>
                      <a:pt x="780054" y="-10189"/>
                      <a:pt x="876619" y="3022"/>
                      <a:pt x="942274" y="3022"/>
                    </a:cubicBezTo>
                    <a:cubicBezTo>
                      <a:pt x="1094494" y="3022"/>
                      <a:pt x="1217109" y="34445"/>
                      <a:pt x="1370118" y="35798"/>
                    </a:cubicBezTo>
                    <a:cubicBezTo>
                      <a:pt x="1461320" y="36626"/>
                      <a:pt x="1480828" y="45894"/>
                      <a:pt x="1491124" y="134229"/>
                    </a:cubicBezTo>
                    <a:cubicBezTo>
                      <a:pt x="1504707" y="251072"/>
                      <a:pt x="1447376" y="250662"/>
                      <a:pt x="1388483" y="320166"/>
                    </a:cubicBezTo>
                    <a:cubicBezTo>
                      <a:pt x="1341763" y="375621"/>
                      <a:pt x="1371833" y="446268"/>
                      <a:pt x="1296452" y="486121"/>
                    </a:cubicBezTo>
                    <a:cubicBezTo>
                      <a:pt x="1234283" y="519306"/>
                      <a:pt x="1158587" y="524306"/>
                      <a:pt x="1091998" y="543766"/>
                    </a:cubicBezTo>
                    <a:cubicBezTo>
                      <a:pt x="850082" y="614517"/>
                      <a:pt x="464539" y="724084"/>
                      <a:pt x="240311" y="564054"/>
                    </a:cubicBezTo>
                    <a:cubicBezTo>
                      <a:pt x="144899" y="495903"/>
                      <a:pt x="-123964" y="406939"/>
                      <a:pt x="66765" y="273761"/>
                    </a:cubicBezTo>
                    <a:cubicBezTo>
                      <a:pt x="131173" y="228812"/>
                      <a:pt x="172426" y="233289"/>
                      <a:pt x="254465" y="224231"/>
                    </a:cubicBezTo>
                    <a:cubicBezTo>
                      <a:pt x="335932" y="214972"/>
                      <a:pt x="354611" y="179806"/>
                      <a:pt x="418447" y="142344"/>
                    </a:cubicBezTo>
                    <a:lnTo>
                      <a:pt x="500267" y="117960"/>
                    </a:lnTo>
                    <a:close/>
                  </a:path>
                </a:pathLst>
              </a:custGeom>
              <a:gradFill>
                <a:gsLst>
                  <a:gs pos="7300">
                    <a:srgbClr val="FDFDFE"/>
                  </a:gs>
                  <a:gs pos="94940">
                    <a:srgbClr val="DDE3E9"/>
                  </a:gs>
                </a:gsLst>
                <a:lin ang="5999946" scaled="1"/>
              </a:gradFill>
              <a:ln w="1429" cap="flat">
                <a:solidFill>
                  <a:srgbClr val="B4C6D3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111" name="Forme libre : forme 67">
              <a:extLst>
                <a:ext uri="{FF2B5EF4-FFF2-40B4-BE49-F238E27FC236}">
                  <a16:creationId xmlns:a16="http://schemas.microsoft.com/office/drawing/2014/main" id="{19BC22D5-876B-9C3A-6F34-984545F1C165}"/>
                </a:ext>
              </a:extLst>
            </p:cNvPr>
            <p:cNvSpPr/>
            <p:nvPr/>
          </p:nvSpPr>
          <p:spPr>
            <a:xfrm>
              <a:off x="5575917" y="2858369"/>
              <a:ext cx="4018435" cy="635293"/>
            </a:xfrm>
            <a:custGeom>
              <a:avLst/>
              <a:gdLst>
                <a:gd name="connsiteX0" fmla="*/ 68979 w 4018435"/>
                <a:gd name="connsiteY0" fmla="*/ 390799 h 635293"/>
                <a:gd name="connsiteX1" fmla="*/ 422547 w 4018435"/>
                <a:gd name="connsiteY1" fmla="*/ 165247 h 635293"/>
                <a:gd name="connsiteX2" fmla="*/ 837075 w 4018435"/>
                <a:gd name="connsiteY2" fmla="*/ 226207 h 635293"/>
                <a:gd name="connsiteX3" fmla="*/ 1361331 w 4018435"/>
                <a:gd name="connsiteY3" fmla="*/ 110383 h 635293"/>
                <a:gd name="connsiteX4" fmla="*/ 1781955 w 4018435"/>
                <a:gd name="connsiteY4" fmla="*/ 232303 h 635293"/>
                <a:gd name="connsiteX5" fmla="*/ 2397651 w 4018435"/>
                <a:gd name="connsiteY5" fmla="*/ 55519 h 635293"/>
                <a:gd name="connsiteX6" fmla="*/ 2909715 w 4018435"/>
                <a:gd name="connsiteY6" fmla="*/ 201823 h 635293"/>
                <a:gd name="connsiteX7" fmla="*/ 3403491 w 4018435"/>
                <a:gd name="connsiteY7" fmla="*/ 655 h 635293"/>
                <a:gd name="connsiteX8" fmla="*/ 3860691 w 4018435"/>
                <a:gd name="connsiteY8" fmla="*/ 140863 h 635293"/>
                <a:gd name="connsiteX9" fmla="*/ 3982611 w 4018435"/>
                <a:gd name="connsiteY9" fmla="*/ 238399 h 635293"/>
                <a:gd name="connsiteX10" fmla="*/ 4006995 w 4018435"/>
                <a:gd name="connsiteY10" fmla="*/ 470047 h 635293"/>
                <a:gd name="connsiteX11" fmla="*/ 3818019 w 4018435"/>
                <a:gd name="connsiteY11" fmla="*/ 543199 h 635293"/>
                <a:gd name="connsiteX12" fmla="*/ 2269635 w 4018435"/>
                <a:gd name="connsiteY12" fmla="*/ 573679 h 635293"/>
                <a:gd name="connsiteX13" fmla="*/ 513987 w 4018435"/>
                <a:gd name="connsiteY13" fmla="*/ 634639 h 635293"/>
                <a:gd name="connsiteX14" fmla="*/ 38499 w 4018435"/>
                <a:gd name="connsiteY14" fmla="*/ 531007 h 635293"/>
                <a:gd name="connsiteX15" fmla="*/ 68979 w 4018435"/>
                <a:gd name="connsiteY15" fmla="*/ 390799 h 63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18435" h="635293">
                  <a:moveTo>
                    <a:pt x="68979" y="390799"/>
                  </a:moveTo>
                  <a:cubicBezTo>
                    <a:pt x="132987" y="329839"/>
                    <a:pt x="294531" y="192679"/>
                    <a:pt x="422547" y="165247"/>
                  </a:cubicBezTo>
                  <a:cubicBezTo>
                    <a:pt x="550563" y="137815"/>
                    <a:pt x="680611" y="235351"/>
                    <a:pt x="837075" y="226207"/>
                  </a:cubicBezTo>
                  <a:cubicBezTo>
                    <a:pt x="993539" y="217063"/>
                    <a:pt x="1203851" y="109367"/>
                    <a:pt x="1361331" y="110383"/>
                  </a:cubicBezTo>
                  <a:cubicBezTo>
                    <a:pt x="1518811" y="111399"/>
                    <a:pt x="1609235" y="241447"/>
                    <a:pt x="1781955" y="232303"/>
                  </a:cubicBezTo>
                  <a:cubicBezTo>
                    <a:pt x="1954675" y="223159"/>
                    <a:pt x="2209691" y="60599"/>
                    <a:pt x="2397651" y="55519"/>
                  </a:cubicBezTo>
                  <a:cubicBezTo>
                    <a:pt x="2585611" y="50439"/>
                    <a:pt x="2742075" y="210967"/>
                    <a:pt x="2909715" y="201823"/>
                  </a:cubicBezTo>
                  <a:cubicBezTo>
                    <a:pt x="3077355" y="192679"/>
                    <a:pt x="3244995" y="10815"/>
                    <a:pt x="3403491" y="655"/>
                  </a:cubicBezTo>
                  <a:cubicBezTo>
                    <a:pt x="3561987" y="-9505"/>
                    <a:pt x="3764171" y="101239"/>
                    <a:pt x="3860691" y="140863"/>
                  </a:cubicBezTo>
                  <a:cubicBezTo>
                    <a:pt x="3957211" y="180487"/>
                    <a:pt x="3958227" y="183535"/>
                    <a:pt x="3982611" y="238399"/>
                  </a:cubicBezTo>
                  <a:cubicBezTo>
                    <a:pt x="4006995" y="293263"/>
                    <a:pt x="4034427" y="419247"/>
                    <a:pt x="4006995" y="470047"/>
                  </a:cubicBezTo>
                  <a:cubicBezTo>
                    <a:pt x="3979563" y="520847"/>
                    <a:pt x="4107579" y="525927"/>
                    <a:pt x="3818019" y="543199"/>
                  </a:cubicBezTo>
                  <a:cubicBezTo>
                    <a:pt x="3528459" y="560471"/>
                    <a:pt x="2269635" y="573679"/>
                    <a:pt x="2269635" y="573679"/>
                  </a:cubicBezTo>
                  <a:cubicBezTo>
                    <a:pt x="1718963" y="588919"/>
                    <a:pt x="885843" y="641751"/>
                    <a:pt x="513987" y="634639"/>
                  </a:cubicBezTo>
                  <a:cubicBezTo>
                    <a:pt x="142131" y="627527"/>
                    <a:pt x="109619" y="571647"/>
                    <a:pt x="38499" y="531007"/>
                  </a:cubicBezTo>
                  <a:cubicBezTo>
                    <a:pt x="-32621" y="490367"/>
                    <a:pt x="4971" y="451759"/>
                    <a:pt x="68979" y="39079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2" name="Image 69">
              <a:extLst>
                <a:ext uri="{FF2B5EF4-FFF2-40B4-BE49-F238E27FC236}">
                  <a16:creationId xmlns:a16="http://schemas.microsoft.com/office/drawing/2014/main" id="{6D6D8C80-CB00-CE1C-A95B-7A041EE29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6507" y="3139924"/>
              <a:ext cx="2384983" cy="17002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113" name="Rectangle 70">
              <a:extLst>
                <a:ext uri="{FF2B5EF4-FFF2-40B4-BE49-F238E27FC236}">
                  <a16:creationId xmlns:a16="http://schemas.microsoft.com/office/drawing/2014/main" id="{369702AC-AF1E-B9EF-3136-A00836B737B4}"/>
                </a:ext>
              </a:extLst>
            </p:cNvPr>
            <p:cNvSpPr/>
            <p:nvPr/>
          </p:nvSpPr>
          <p:spPr>
            <a:xfrm>
              <a:off x="6371007" y="3118959"/>
              <a:ext cx="2401009" cy="169278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Ellipse 71">
              <a:extLst>
                <a:ext uri="{FF2B5EF4-FFF2-40B4-BE49-F238E27FC236}">
                  <a16:creationId xmlns:a16="http://schemas.microsoft.com/office/drawing/2014/main" id="{C060EB59-FD1F-874E-CDF6-AC6926E6416C}"/>
                </a:ext>
              </a:extLst>
            </p:cNvPr>
            <p:cNvSpPr/>
            <p:nvPr/>
          </p:nvSpPr>
          <p:spPr>
            <a:xfrm>
              <a:off x="5593634" y="1315429"/>
              <a:ext cx="3995720" cy="3995720"/>
            </a:xfrm>
            <a:prstGeom prst="ellipse">
              <a:avLst/>
            </a:prstGeom>
            <a:noFill/>
            <a:ln w="28575">
              <a:solidFill>
                <a:srgbClr val="FD8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0" name="Groupe 78">
            <a:extLst>
              <a:ext uri="{FF2B5EF4-FFF2-40B4-BE49-F238E27FC236}">
                <a16:creationId xmlns:a16="http://schemas.microsoft.com/office/drawing/2014/main" id="{2A72231D-7615-EA90-F1EA-6C6269AF27D4}"/>
              </a:ext>
            </a:extLst>
          </p:cNvPr>
          <p:cNvGrpSpPr/>
          <p:nvPr/>
        </p:nvGrpSpPr>
        <p:grpSpPr>
          <a:xfrm>
            <a:off x="7877143" y="5658322"/>
            <a:ext cx="548640" cy="548640"/>
            <a:chOff x="1241510" y="1324945"/>
            <a:chExt cx="4020288" cy="3999920"/>
          </a:xfrm>
        </p:grpSpPr>
        <p:grpSp>
          <p:nvGrpSpPr>
            <p:cNvPr id="121" name="Groupe 66">
              <a:extLst>
                <a:ext uri="{FF2B5EF4-FFF2-40B4-BE49-F238E27FC236}">
                  <a16:creationId xmlns:a16="http://schemas.microsoft.com/office/drawing/2014/main" id="{98005CC8-4091-679F-CEFE-36672000BA0C}"/>
                </a:ext>
              </a:extLst>
            </p:cNvPr>
            <p:cNvGrpSpPr/>
            <p:nvPr/>
          </p:nvGrpSpPr>
          <p:grpSpPr>
            <a:xfrm>
              <a:off x="1253541" y="1325562"/>
              <a:ext cx="4007009" cy="3999303"/>
              <a:chOff x="1253541" y="1325562"/>
              <a:chExt cx="4007009" cy="3999303"/>
            </a:xfrm>
          </p:grpSpPr>
          <p:grpSp>
            <p:nvGrpSpPr>
              <p:cNvPr id="126" name="Groupe 2">
                <a:extLst>
                  <a:ext uri="{FF2B5EF4-FFF2-40B4-BE49-F238E27FC236}">
                    <a16:creationId xmlns:a16="http://schemas.microsoft.com/office/drawing/2014/main" id="{4BFE6D13-5EA2-F6F5-8E08-F99D04B295F8}"/>
                  </a:ext>
                </a:extLst>
              </p:cNvPr>
              <p:cNvGrpSpPr/>
              <p:nvPr/>
            </p:nvGrpSpPr>
            <p:grpSpPr>
              <a:xfrm>
                <a:off x="1253541" y="1325562"/>
                <a:ext cx="3996065" cy="3999303"/>
                <a:chOff x="1253541" y="1325562"/>
                <a:chExt cx="3996065" cy="3999303"/>
              </a:xfrm>
            </p:grpSpPr>
            <p:grpSp>
              <p:nvGrpSpPr>
                <p:cNvPr id="128" name="Groupe 3">
                  <a:extLst>
                    <a:ext uri="{FF2B5EF4-FFF2-40B4-BE49-F238E27FC236}">
                      <a16:creationId xmlns:a16="http://schemas.microsoft.com/office/drawing/2014/main" id="{282F76EF-75A2-3959-BCC8-E5A70DF6C945}"/>
                    </a:ext>
                  </a:extLst>
                </p:cNvPr>
                <p:cNvGrpSpPr/>
                <p:nvPr/>
              </p:nvGrpSpPr>
              <p:grpSpPr>
                <a:xfrm>
                  <a:off x="1253541" y="1325562"/>
                  <a:ext cx="3996065" cy="3999303"/>
                  <a:chOff x="4710881" y="1159369"/>
                  <a:chExt cx="914479" cy="915220"/>
                </a:xfrm>
              </p:grpSpPr>
              <p:sp>
                <p:nvSpPr>
                  <p:cNvPr id="147" name="Ellipse 24">
                    <a:extLst>
                      <a:ext uri="{FF2B5EF4-FFF2-40B4-BE49-F238E27FC236}">
                        <a16:creationId xmlns:a16="http://schemas.microsoft.com/office/drawing/2014/main" id="{4FAD03AE-E996-A413-F2D1-69C0754B2691}"/>
                      </a:ext>
                    </a:extLst>
                  </p:cNvPr>
                  <p:cNvSpPr/>
                  <p:nvPr/>
                </p:nvSpPr>
                <p:spPr>
                  <a:xfrm>
                    <a:off x="4710960" y="1159369"/>
                    <a:ext cx="914400" cy="914400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 w="12700">
                    <a:solidFill>
                      <a:srgbClr val="02008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48" name="Image 25">
                    <a:extLst>
                      <a:ext uri="{FF2B5EF4-FFF2-40B4-BE49-F238E27FC236}">
                        <a16:creationId xmlns:a16="http://schemas.microsoft.com/office/drawing/2014/main" id="{88602B81-3464-263A-0D97-AD77603284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t="45879"/>
                  <a:stretch/>
                </p:blipFill>
                <p:spPr>
                  <a:xfrm>
                    <a:off x="4710881" y="1579661"/>
                    <a:ext cx="914479" cy="49492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9" name="Ellipse 5">
                  <a:extLst>
                    <a:ext uri="{FF2B5EF4-FFF2-40B4-BE49-F238E27FC236}">
                      <a16:creationId xmlns:a16="http://schemas.microsoft.com/office/drawing/2014/main" id="{38F3D8A4-4A52-1ECA-F67D-596501E9B41C}"/>
                    </a:ext>
                  </a:extLst>
                </p:cNvPr>
                <p:cNvSpPr/>
                <p:nvPr/>
              </p:nvSpPr>
              <p:spPr>
                <a:xfrm>
                  <a:off x="3551267" y="1930285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" name="Ellipse 6">
                  <a:extLst>
                    <a:ext uri="{FF2B5EF4-FFF2-40B4-BE49-F238E27FC236}">
                      <a16:creationId xmlns:a16="http://schemas.microsoft.com/office/drawing/2014/main" id="{1192D6D2-4F2E-0E12-29DD-327C0A721FF6}"/>
                    </a:ext>
                  </a:extLst>
                </p:cNvPr>
                <p:cNvSpPr/>
                <p:nvPr/>
              </p:nvSpPr>
              <p:spPr>
                <a:xfrm>
                  <a:off x="3425190" y="1533135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" name="Ellipse 7">
                  <a:extLst>
                    <a:ext uri="{FF2B5EF4-FFF2-40B4-BE49-F238E27FC236}">
                      <a16:creationId xmlns:a16="http://schemas.microsoft.com/office/drawing/2014/main" id="{E4C3C23E-E671-DE1D-F061-7DE2900A9A88}"/>
                    </a:ext>
                  </a:extLst>
                </p:cNvPr>
                <p:cNvSpPr/>
                <p:nvPr/>
              </p:nvSpPr>
              <p:spPr>
                <a:xfrm>
                  <a:off x="2747010" y="2069816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" name="Ellipse 8">
                  <a:extLst>
                    <a:ext uri="{FF2B5EF4-FFF2-40B4-BE49-F238E27FC236}">
                      <a16:creationId xmlns:a16="http://schemas.microsoft.com/office/drawing/2014/main" id="{A53D5DB6-B4C2-D57A-A0A0-12A7845A916F}"/>
                    </a:ext>
                  </a:extLst>
                </p:cNvPr>
                <p:cNvSpPr/>
                <p:nvPr/>
              </p:nvSpPr>
              <p:spPr>
                <a:xfrm>
                  <a:off x="2173605" y="2041855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" name="Ellipse 9">
                  <a:extLst>
                    <a:ext uri="{FF2B5EF4-FFF2-40B4-BE49-F238E27FC236}">
                      <a16:creationId xmlns:a16="http://schemas.microsoft.com/office/drawing/2014/main" id="{8FF2B8FB-D9BC-05F7-1544-3D7554B63445}"/>
                    </a:ext>
                  </a:extLst>
                </p:cNvPr>
                <p:cNvSpPr/>
                <p:nvPr/>
              </p:nvSpPr>
              <p:spPr>
                <a:xfrm>
                  <a:off x="1600200" y="2446710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" name="Ellipse 10">
                  <a:extLst>
                    <a:ext uri="{FF2B5EF4-FFF2-40B4-BE49-F238E27FC236}">
                      <a16:creationId xmlns:a16="http://schemas.microsoft.com/office/drawing/2014/main" id="{2EF74837-370E-437B-FF54-8689EA3421C7}"/>
                    </a:ext>
                  </a:extLst>
                </p:cNvPr>
                <p:cNvSpPr/>
                <p:nvPr/>
              </p:nvSpPr>
              <p:spPr>
                <a:xfrm>
                  <a:off x="1800122" y="2476588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" name="Ellipse 11">
                  <a:extLst>
                    <a:ext uri="{FF2B5EF4-FFF2-40B4-BE49-F238E27FC236}">
                      <a16:creationId xmlns:a16="http://schemas.microsoft.com/office/drawing/2014/main" id="{17364F7E-C9C9-2602-1489-83BBC195F4F8}"/>
                    </a:ext>
                  </a:extLst>
                </p:cNvPr>
                <p:cNvSpPr/>
                <p:nvPr/>
              </p:nvSpPr>
              <p:spPr>
                <a:xfrm>
                  <a:off x="4497527" y="2483680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" name="Ellipse 12">
                  <a:extLst>
                    <a:ext uri="{FF2B5EF4-FFF2-40B4-BE49-F238E27FC236}">
                      <a16:creationId xmlns:a16="http://schemas.microsoft.com/office/drawing/2014/main" id="{21F9DA2A-7BF4-63CD-AA37-55FE11CA353E}"/>
                    </a:ext>
                  </a:extLst>
                </p:cNvPr>
                <p:cNvSpPr/>
                <p:nvPr/>
              </p:nvSpPr>
              <p:spPr>
                <a:xfrm>
                  <a:off x="4264633" y="2336774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" name="Ellipse 13">
                  <a:extLst>
                    <a:ext uri="{FF2B5EF4-FFF2-40B4-BE49-F238E27FC236}">
                      <a16:creationId xmlns:a16="http://schemas.microsoft.com/office/drawing/2014/main" id="{7BD5B7FB-150D-49D1-9AF3-232926E3C6BD}"/>
                    </a:ext>
                  </a:extLst>
                </p:cNvPr>
                <p:cNvSpPr/>
                <p:nvPr/>
              </p:nvSpPr>
              <p:spPr>
                <a:xfrm>
                  <a:off x="4649927" y="2916496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" name="Ellipse 14">
                  <a:extLst>
                    <a:ext uri="{FF2B5EF4-FFF2-40B4-BE49-F238E27FC236}">
                      <a16:creationId xmlns:a16="http://schemas.microsoft.com/office/drawing/2014/main" id="{080B2088-7408-94E2-25FF-E10A36496070}"/>
                    </a:ext>
                  </a:extLst>
                </p:cNvPr>
                <p:cNvSpPr/>
                <p:nvPr/>
              </p:nvSpPr>
              <p:spPr>
                <a:xfrm>
                  <a:off x="4849849" y="2946374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" name="Ellipse 15">
                  <a:extLst>
                    <a:ext uri="{FF2B5EF4-FFF2-40B4-BE49-F238E27FC236}">
                      <a16:creationId xmlns:a16="http://schemas.microsoft.com/office/drawing/2014/main" id="{270B98DF-0861-060D-FED0-F44C4C0E3D40}"/>
                    </a:ext>
                  </a:extLst>
                </p:cNvPr>
                <p:cNvSpPr/>
                <p:nvPr/>
              </p:nvSpPr>
              <p:spPr>
                <a:xfrm>
                  <a:off x="3927423" y="2079049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" name="Ellipse 16">
                  <a:extLst>
                    <a:ext uri="{FF2B5EF4-FFF2-40B4-BE49-F238E27FC236}">
                      <a16:creationId xmlns:a16="http://schemas.microsoft.com/office/drawing/2014/main" id="{A7363048-3E90-388E-8830-70B605587E3C}"/>
                    </a:ext>
                  </a:extLst>
                </p:cNvPr>
                <p:cNvSpPr/>
                <p:nvPr/>
              </p:nvSpPr>
              <p:spPr>
                <a:xfrm>
                  <a:off x="3946681" y="2382692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" name="Forme libre : forme 17">
                  <a:extLst>
                    <a:ext uri="{FF2B5EF4-FFF2-40B4-BE49-F238E27FC236}">
                      <a16:creationId xmlns:a16="http://schemas.microsoft.com/office/drawing/2014/main" id="{89A209F4-544B-B294-1546-386D15D36EEC}"/>
                    </a:ext>
                  </a:extLst>
                </p:cNvPr>
                <p:cNvSpPr/>
                <p:nvPr/>
              </p:nvSpPr>
              <p:spPr>
                <a:xfrm rot="20876766">
                  <a:off x="4084240" y="1504479"/>
                  <a:ext cx="529343" cy="558133"/>
                </a:xfrm>
                <a:custGeom>
                  <a:avLst/>
                  <a:gdLst>
                    <a:gd name="connsiteX0" fmla="*/ 153645 w 529343"/>
                    <a:gd name="connsiteY0" fmla="*/ 7324 h 558133"/>
                    <a:gd name="connsiteX1" fmla="*/ 129325 w 529343"/>
                    <a:gd name="connsiteY1" fmla="*/ 0 h 558133"/>
                    <a:gd name="connsiteX2" fmla="*/ 8533 w 529343"/>
                    <a:gd name="connsiteY2" fmla="*/ 173277 h 558133"/>
                    <a:gd name="connsiteX3" fmla="*/ 49955 w 529343"/>
                    <a:gd name="connsiteY3" fmla="*/ 412595 h 558133"/>
                    <a:gd name="connsiteX4" fmla="*/ 329113 w 529343"/>
                    <a:gd name="connsiteY4" fmla="*/ 555083 h 558133"/>
                    <a:gd name="connsiteX5" fmla="*/ 529343 w 529343"/>
                    <a:gd name="connsiteY5" fmla="*/ 456323 h 558133"/>
                    <a:gd name="connsiteX6" fmla="*/ 368919 w 529343"/>
                    <a:gd name="connsiteY6" fmla="*/ 192258 h 558133"/>
                    <a:gd name="connsiteX7" fmla="*/ 153645 w 529343"/>
                    <a:gd name="connsiteY7" fmla="*/ 7324 h 558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9343" h="558133">
                      <a:moveTo>
                        <a:pt x="153645" y="7324"/>
                      </a:moveTo>
                      <a:cubicBezTo>
                        <a:pt x="142857" y="1912"/>
                        <a:pt x="129325" y="0"/>
                        <a:pt x="129325" y="0"/>
                      </a:cubicBezTo>
                      <a:cubicBezTo>
                        <a:pt x="129325" y="0"/>
                        <a:pt x="41782" y="30762"/>
                        <a:pt x="8533" y="173277"/>
                      </a:cubicBezTo>
                      <a:cubicBezTo>
                        <a:pt x="-24723" y="315796"/>
                        <a:pt x="49955" y="412595"/>
                        <a:pt x="49955" y="412595"/>
                      </a:cubicBezTo>
                      <a:cubicBezTo>
                        <a:pt x="49955" y="412595"/>
                        <a:pt x="153688" y="582795"/>
                        <a:pt x="329113" y="555083"/>
                      </a:cubicBezTo>
                      <a:cubicBezTo>
                        <a:pt x="501830" y="527798"/>
                        <a:pt x="529343" y="456323"/>
                        <a:pt x="529343" y="456323"/>
                      </a:cubicBezTo>
                      <a:cubicBezTo>
                        <a:pt x="529343" y="456323"/>
                        <a:pt x="477980" y="333937"/>
                        <a:pt x="368919" y="192258"/>
                      </a:cubicBezTo>
                      <a:cubicBezTo>
                        <a:pt x="290663" y="90600"/>
                        <a:pt x="194572" y="27857"/>
                        <a:pt x="153645" y="7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42" name="Forme libre : forme 18">
                  <a:extLst>
                    <a:ext uri="{FF2B5EF4-FFF2-40B4-BE49-F238E27FC236}">
                      <a16:creationId xmlns:a16="http://schemas.microsoft.com/office/drawing/2014/main" id="{859BD829-B478-D571-9BF4-86BA73C4236A}"/>
                    </a:ext>
                  </a:extLst>
                </p:cNvPr>
                <p:cNvSpPr/>
                <p:nvPr/>
              </p:nvSpPr>
              <p:spPr>
                <a:xfrm rot="20876766">
                  <a:off x="4168381" y="1671786"/>
                  <a:ext cx="104632" cy="215338"/>
                </a:xfrm>
                <a:custGeom>
                  <a:avLst/>
                  <a:gdLst>
                    <a:gd name="connsiteX0" fmla="*/ 38846 w 104632"/>
                    <a:gd name="connsiteY0" fmla="*/ 108558 h 215338"/>
                    <a:gd name="connsiteX1" fmla="*/ 14791 w 104632"/>
                    <a:gd name="connsiteY1" fmla="*/ 87142 h 215338"/>
                    <a:gd name="connsiteX2" fmla="*/ 18747 w 104632"/>
                    <a:gd name="connsiteY2" fmla="*/ 52005 h 215338"/>
                    <a:gd name="connsiteX3" fmla="*/ 57432 w 104632"/>
                    <a:gd name="connsiteY3" fmla="*/ 4 h 215338"/>
                    <a:gd name="connsiteX4" fmla="*/ 103116 w 104632"/>
                    <a:gd name="connsiteY4" fmla="*/ 47413 h 215338"/>
                    <a:gd name="connsiteX5" fmla="*/ 55411 w 104632"/>
                    <a:gd name="connsiteY5" fmla="*/ 103658 h 215338"/>
                    <a:gd name="connsiteX6" fmla="*/ 96642 w 104632"/>
                    <a:gd name="connsiteY6" fmla="*/ 142180 h 215338"/>
                    <a:gd name="connsiteX7" fmla="*/ 104373 w 104632"/>
                    <a:gd name="connsiteY7" fmla="*/ 178324 h 215338"/>
                    <a:gd name="connsiteX8" fmla="*/ 98195 w 104632"/>
                    <a:gd name="connsiteY8" fmla="*/ 190436 h 215338"/>
                    <a:gd name="connsiteX9" fmla="*/ 103062 w 104632"/>
                    <a:gd name="connsiteY9" fmla="*/ 206541 h 215338"/>
                    <a:gd name="connsiteX10" fmla="*/ 59202 w 104632"/>
                    <a:gd name="connsiteY10" fmla="*/ 201771 h 215338"/>
                    <a:gd name="connsiteX11" fmla="*/ 17556 w 104632"/>
                    <a:gd name="connsiteY11" fmla="*/ 202609 h 215338"/>
                    <a:gd name="connsiteX12" fmla="*/ 88 w 104632"/>
                    <a:gd name="connsiteY12" fmla="*/ 154642 h 215338"/>
                    <a:gd name="connsiteX13" fmla="*/ 34896 w 104632"/>
                    <a:gd name="connsiteY13" fmla="*/ 115078 h 215338"/>
                    <a:gd name="connsiteX14" fmla="*/ 38846 w 104632"/>
                    <a:gd name="connsiteY14" fmla="*/ 108558 h 215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4632" h="215338">
                      <a:moveTo>
                        <a:pt x="38846" y="108558"/>
                      </a:moveTo>
                      <a:cubicBezTo>
                        <a:pt x="25152" y="116042"/>
                        <a:pt x="18013" y="98211"/>
                        <a:pt x="14791" y="87142"/>
                      </a:cubicBezTo>
                      <a:cubicBezTo>
                        <a:pt x="10318" y="71780"/>
                        <a:pt x="13628" y="67498"/>
                        <a:pt x="18747" y="52005"/>
                      </a:cubicBezTo>
                      <a:cubicBezTo>
                        <a:pt x="24936" y="33274"/>
                        <a:pt x="32460" y="-429"/>
                        <a:pt x="57432" y="4"/>
                      </a:cubicBezTo>
                      <a:cubicBezTo>
                        <a:pt x="74650" y="310"/>
                        <a:pt x="105702" y="29976"/>
                        <a:pt x="103116" y="47413"/>
                      </a:cubicBezTo>
                      <a:cubicBezTo>
                        <a:pt x="100284" y="66517"/>
                        <a:pt x="67069" y="90401"/>
                        <a:pt x="55411" y="103658"/>
                      </a:cubicBezTo>
                      <a:cubicBezTo>
                        <a:pt x="77812" y="113103"/>
                        <a:pt x="85464" y="118340"/>
                        <a:pt x="96642" y="142180"/>
                      </a:cubicBezTo>
                      <a:cubicBezTo>
                        <a:pt x="103628" y="157080"/>
                        <a:pt x="105373" y="165192"/>
                        <a:pt x="104373" y="178324"/>
                      </a:cubicBezTo>
                      <a:cubicBezTo>
                        <a:pt x="104469" y="177018"/>
                        <a:pt x="98424" y="189716"/>
                        <a:pt x="98195" y="190436"/>
                      </a:cubicBezTo>
                      <a:cubicBezTo>
                        <a:pt x="97774" y="191803"/>
                        <a:pt x="102544" y="204183"/>
                        <a:pt x="103062" y="206541"/>
                      </a:cubicBezTo>
                      <a:cubicBezTo>
                        <a:pt x="87664" y="215697"/>
                        <a:pt x="78423" y="194027"/>
                        <a:pt x="59202" y="201771"/>
                      </a:cubicBezTo>
                      <a:cubicBezTo>
                        <a:pt x="41845" y="208779"/>
                        <a:pt x="32813" y="227975"/>
                        <a:pt x="17556" y="202609"/>
                      </a:cubicBezTo>
                      <a:cubicBezTo>
                        <a:pt x="14177" y="196977"/>
                        <a:pt x="-1304" y="160483"/>
                        <a:pt x="88" y="154642"/>
                      </a:cubicBezTo>
                      <a:cubicBezTo>
                        <a:pt x="4873" y="134541"/>
                        <a:pt x="39792" y="144594"/>
                        <a:pt x="34896" y="115078"/>
                      </a:cubicBezTo>
                      <a:lnTo>
                        <a:pt x="38846" y="108558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43" name="Forme libre : forme 19">
                  <a:extLst>
                    <a:ext uri="{FF2B5EF4-FFF2-40B4-BE49-F238E27FC236}">
                      <a16:creationId xmlns:a16="http://schemas.microsoft.com/office/drawing/2014/main" id="{720BEA37-AC6C-5893-9E60-6576BC9ED855}"/>
                    </a:ext>
                  </a:extLst>
                </p:cNvPr>
                <p:cNvSpPr/>
                <p:nvPr/>
              </p:nvSpPr>
              <p:spPr>
                <a:xfrm rot="20876766">
                  <a:off x="4135242" y="1843220"/>
                  <a:ext cx="40666" cy="53007"/>
                </a:xfrm>
                <a:custGeom>
                  <a:avLst/>
                  <a:gdLst>
                    <a:gd name="connsiteX0" fmla="*/ 36847 w 40666"/>
                    <a:gd name="connsiteY0" fmla="*/ 34729 h 53007"/>
                    <a:gd name="connsiteX1" fmla="*/ 1502 w 40666"/>
                    <a:gd name="connsiteY1" fmla="*/ 13074 h 53007"/>
                    <a:gd name="connsiteX2" fmla="*/ 38240 w 40666"/>
                    <a:gd name="connsiteY2" fmla="*/ 48688 h 53007"/>
                    <a:gd name="connsiteX3" fmla="*/ 40493 w 40666"/>
                    <a:gd name="connsiteY3" fmla="*/ 40583 h 53007"/>
                    <a:gd name="connsiteX4" fmla="*/ 36847 w 40666"/>
                    <a:gd name="connsiteY4" fmla="*/ 34729 h 53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666" h="53007">
                      <a:moveTo>
                        <a:pt x="36847" y="34729"/>
                      </a:moveTo>
                      <a:cubicBezTo>
                        <a:pt x="31186" y="22653"/>
                        <a:pt x="13996" y="-21743"/>
                        <a:pt x="1502" y="13074"/>
                      </a:cubicBezTo>
                      <a:cubicBezTo>
                        <a:pt x="-6199" y="34544"/>
                        <a:pt x="17179" y="64205"/>
                        <a:pt x="38240" y="48688"/>
                      </a:cubicBezTo>
                      <a:cubicBezTo>
                        <a:pt x="38304" y="45657"/>
                        <a:pt x="41425" y="43375"/>
                        <a:pt x="40493" y="40583"/>
                      </a:cubicBezTo>
                      <a:lnTo>
                        <a:pt x="36847" y="34729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44" name="Forme libre : forme 20">
                  <a:extLst>
                    <a:ext uri="{FF2B5EF4-FFF2-40B4-BE49-F238E27FC236}">
                      <a16:creationId xmlns:a16="http://schemas.microsoft.com/office/drawing/2014/main" id="{A72914DF-1894-BBF8-4112-366A35DABC30}"/>
                    </a:ext>
                  </a:extLst>
                </p:cNvPr>
                <p:cNvSpPr/>
                <p:nvPr/>
              </p:nvSpPr>
              <p:spPr>
                <a:xfrm rot="20876766">
                  <a:off x="4205273" y="1893522"/>
                  <a:ext cx="64180" cy="85651"/>
                </a:xfrm>
                <a:custGeom>
                  <a:avLst/>
                  <a:gdLst>
                    <a:gd name="connsiteX0" fmla="*/ 64180 w 64180"/>
                    <a:gd name="connsiteY0" fmla="*/ 83344 h 85651"/>
                    <a:gd name="connsiteX1" fmla="*/ 59197 w 64180"/>
                    <a:gd name="connsiteY1" fmla="*/ 17947 h 85651"/>
                    <a:gd name="connsiteX2" fmla="*/ 7308 w 64180"/>
                    <a:gd name="connsiteY2" fmla="*/ 780 h 85651"/>
                    <a:gd name="connsiteX3" fmla="*/ 10879 w 64180"/>
                    <a:gd name="connsiteY3" fmla="*/ 59290 h 85651"/>
                    <a:gd name="connsiteX4" fmla="*/ 35953 w 64180"/>
                    <a:gd name="connsiteY4" fmla="*/ 69067 h 85651"/>
                    <a:gd name="connsiteX5" fmla="*/ 61308 w 64180"/>
                    <a:gd name="connsiteY5" fmla="*/ 85308 h 85651"/>
                    <a:gd name="connsiteX6" fmla="*/ 64180 w 64180"/>
                    <a:gd name="connsiteY6" fmla="*/ 83344 h 85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180" h="85651">
                      <a:moveTo>
                        <a:pt x="64180" y="83344"/>
                      </a:moveTo>
                      <a:cubicBezTo>
                        <a:pt x="53601" y="63997"/>
                        <a:pt x="69871" y="35130"/>
                        <a:pt x="59197" y="17947"/>
                      </a:cubicBezTo>
                      <a:cubicBezTo>
                        <a:pt x="55085" y="11315"/>
                        <a:pt x="14566" y="-3558"/>
                        <a:pt x="7308" y="780"/>
                      </a:cubicBezTo>
                      <a:cubicBezTo>
                        <a:pt x="-6981" y="9312"/>
                        <a:pt x="2695" y="49861"/>
                        <a:pt x="10879" y="59290"/>
                      </a:cubicBezTo>
                      <a:cubicBezTo>
                        <a:pt x="20038" y="69869"/>
                        <a:pt x="24583" y="64262"/>
                        <a:pt x="35953" y="69067"/>
                      </a:cubicBezTo>
                      <a:cubicBezTo>
                        <a:pt x="45647" y="73171"/>
                        <a:pt x="48908" y="88092"/>
                        <a:pt x="61308" y="85308"/>
                      </a:cubicBezTo>
                      <a:lnTo>
                        <a:pt x="64180" y="83344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45" name="Forme libre : forme 21">
                  <a:extLst>
                    <a:ext uri="{FF2B5EF4-FFF2-40B4-BE49-F238E27FC236}">
                      <a16:creationId xmlns:a16="http://schemas.microsoft.com/office/drawing/2014/main" id="{38B357F2-9FFC-59C7-9110-B04EF63708B3}"/>
                    </a:ext>
                  </a:extLst>
                </p:cNvPr>
                <p:cNvSpPr/>
                <p:nvPr/>
              </p:nvSpPr>
              <p:spPr>
                <a:xfrm rot="20876766">
                  <a:off x="4147315" y="1531897"/>
                  <a:ext cx="294060" cy="249074"/>
                </a:xfrm>
                <a:custGeom>
                  <a:avLst/>
                  <a:gdLst>
                    <a:gd name="connsiteX0" fmla="*/ 13030 w 294060"/>
                    <a:gd name="connsiteY0" fmla="*/ 10794 h 249074"/>
                    <a:gd name="connsiteX1" fmla="*/ 515 w 294060"/>
                    <a:gd name="connsiteY1" fmla="*/ 37251 h 249074"/>
                    <a:gd name="connsiteX2" fmla="*/ 18028 w 294060"/>
                    <a:gd name="connsiteY2" fmla="*/ 63069 h 249074"/>
                    <a:gd name="connsiteX3" fmla="*/ 65845 w 294060"/>
                    <a:gd name="connsiteY3" fmla="*/ 55303 h 249074"/>
                    <a:gd name="connsiteX4" fmla="*/ 89438 w 294060"/>
                    <a:gd name="connsiteY4" fmla="*/ 65200 h 249074"/>
                    <a:gd name="connsiteX5" fmla="*/ 80023 w 294060"/>
                    <a:gd name="connsiteY5" fmla="*/ 107369 h 249074"/>
                    <a:gd name="connsiteX6" fmla="*/ 102590 w 294060"/>
                    <a:gd name="connsiteY6" fmla="*/ 109527 h 249074"/>
                    <a:gd name="connsiteX7" fmla="*/ 109977 w 294060"/>
                    <a:gd name="connsiteY7" fmla="*/ 127663 h 249074"/>
                    <a:gd name="connsiteX8" fmla="*/ 136660 w 294060"/>
                    <a:gd name="connsiteY8" fmla="*/ 158080 h 249074"/>
                    <a:gd name="connsiteX9" fmla="*/ 138812 w 294060"/>
                    <a:gd name="connsiteY9" fmla="*/ 197526 h 249074"/>
                    <a:gd name="connsiteX10" fmla="*/ 170162 w 294060"/>
                    <a:gd name="connsiteY10" fmla="*/ 165481 h 249074"/>
                    <a:gd name="connsiteX11" fmla="*/ 209836 w 294060"/>
                    <a:gd name="connsiteY11" fmla="*/ 184325 h 249074"/>
                    <a:gd name="connsiteX12" fmla="*/ 254011 w 294060"/>
                    <a:gd name="connsiteY12" fmla="*/ 248044 h 249074"/>
                    <a:gd name="connsiteX13" fmla="*/ 294060 w 294060"/>
                    <a:gd name="connsiteY13" fmla="*/ 235647 h 249074"/>
                    <a:gd name="connsiteX14" fmla="*/ 246009 w 294060"/>
                    <a:gd name="connsiteY14" fmla="*/ 157214 h 249074"/>
                    <a:gd name="connsiteX15" fmla="*/ 180306 w 294060"/>
                    <a:gd name="connsiteY15" fmla="*/ 73102 h 249074"/>
                    <a:gd name="connsiteX16" fmla="*/ 15491 w 294060"/>
                    <a:gd name="connsiteY16" fmla="*/ 7989 h 249074"/>
                    <a:gd name="connsiteX17" fmla="*/ 13030 w 294060"/>
                    <a:gd name="connsiteY17" fmla="*/ 10794 h 249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94060" h="249074">
                      <a:moveTo>
                        <a:pt x="13030" y="10794"/>
                      </a:moveTo>
                      <a:cubicBezTo>
                        <a:pt x="1192" y="18298"/>
                        <a:pt x="1620" y="24794"/>
                        <a:pt x="515" y="37251"/>
                      </a:cubicBezTo>
                      <a:cubicBezTo>
                        <a:pt x="-1343" y="58123"/>
                        <a:pt x="1245" y="59881"/>
                        <a:pt x="18028" y="63069"/>
                      </a:cubicBezTo>
                      <a:cubicBezTo>
                        <a:pt x="35579" y="66402"/>
                        <a:pt x="50067" y="61479"/>
                        <a:pt x="65845" y="55303"/>
                      </a:cubicBezTo>
                      <a:cubicBezTo>
                        <a:pt x="82006" y="48993"/>
                        <a:pt x="94201" y="43766"/>
                        <a:pt x="89438" y="65200"/>
                      </a:cubicBezTo>
                      <a:cubicBezTo>
                        <a:pt x="86426" y="78754"/>
                        <a:pt x="60262" y="92070"/>
                        <a:pt x="80023" y="107369"/>
                      </a:cubicBezTo>
                      <a:cubicBezTo>
                        <a:pt x="87685" y="113303"/>
                        <a:pt x="95096" y="104420"/>
                        <a:pt x="102590" y="109527"/>
                      </a:cubicBezTo>
                      <a:cubicBezTo>
                        <a:pt x="108139" y="113319"/>
                        <a:pt x="106247" y="122360"/>
                        <a:pt x="109977" y="127663"/>
                      </a:cubicBezTo>
                      <a:cubicBezTo>
                        <a:pt x="117415" y="138218"/>
                        <a:pt x="132650" y="145457"/>
                        <a:pt x="136660" y="158080"/>
                      </a:cubicBezTo>
                      <a:cubicBezTo>
                        <a:pt x="141149" y="172207"/>
                        <a:pt x="125698" y="185272"/>
                        <a:pt x="138812" y="197526"/>
                      </a:cubicBezTo>
                      <a:cubicBezTo>
                        <a:pt x="155106" y="187126"/>
                        <a:pt x="157818" y="176359"/>
                        <a:pt x="170162" y="165481"/>
                      </a:cubicBezTo>
                      <a:cubicBezTo>
                        <a:pt x="194808" y="143765"/>
                        <a:pt x="200730" y="162763"/>
                        <a:pt x="209836" y="184325"/>
                      </a:cubicBezTo>
                      <a:cubicBezTo>
                        <a:pt x="216555" y="200233"/>
                        <a:pt x="233898" y="241191"/>
                        <a:pt x="254011" y="248044"/>
                      </a:cubicBezTo>
                      <a:cubicBezTo>
                        <a:pt x="267032" y="252475"/>
                        <a:pt x="281674" y="241545"/>
                        <a:pt x="294060" y="235647"/>
                      </a:cubicBezTo>
                      <a:cubicBezTo>
                        <a:pt x="291044" y="209873"/>
                        <a:pt x="261147" y="178739"/>
                        <a:pt x="246009" y="157214"/>
                      </a:cubicBezTo>
                      <a:cubicBezTo>
                        <a:pt x="225755" y="128408"/>
                        <a:pt x="204598" y="98004"/>
                        <a:pt x="180306" y="73102"/>
                      </a:cubicBezTo>
                      <a:cubicBezTo>
                        <a:pt x="154082" y="46226"/>
                        <a:pt x="48747" y="-23450"/>
                        <a:pt x="15491" y="7989"/>
                      </a:cubicBezTo>
                      <a:lnTo>
                        <a:pt x="13030" y="10794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46" name="Forme libre : forme 22">
                  <a:extLst>
                    <a:ext uri="{FF2B5EF4-FFF2-40B4-BE49-F238E27FC236}">
                      <a16:creationId xmlns:a16="http://schemas.microsoft.com/office/drawing/2014/main" id="{96B3AEC6-0E9F-5CF4-6BB9-2586AA6631AA}"/>
                    </a:ext>
                  </a:extLst>
                </p:cNvPr>
                <p:cNvSpPr/>
                <p:nvPr/>
              </p:nvSpPr>
              <p:spPr>
                <a:xfrm rot="20876766">
                  <a:off x="4360520" y="1876289"/>
                  <a:ext cx="282843" cy="129688"/>
                </a:xfrm>
                <a:custGeom>
                  <a:avLst/>
                  <a:gdLst>
                    <a:gd name="connsiteX0" fmla="*/ 277415 w 282843"/>
                    <a:gd name="connsiteY0" fmla="*/ 30149 h 129688"/>
                    <a:gd name="connsiteX1" fmla="*/ 216617 w 282843"/>
                    <a:gd name="connsiteY1" fmla="*/ 9813 h 129688"/>
                    <a:gd name="connsiteX2" fmla="*/ 148121 w 282843"/>
                    <a:gd name="connsiteY2" fmla="*/ 57812 h 129688"/>
                    <a:gd name="connsiteX3" fmla="*/ 126510 w 282843"/>
                    <a:gd name="connsiteY3" fmla="*/ 85889 h 129688"/>
                    <a:gd name="connsiteX4" fmla="*/ 105232 w 282843"/>
                    <a:gd name="connsiteY4" fmla="*/ 67386 h 129688"/>
                    <a:gd name="connsiteX5" fmla="*/ 85560 w 282843"/>
                    <a:gd name="connsiteY5" fmla="*/ 68154 h 129688"/>
                    <a:gd name="connsiteX6" fmla="*/ 84487 w 282843"/>
                    <a:gd name="connsiteY6" fmla="*/ 97068 h 129688"/>
                    <a:gd name="connsiteX7" fmla="*/ 46352 w 282843"/>
                    <a:gd name="connsiteY7" fmla="*/ 95037 h 129688"/>
                    <a:gd name="connsiteX8" fmla="*/ 0 w 282843"/>
                    <a:gd name="connsiteY8" fmla="*/ 100217 h 129688"/>
                    <a:gd name="connsiteX9" fmla="*/ 142466 w 282843"/>
                    <a:gd name="connsiteY9" fmla="*/ 114032 h 129688"/>
                    <a:gd name="connsiteX10" fmla="*/ 278334 w 282843"/>
                    <a:gd name="connsiteY10" fmla="*/ 33510 h 129688"/>
                    <a:gd name="connsiteX11" fmla="*/ 277415 w 282843"/>
                    <a:gd name="connsiteY11" fmla="*/ 30149 h 129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82843" h="129688">
                      <a:moveTo>
                        <a:pt x="277415" y="30149"/>
                      </a:moveTo>
                      <a:cubicBezTo>
                        <a:pt x="256728" y="691"/>
                        <a:pt x="251644" y="-9360"/>
                        <a:pt x="216617" y="9813"/>
                      </a:cubicBezTo>
                      <a:cubicBezTo>
                        <a:pt x="192091" y="23245"/>
                        <a:pt x="167041" y="37055"/>
                        <a:pt x="148121" y="57812"/>
                      </a:cubicBezTo>
                      <a:cubicBezTo>
                        <a:pt x="141685" y="64866"/>
                        <a:pt x="136509" y="82602"/>
                        <a:pt x="126510" y="85889"/>
                      </a:cubicBezTo>
                      <a:cubicBezTo>
                        <a:pt x="110090" y="91292"/>
                        <a:pt x="113538" y="75785"/>
                        <a:pt x="105232" y="67386"/>
                      </a:cubicBezTo>
                      <a:cubicBezTo>
                        <a:pt x="94553" y="56593"/>
                        <a:pt x="88032" y="51965"/>
                        <a:pt x="85560" y="68154"/>
                      </a:cubicBezTo>
                      <a:cubicBezTo>
                        <a:pt x="83754" y="80060"/>
                        <a:pt x="100048" y="83967"/>
                        <a:pt x="84487" y="97068"/>
                      </a:cubicBezTo>
                      <a:cubicBezTo>
                        <a:pt x="69057" y="77945"/>
                        <a:pt x="65725" y="89478"/>
                        <a:pt x="46352" y="95037"/>
                      </a:cubicBezTo>
                      <a:cubicBezTo>
                        <a:pt x="31220" y="99387"/>
                        <a:pt x="12638" y="89162"/>
                        <a:pt x="0" y="100217"/>
                      </a:cubicBezTo>
                      <a:cubicBezTo>
                        <a:pt x="24806" y="148519"/>
                        <a:pt x="103097" y="125563"/>
                        <a:pt x="142466" y="114032"/>
                      </a:cubicBezTo>
                      <a:cubicBezTo>
                        <a:pt x="164632" y="107547"/>
                        <a:pt x="310075" y="71724"/>
                        <a:pt x="278334" y="33510"/>
                      </a:cubicBezTo>
                      <a:lnTo>
                        <a:pt x="277415" y="30149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</p:grpSp>
          <p:pic>
            <p:nvPicPr>
              <p:cNvPr id="127" name="Image 36">
                <a:extLst>
                  <a:ext uri="{FF2B5EF4-FFF2-40B4-BE49-F238E27FC236}">
                    <a16:creationId xmlns:a16="http://schemas.microsoft.com/office/drawing/2014/main" id="{136546E9-74C4-7493-24ED-E2546C4B46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45923"/>
              <a:stretch/>
            </p:blipFill>
            <p:spPr>
              <a:xfrm>
                <a:off x="1261227" y="3157809"/>
                <a:ext cx="3999323" cy="2162723"/>
              </a:xfrm>
              <a:prstGeom prst="rect">
                <a:avLst/>
              </a:prstGeom>
            </p:spPr>
          </p:pic>
        </p:grpSp>
        <p:sp>
          <p:nvSpPr>
            <p:cNvPr id="122" name="Forme libre : forme 74">
              <a:extLst>
                <a:ext uri="{FF2B5EF4-FFF2-40B4-BE49-F238E27FC236}">
                  <a16:creationId xmlns:a16="http://schemas.microsoft.com/office/drawing/2014/main" id="{98FBAA3D-AB38-ED98-4B1C-B42C5398A97C}"/>
                </a:ext>
              </a:extLst>
            </p:cNvPr>
            <p:cNvSpPr/>
            <p:nvPr/>
          </p:nvSpPr>
          <p:spPr>
            <a:xfrm>
              <a:off x="1241510" y="2785245"/>
              <a:ext cx="4018435" cy="635293"/>
            </a:xfrm>
            <a:custGeom>
              <a:avLst/>
              <a:gdLst>
                <a:gd name="connsiteX0" fmla="*/ 68979 w 4018435"/>
                <a:gd name="connsiteY0" fmla="*/ 390799 h 635293"/>
                <a:gd name="connsiteX1" fmla="*/ 422547 w 4018435"/>
                <a:gd name="connsiteY1" fmla="*/ 165247 h 635293"/>
                <a:gd name="connsiteX2" fmla="*/ 837075 w 4018435"/>
                <a:gd name="connsiteY2" fmla="*/ 226207 h 635293"/>
                <a:gd name="connsiteX3" fmla="*/ 1361331 w 4018435"/>
                <a:gd name="connsiteY3" fmla="*/ 110383 h 635293"/>
                <a:gd name="connsiteX4" fmla="*/ 1781955 w 4018435"/>
                <a:gd name="connsiteY4" fmla="*/ 232303 h 635293"/>
                <a:gd name="connsiteX5" fmla="*/ 2397651 w 4018435"/>
                <a:gd name="connsiteY5" fmla="*/ 55519 h 635293"/>
                <a:gd name="connsiteX6" fmla="*/ 2909715 w 4018435"/>
                <a:gd name="connsiteY6" fmla="*/ 201823 h 635293"/>
                <a:gd name="connsiteX7" fmla="*/ 3403491 w 4018435"/>
                <a:gd name="connsiteY7" fmla="*/ 655 h 635293"/>
                <a:gd name="connsiteX8" fmla="*/ 3860691 w 4018435"/>
                <a:gd name="connsiteY8" fmla="*/ 140863 h 635293"/>
                <a:gd name="connsiteX9" fmla="*/ 3982611 w 4018435"/>
                <a:gd name="connsiteY9" fmla="*/ 238399 h 635293"/>
                <a:gd name="connsiteX10" fmla="*/ 4006995 w 4018435"/>
                <a:gd name="connsiteY10" fmla="*/ 470047 h 635293"/>
                <a:gd name="connsiteX11" fmla="*/ 3818019 w 4018435"/>
                <a:gd name="connsiteY11" fmla="*/ 543199 h 635293"/>
                <a:gd name="connsiteX12" fmla="*/ 2269635 w 4018435"/>
                <a:gd name="connsiteY12" fmla="*/ 573679 h 635293"/>
                <a:gd name="connsiteX13" fmla="*/ 513987 w 4018435"/>
                <a:gd name="connsiteY13" fmla="*/ 634639 h 635293"/>
                <a:gd name="connsiteX14" fmla="*/ 38499 w 4018435"/>
                <a:gd name="connsiteY14" fmla="*/ 531007 h 635293"/>
                <a:gd name="connsiteX15" fmla="*/ 68979 w 4018435"/>
                <a:gd name="connsiteY15" fmla="*/ 390799 h 63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18435" h="635293">
                  <a:moveTo>
                    <a:pt x="68979" y="390799"/>
                  </a:moveTo>
                  <a:cubicBezTo>
                    <a:pt x="132987" y="329839"/>
                    <a:pt x="294531" y="192679"/>
                    <a:pt x="422547" y="165247"/>
                  </a:cubicBezTo>
                  <a:cubicBezTo>
                    <a:pt x="550563" y="137815"/>
                    <a:pt x="680611" y="235351"/>
                    <a:pt x="837075" y="226207"/>
                  </a:cubicBezTo>
                  <a:cubicBezTo>
                    <a:pt x="993539" y="217063"/>
                    <a:pt x="1203851" y="109367"/>
                    <a:pt x="1361331" y="110383"/>
                  </a:cubicBezTo>
                  <a:cubicBezTo>
                    <a:pt x="1518811" y="111399"/>
                    <a:pt x="1609235" y="241447"/>
                    <a:pt x="1781955" y="232303"/>
                  </a:cubicBezTo>
                  <a:cubicBezTo>
                    <a:pt x="1954675" y="223159"/>
                    <a:pt x="2209691" y="60599"/>
                    <a:pt x="2397651" y="55519"/>
                  </a:cubicBezTo>
                  <a:cubicBezTo>
                    <a:pt x="2585611" y="50439"/>
                    <a:pt x="2742075" y="210967"/>
                    <a:pt x="2909715" y="201823"/>
                  </a:cubicBezTo>
                  <a:cubicBezTo>
                    <a:pt x="3077355" y="192679"/>
                    <a:pt x="3244995" y="10815"/>
                    <a:pt x="3403491" y="655"/>
                  </a:cubicBezTo>
                  <a:cubicBezTo>
                    <a:pt x="3561987" y="-9505"/>
                    <a:pt x="3764171" y="101239"/>
                    <a:pt x="3860691" y="140863"/>
                  </a:cubicBezTo>
                  <a:cubicBezTo>
                    <a:pt x="3957211" y="180487"/>
                    <a:pt x="3958227" y="183535"/>
                    <a:pt x="3982611" y="238399"/>
                  </a:cubicBezTo>
                  <a:cubicBezTo>
                    <a:pt x="4006995" y="293263"/>
                    <a:pt x="4034427" y="419247"/>
                    <a:pt x="4006995" y="470047"/>
                  </a:cubicBezTo>
                  <a:cubicBezTo>
                    <a:pt x="3979563" y="520847"/>
                    <a:pt x="4107579" y="525927"/>
                    <a:pt x="3818019" y="543199"/>
                  </a:cubicBezTo>
                  <a:cubicBezTo>
                    <a:pt x="3528459" y="560471"/>
                    <a:pt x="2269635" y="573679"/>
                    <a:pt x="2269635" y="573679"/>
                  </a:cubicBezTo>
                  <a:cubicBezTo>
                    <a:pt x="1718963" y="588919"/>
                    <a:pt x="885843" y="641751"/>
                    <a:pt x="513987" y="634639"/>
                  </a:cubicBezTo>
                  <a:cubicBezTo>
                    <a:pt x="142131" y="627527"/>
                    <a:pt x="109619" y="571647"/>
                    <a:pt x="38499" y="531007"/>
                  </a:cubicBezTo>
                  <a:cubicBezTo>
                    <a:pt x="-32621" y="490367"/>
                    <a:pt x="4971" y="451759"/>
                    <a:pt x="68979" y="39079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3" name="Image 75">
              <a:extLst>
                <a:ext uri="{FF2B5EF4-FFF2-40B4-BE49-F238E27FC236}">
                  <a16:creationId xmlns:a16="http://schemas.microsoft.com/office/drawing/2014/main" id="{C01A32A9-2A0C-AC49-8BD7-25F88C490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8235" y="3233766"/>
              <a:ext cx="2384983" cy="17002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124" name="Rectangle 76">
              <a:extLst>
                <a:ext uri="{FF2B5EF4-FFF2-40B4-BE49-F238E27FC236}">
                  <a16:creationId xmlns:a16="http://schemas.microsoft.com/office/drawing/2014/main" id="{75952842-0D57-E145-DF6F-1E77A0AAA0F2}"/>
                </a:ext>
              </a:extLst>
            </p:cNvPr>
            <p:cNvSpPr/>
            <p:nvPr/>
          </p:nvSpPr>
          <p:spPr>
            <a:xfrm>
              <a:off x="2037153" y="3229566"/>
              <a:ext cx="2401009" cy="169278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Ellipse 77">
              <a:extLst>
                <a:ext uri="{FF2B5EF4-FFF2-40B4-BE49-F238E27FC236}">
                  <a16:creationId xmlns:a16="http://schemas.microsoft.com/office/drawing/2014/main" id="{6C9E05AC-76A0-3ACD-3D4E-486513AF6C42}"/>
                </a:ext>
              </a:extLst>
            </p:cNvPr>
            <p:cNvSpPr/>
            <p:nvPr/>
          </p:nvSpPr>
          <p:spPr>
            <a:xfrm>
              <a:off x="1266078" y="1324945"/>
              <a:ext cx="3995720" cy="3995720"/>
            </a:xfrm>
            <a:prstGeom prst="ellipse">
              <a:avLst/>
            </a:prstGeom>
            <a:noFill/>
            <a:ln w="28575">
              <a:solidFill>
                <a:srgbClr val="0200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9" name="Groupe 72">
            <a:extLst>
              <a:ext uri="{FF2B5EF4-FFF2-40B4-BE49-F238E27FC236}">
                <a16:creationId xmlns:a16="http://schemas.microsoft.com/office/drawing/2014/main" id="{A36F1D06-131F-C52F-92DF-044B072D992E}"/>
              </a:ext>
            </a:extLst>
          </p:cNvPr>
          <p:cNvGrpSpPr/>
          <p:nvPr/>
        </p:nvGrpSpPr>
        <p:grpSpPr>
          <a:xfrm>
            <a:off x="3445292" y="3629868"/>
            <a:ext cx="548640" cy="548640"/>
            <a:chOff x="5575917" y="1311469"/>
            <a:chExt cx="4018435" cy="3999680"/>
          </a:xfrm>
        </p:grpSpPr>
        <p:grpSp>
          <p:nvGrpSpPr>
            <p:cNvPr id="150" name="Groupe 65">
              <a:extLst>
                <a:ext uri="{FF2B5EF4-FFF2-40B4-BE49-F238E27FC236}">
                  <a16:creationId xmlns:a16="http://schemas.microsoft.com/office/drawing/2014/main" id="{E893BAAE-E0AC-F007-5B8F-E848EDE74DCE}"/>
                </a:ext>
              </a:extLst>
            </p:cNvPr>
            <p:cNvGrpSpPr/>
            <p:nvPr/>
          </p:nvGrpSpPr>
          <p:grpSpPr>
            <a:xfrm>
              <a:off x="5590089" y="1311469"/>
              <a:ext cx="4003391" cy="3998653"/>
              <a:chOff x="5590089" y="1311469"/>
              <a:chExt cx="4003391" cy="3998653"/>
            </a:xfrm>
          </p:grpSpPr>
          <p:sp>
            <p:nvSpPr>
              <p:cNvPr id="155" name="Ellipse 33">
                <a:extLst>
                  <a:ext uri="{FF2B5EF4-FFF2-40B4-BE49-F238E27FC236}">
                    <a16:creationId xmlns:a16="http://schemas.microsoft.com/office/drawing/2014/main" id="{40C859A0-844A-BFCE-8CB4-F261A67A6318}"/>
                  </a:ext>
                </a:extLst>
              </p:cNvPr>
              <p:cNvSpPr/>
              <p:nvPr/>
            </p:nvSpPr>
            <p:spPr>
              <a:xfrm>
                <a:off x="5590089" y="1311469"/>
                <a:ext cx="3995720" cy="399572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156" name="Image 63">
                <a:extLst>
                  <a:ext uri="{FF2B5EF4-FFF2-40B4-BE49-F238E27FC236}">
                    <a16:creationId xmlns:a16="http://schemas.microsoft.com/office/drawing/2014/main" id="{03016DFF-3F9F-6F99-0B41-10EF7BA978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48702"/>
              <a:stretch/>
            </p:blipFill>
            <p:spPr>
              <a:xfrm>
                <a:off x="5600254" y="3261686"/>
                <a:ext cx="3993226" cy="2048436"/>
              </a:xfrm>
              <a:prstGeom prst="rect">
                <a:avLst/>
              </a:prstGeom>
            </p:spPr>
          </p:pic>
          <p:sp>
            <p:nvSpPr>
              <p:cNvPr id="157" name="Forme libre : forme 30">
                <a:extLst>
                  <a:ext uri="{FF2B5EF4-FFF2-40B4-BE49-F238E27FC236}">
                    <a16:creationId xmlns:a16="http://schemas.microsoft.com/office/drawing/2014/main" id="{4551F7A8-A72F-1E47-0FDA-761C8014955F}"/>
                  </a:ext>
                </a:extLst>
              </p:cNvPr>
              <p:cNvSpPr/>
              <p:nvPr/>
            </p:nvSpPr>
            <p:spPr>
              <a:xfrm>
                <a:off x="8027517" y="1603598"/>
                <a:ext cx="553589" cy="553589"/>
              </a:xfrm>
              <a:custGeom>
                <a:avLst/>
                <a:gdLst>
                  <a:gd name="connsiteX0" fmla="*/ 1972913 w 1972913"/>
                  <a:gd name="connsiteY0" fmla="*/ 986504 h 1972913"/>
                  <a:gd name="connsiteX1" fmla="*/ 986409 w 1972913"/>
                  <a:gd name="connsiteY1" fmla="*/ 1972913 h 1972913"/>
                  <a:gd name="connsiteX2" fmla="*/ 0 w 1972913"/>
                  <a:gd name="connsiteY2" fmla="*/ 986504 h 1972913"/>
                  <a:gd name="connsiteX3" fmla="*/ 986409 w 1972913"/>
                  <a:gd name="connsiteY3" fmla="*/ 0 h 1972913"/>
                  <a:gd name="connsiteX4" fmla="*/ 1972913 w 1972913"/>
                  <a:gd name="connsiteY4" fmla="*/ 986504 h 197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2913" h="1972913">
                    <a:moveTo>
                      <a:pt x="1972913" y="986504"/>
                    </a:moveTo>
                    <a:cubicBezTo>
                      <a:pt x="1972913" y="1530991"/>
                      <a:pt x="1531125" y="1972913"/>
                      <a:pt x="986409" y="1972913"/>
                    </a:cubicBezTo>
                    <a:cubicBezTo>
                      <a:pt x="441503" y="1972913"/>
                      <a:pt x="0" y="1531030"/>
                      <a:pt x="0" y="986504"/>
                    </a:cubicBezTo>
                    <a:cubicBezTo>
                      <a:pt x="0" y="441598"/>
                      <a:pt x="441465" y="0"/>
                      <a:pt x="986409" y="0"/>
                    </a:cubicBezTo>
                    <a:cubicBezTo>
                      <a:pt x="1531144" y="95"/>
                      <a:pt x="1972913" y="441674"/>
                      <a:pt x="1972913" y="986504"/>
                    </a:cubicBezTo>
                    <a:close/>
                  </a:path>
                </a:pathLst>
              </a:custGeom>
              <a:solidFill>
                <a:srgbClr val="EEA11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58" name="Forme libre : forme 31">
                <a:extLst>
                  <a:ext uri="{FF2B5EF4-FFF2-40B4-BE49-F238E27FC236}">
                    <a16:creationId xmlns:a16="http://schemas.microsoft.com/office/drawing/2014/main" id="{22A2534F-458B-88FA-1959-514B87644CDC}"/>
                  </a:ext>
                </a:extLst>
              </p:cNvPr>
              <p:cNvSpPr/>
              <p:nvPr/>
            </p:nvSpPr>
            <p:spPr>
              <a:xfrm>
                <a:off x="7294161" y="1612368"/>
                <a:ext cx="1077515" cy="290208"/>
              </a:xfrm>
              <a:custGeom>
                <a:avLst/>
                <a:gdLst>
                  <a:gd name="connsiteX0" fmla="*/ 2900127 w 2903304"/>
                  <a:gd name="connsiteY0" fmla="*/ 512519 h 781949"/>
                  <a:gd name="connsiteX1" fmla="*/ 2836966 w 2903304"/>
                  <a:gd name="connsiteY1" fmla="*/ 614903 h 781949"/>
                  <a:gd name="connsiteX2" fmla="*/ 2862189 w 2903304"/>
                  <a:gd name="connsiteY2" fmla="*/ 678892 h 781949"/>
                  <a:gd name="connsiteX3" fmla="*/ 2383577 w 2903304"/>
                  <a:gd name="connsiteY3" fmla="*/ 678892 h 781949"/>
                  <a:gd name="connsiteX4" fmla="*/ 2131678 w 2903304"/>
                  <a:gd name="connsiteY4" fmla="*/ 742881 h 781949"/>
                  <a:gd name="connsiteX5" fmla="*/ 1929920 w 2903304"/>
                  <a:gd name="connsiteY5" fmla="*/ 678892 h 781949"/>
                  <a:gd name="connsiteX6" fmla="*/ 1715998 w 2903304"/>
                  <a:gd name="connsiteY6" fmla="*/ 742881 h 781949"/>
                  <a:gd name="connsiteX7" fmla="*/ 1401054 w 2903304"/>
                  <a:gd name="connsiteY7" fmla="*/ 717287 h 781949"/>
                  <a:gd name="connsiteX8" fmla="*/ 1086148 w 2903304"/>
                  <a:gd name="connsiteY8" fmla="*/ 768579 h 781949"/>
                  <a:gd name="connsiteX9" fmla="*/ 746019 w 2903304"/>
                  <a:gd name="connsiteY9" fmla="*/ 781381 h 781949"/>
                  <a:gd name="connsiteX10" fmla="*/ 380497 w 2903304"/>
                  <a:gd name="connsiteY10" fmla="*/ 704486 h 781949"/>
                  <a:gd name="connsiteX11" fmla="*/ 53066 w 2903304"/>
                  <a:gd name="connsiteY11" fmla="*/ 730079 h 781949"/>
                  <a:gd name="connsiteX12" fmla="*/ 78298 w 2903304"/>
                  <a:gd name="connsiteY12" fmla="*/ 666195 h 781949"/>
                  <a:gd name="connsiteX13" fmla="*/ 15242 w 2903304"/>
                  <a:gd name="connsiteY13" fmla="*/ 576508 h 781949"/>
                  <a:gd name="connsiteX14" fmla="*/ 216782 w 2903304"/>
                  <a:gd name="connsiteY14" fmla="*/ 538008 h 781949"/>
                  <a:gd name="connsiteX15" fmla="*/ 380497 w 2903304"/>
                  <a:gd name="connsiteY15" fmla="*/ 512519 h 781949"/>
                  <a:gd name="connsiteX16" fmla="*/ 456193 w 2903304"/>
                  <a:gd name="connsiteY16" fmla="*/ 422831 h 781949"/>
                  <a:gd name="connsiteX17" fmla="*/ 783624 w 2903304"/>
                  <a:gd name="connsiteY17" fmla="*/ 448425 h 781949"/>
                  <a:gd name="connsiteX18" fmla="*/ 1060963 w 2903304"/>
                  <a:gd name="connsiteY18" fmla="*/ 461227 h 781949"/>
                  <a:gd name="connsiteX19" fmla="*/ 1275047 w 2903304"/>
                  <a:gd name="connsiteY19" fmla="*/ 333249 h 781949"/>
                  <a:gd name="connsiteX20" fmla="*/ 1401054 w 2903304"/>
                  <a:gd name="connsiteY20" fmla="*/ 345945 h 781949"/>
                  <a:gd name="connsiteX21" fmla="*/ 1363125 w 2903304"/>
                  <a:gd name="connsiteY21" fmla="*/ 256363 h 781949"/>
                  <a:gd name="connsiteX22" fmla="*/ 1401054 w 2903304"/>
                  <a:gd name="connsiteY22" fmla="*/ 77093 h 781949"/>
                  <a:gd name="connsiteX23" fmla="*/ 1602593 w 2903304"/>
                  <a:gd name="connsiteY23" fmla="*/ 302 h 781949"/>
                  <a:gd name="connsiteX24" fmla="*/ 1715998 w 2903304"/>
                  <a:gd name="connsiteY24" fmla="*/ 89885 h 781949"/>
                  <a:gd name="connsiteX25" fmla="*/ 1841851 w 2903304"/>
                  <a:gd name="connsiteY25" fmla="*/ 179572 h 781949"/>
                  <a:gd name="connsiteX26" fmla="*/ 1942721 w 2903304"/>
                  <a:gd name="connsiteY26" fmla="*/ 218072 h 781949"/>
                  <a:gd name="connsiteX27" fmla="*/ 2106437 w 2903304"/>
                  <a:gd name="connsiteY27" fmla="*/ 141177 h 781949"/>
                  <a:gd name="connsiteX28" fmla="*/ 2219746 w 2903304"/>
                  <a:gd name="connsiteY28" fmla="*/ 218072 h 781949"/>
                  <a:gd name="connsiteX29" fmla="*/ 2156739 w 2903304"/>
                  <a:gd name="connsiteY29" fmla="*/ 333249 h 781949"/>
                  <a:gd name="connsiteX30" fmla="*/ 1980488 w 2903304"/>
                  <a:gd name="connsiteY30" fmla="*/ 333249 h 781949"/>
                  <a:gd name="connsiteX31" fmla="*/ 1829202 w 2903304"/>
                  <a:gd name="connsiteY31" fmla="*/ 410144 h 781949"/>
                  <a:gd name="connsiteX32" fmla="*/ 1879609 w 2903304"/>
                  <a:gd name="connsiteY32" fmla="*/ 538017 h 781949"/>
                  <a:gd name="connsiteX33" fmla="*/ 2081205 w 2903304"/>
                  <a:gd name="connsiteY33" fmla="*/ 486935 h 781949"/>
                  <a:gd name="connsiteX34" fmla="*/ 2181970 w 2903304"/>
                  <a:gd name="connsiteY34" fmla="*/ 397247 h 781949"/>
                  <a:gd name="connsiteX35" fmla="*/ 2282792 w 2903304"/>
                  <a:gd name="connsiteY35" fmla="*/ 435642 h 781949"/>
                  <a:gd name="connsiteX36" fmla="*/ 2433869 w 2903304"/>
                  <a:gd name="connsiteY36" fmla="*/ 448434 h 781949"/>
                  <a:gd name="connsiteX37" fmla="*/ 2648048 w 2903304"/>
                  <a:gd name="connsiteY37" fmla="*/ 499736 h 781949"/>
                  <a:gd name="connsiteX38" fmla="*/ 2899889 w 2903304"/>
                  <a:gd name="connsiteY38" fmla="*/ 512785 h 781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903304" h="781949">
                    <a:moveTo>
                      <a:pt x="2900127" y="512519"/>
                    </a:moveTo>
                    <a:cubicBezTo>
                      <a:pt x="2918796" y="557362"/>
                      <a:pt x="2849654" y="589309"/>
                      <a:pt x="2836966" y="614903"/>
                    </a:cubicBezTo>
                    <a:cubicBezTo>
                      <a:pt x="2824479" y="640497"/>
                      <a:pt x="2893612" y="646945"/>
                      <a:pt x="2862189" y="678892"/>
                    </a:cubicBezTo>
                    <a:cubicBezTo>
                      <a:pt x="2830823" y="710934"/>
                      <a:pt x="2433878" y="646945"/>
                      <a:pt x="2383577" y="678892"/>
                    </a:cubicBezTo>
                    <a:cubicBezTo>
                      <a:pt x="2333218" y="710934"/>
                      <a:pt x="2169445" y="698142"/>
                      <a:pt x="2131678" y="742881"/>
                    </a:cubicBezTo>
                    <a:cubicBezTo>
                      <a:pt x="2093902" y="787829"/>
                      <a:pt x="2005577" y="659537"/>
                      <a:pt x="1929920" y="678892"/>
                    </a:cubicBezTo>
                    <a:cubicBezTo>
                      <a:pt x="1854434" y="698142"/>
                      <a:pt x="1785197" y="736642"/>
                      <a:pt x="1715998" y="742881"/>
                    </a:cubicBezTo>
                    <a:cubicBezTo>
                      <a:pt x="1646494" y="749234"/>
                      <a:pt x="1571065" y="691798"/>
                      <a:pt x="1401054" y="717287"/>
                    </a:cubicBezTo>
                    <a:cubicBezTo>
                      <a:pt x="1230985" y="742881"/>
                      <a:pt x="1136516" y="800631"/>
                      <a:pt x="1086148" y="768579"/>
                    </a:cubicBezTo>
                    <a:cubicBezTo>
                      <a:pt x="1035789" y="736632"/>
                      <a:pt x="834145" y="787829"/>
                      <a:pt x="746019" y="781381"/>
                    </a:cubicBezTo>
                    <a:cubicBezTo>
                      <a:pt x="657732" y="774932"/>
                      <a:pt x="475081" y="698142"/>
                      <a:pt x="380497" y="704486"/>
                    </a:cubicBezTo>
                    <a:cubicBezTo>
                      <a:pt x="286181" y="710934"/>
                      <a:pt x="90985" y="723840"/>
                      <a:pt x="53066" y="730079"/>
                    </a:cubicBezTo>
                    <a:cubicBezTo>
                      <a:pt x="15242" y="736632"/>
                      <a:pt x="78298" y="685340"/>
                      <a:pt x="78298" y="666195"/>
                    </a:cubicBezTo>
                    <a:cubicBezTo>
                      <a:pt x="78298" y="646945"/>
                      <a:pt x="-41460" y="627695"/>
                      <a:pt x="15242" y="576508"/>
                    </a:cubicBezTo>
                    <a:cubicBezTo>
                      <a:pt x="71897" y="525216"/>
                      <a:pt x="84584" y="531769"/>
                      <a:pt x="216782" y="538008"/>
                    </a:cubicBezTo>
                    <a:cubicBezTo>
                      <a:pt x="349179" y="544456"/>
                      <a:pt x="342883" y="531664"/>
                      <a:pt x="380497" y="512519"/>
                    </a:cubicBezTo>
                    <a:cubicBezTo>
                      <a:pt x="418321" y="493164"/>
                      <a:pt x="399547" y="454873"/>
                      <a:pt x="456193" y="422831"/>
                    </a:cubicBezTo>
                    <a:cubicBezTo>
                      <a:pt x="512847" y="390780"/>
                      <a:pt x="714549" y="480372"/>
                      <a:pt x="783624" y="448425"/>
                    </a:cubicBezTo>
                    <a:cubicBezTo>
                      <a:pt x="852976" y="416278"/>
                      <a:pt x="978972" y="480372"/>
                      <a:pt x="1060963" y="461227"/>
                    </a:cubicBezTo>
                    <a:cubicBezTo>
                      <a:pt x="1142745" y="442081"/>
                      <a:pt x="1218335" y="339592"/>
                      <a:pt x="1275047" y="333249"/>
                    </a:cubicBezTo>
                    <a:cubicBezTo>
                      <a:pt x="1331750" y="326895"/>
                      <a:pt x="1356877" y="358842"/>
                      <a:pt x="1401054" y="345945"/>
                    </a:cubicBezTo>
                    <a:cubicBezTo>
                      <a:pt x="1445069" y="333249"/>
                      <a:pt x="1388357" y="288510"/>
                      <a:pt x="1363125" y="256363"/>
                    </a:cubicBezTo>
                    <a:cubicBezTo>
                      <a:pt x="1337998" y="224416"/>
                      <a:pt x="1306423" y="83646"/>
                      <a:pt x="1401054" y="77093"/>
                    </a:cubicBezTo>
                    <a:cubicBezTo>
                      <a:pt x="1495313" y="70740"/>
                      <a:pt x="1552025" y="6760"/>
                      <a:pt x="1602593" y="302"/>
                    </a:cubicBezTo>
                    <a:cubicBezTo>
                      <a:pt x="1652895" y="-6051"/>
                      <a:pt x="1659295" y="89885"/>
                      <a:pt x="1715998" y="89885"/>
                    </a:cubicBezTo>
                    <a:cubicBezTo>
                      <a:pt x="1772652" y="89885"/>
                      <a:pt x="1797836" y="179572"/>
                      <a:pt x="1841851" y="179572"/>
                    </a:cubicBezTo>
                    <a:cubicBezTo>
                      <a:pt x="1886076" y="179572"/>
                      <a:pt x="1879618" y="218072"/>
                      <a:pt x="1942721" y="218072"/>
                    </a:cubicBezTo>
                    <a:cubicBezTo>
                      <a:pt x="2005577" y="218072"/>
                      <a:pt x="2056078" y="134729"/>
                      <a:pt x="2106437" y="141177"/>
                    </a:cubicBezTo>
                    <a:cubicBezTo>
                      <a:pt x="2156739" y="147625"/>
                      <a:pt x="2213498" y="186021"/>
                      <a:pt x="2219746" y="218072"/>
                    </a:cubicBezTo>
                    <a:cubicBezTo>
                      <a:pt x="2226138" y="250114"/>
                      <a:pt x="2194562" y="326800"/>
                      <a:pt x="2156739" y="333249"/>
                    </a:cubicBezTo>
                    <a:cubicBezTo>
                      <a:pt x="2119029" y="339697"/>
                      <a:pt x="2030894" y="339602"/>
                      <a:pt x="1980488" y="333249"/>
                    </a:cubicBezTo>
                    <a:cubicBezTo>
                      <a:pt x="1929910" y="326895"/>
                      <a:pt x="1835594" y="345945"/>
                      <a:pt x="1829202" y="410144"/>
                    </a:cubicBezTo>
                    <a:cubicBezTo>
                      <a:pt x="1823011" y="474028"/>
                      <a:pt x="1804066" y="531778"/>
                      <a:pt x="1879609" y="538017"/>
                    </a:cubicBezTo>
                    <a:cubicBezTo>
                      <a:pt x="1955208" y="544465"/>
                      <a:pt x="2043382" y="474028"/>
                      <a:pt x="2081205" y="486935"/>
                    </a:cubicBezTo>
                    <a:cubicBezTo>
                      <a:pt x="2119029" y="499736"/>
                      <a:pt x="2144308" y="390789"/>
                      <a:pt x="2181970" y="397247"/>
                    </a:cubicBezTo>
                    <a:cubicBezTo>
                      <a:pt x="2219746" y="403591"/>
                      <a:pt x="2238568" y="448434"/>
                      <a:pt x="2282792" y="435642"/>
                    </a:cubicBezTo>
                    <a:cubicBezTo>
                      <a:pt x="2326855" y="422841"/>
                      <a:pt x="2339495" y="467684"/>
                      <a:pt x="2433869" y="448434"/>
                    </a:cubicBezTo>
                    <a:cubicBezTo>
                      <a:pt x="2528394" y="429289"/>
                      <a:pt x="2566218" y="512528"/>
                      <a:pt x="2648048" y="499736"/>
                    </a:cubicBezTo>
                    <a:cubicBezTo>
                      <a:pt x="2729772" y="487163"/>
                      <a:pt x="2880934" y="467923"/>
                      <a:pt x="2899889" y="512785"/>
                    </a:cubicBezTo>
                    <a:close/>
                  </a:path>
                </a:pathLst>
              </a:custGeom>
              <a:gradFill>
                <a:gsLst>
                  <a:gs pos="7300">
                    <a:srgbClr val="FDFDFE"/>
                  </a:gs>
                  <a:gs pos="94940">
                    <a:srgbClr val="DDE3E9"/>
                  </a:gs>
                </a:gsLst>
                <a:lin ang="4809458" scaled="1"/>
              </a:gradFill>
              <a:ln w="1429" cap="flat">
                <a:solidFill>
                  <a:srgbClr val="B4C6D3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59" name="Forme libre : forme 32">
                <a:extLst>
                  <a:ext uri="{FF2B5EF4-FFF2-40B4-BE49-F238E27FC236}">
                    <a16:creationId xmlns:a16="http://schemas.microsoft.com/office/drawing/2014/main" id="{32F1F892-7682-09FF-4510-59B49AA12171}"/>
                  </a:ext>
                </a:extLst>
              </p:cNvPr>
              <p:cNvSpPr/>
              <p:nvPr/>
            </p:nvSpPr>
            <p:spPr>
              <a:xfrm>
                <a:off x="6174883" y="2151234"/>
                <a:ext cx="625390" cy="270833"/>
              </a:xfrm>
              <a:custGeom>
                <a:avLst/>
                <a:gdLst>
                  <a:gd name="connsiteX0" fmla="*/ 500324 w 1493140"/>
                  <a:gd name="connsiteY0" fmla="*/ 117789 h 646622"/>
                  <a:gd name="connsiteX1" fmla="*/ 729181 w 1493140"/>
                  <a:gd name="connsiteY1" fmla="*/ 18633 h 646622"/>
                  <a:gd name="connsiteX2" fmla="*/ 942274 w 1493140"/>
                  <a:gd name="connsiteY2" fmla="*/ 3022 h 646622"/>
                  <a:gd name="connsiteX3" fmla="*/ 1370118 w 1493140"/>
                  <a:gd name="connsiteY3" fmla="*/ 35798 h 646622"/>
                  <a:gd name="connsiteX4" fmla="*/ 1491124 w 1493140"/>
                  <a:gd name="connsiteY4" fmla="*/ 134229 h 646622"/>
                  <a:gd name="connsiteX5" fmla="*/ 1388483 w 1493140"/>
                  <a:gd name="connsiteY5" fmla="*/ 320166 h 646622"/>
                  <a:gd name="connsiteX6" fmla="*/ 1296452 w 1493140"/>
                  <a:gd name="connsiteY6" fmla="*/ 486121 h 646622"/>
                  <a:gd name="connsiteX7" fmla="*/ 1091998 w 1493140"/>
                  <a:gd name="connsiteY7" fmla="*/ 543766 h 646622"/>
                  <a:gd name="connsiteX8" fmla="*/ 240311 w 1493140"/>
                  <a:gd name="connsiteY8" fmla="*/ 564054 h 646622"/>
                  <a:gd name="connsiteX9" fmla="*/ 66765 w 1493140"/>
                  <a:gd name="connsiteY9" fmla="*/ 273761 h 646622"/>
                  <a:gd name="connsiteX10" fmla="*/ 254465 w 1493140"/>
                  <a:gd name="connsiteY10" fmla="*/ 224231 h 646622"/>
                  <a:gd name="connsiteX11" fmla="*/ 418447 w 1493140"/>
                  <a:gd name="connsiteY11" fmla="*/ 142344 h 646622"/>
                  <a:gd name="connsiteX12" fmla="*/ 500267 w 1493140"/>
                  <a:gd name="connsiteY12" fmla="*/ 117960 h 646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93140" h="646622">
                    <a:moveTo>
                      <a:pt x="500324" y="117789"/>
                    </a:moveTo>
                    <a:cubicBezTo>
                      <a:pt x="625082" y="124552"/>
                      <a:pt x="643389" y="67116"/>
                      <a:pt x="729181" y="18633"/>
                    </a:cubicBezTo>
                    <a:cubicBezTo>
                      <a:pt x="780054" y="-10189"/>
                      <a:pt x="876619" y="3022"/>
                      <a:pt x="942274" y="3022"/>
                    </a:cubicBezTo>
                    <a:cubicBezTo>
                      <a:pt x="1094494" y="3022"/>
                      <a:pt x="1217109" y="34445"/>
                      <a:pt x="1370118" y="35798"/>
                    </a:cubicBezTo>
                    <a:cubicBezTo>
                      <a:pt x="1461320" y="36626"/>
                      <a:pt x="1480828" y="45894"/>
                      <a:pt x="1491124" y="134229"/>
                    </a:cubicBezTo>
                    <a:cubicBezTo>
                      <a:pt x="1504707" y="251072"/>
                      <a:pt x="1447376" y="250662"/>
                      <a:pt x="1388483" y="320166"/>
                    </a:cubicBezTo>
                    <a:cubicBezTo>
                      <a:pt x="1341763" y="375621"/>
                      <a:pt x="1371833" y="446268"/>
                      <a:pt x="1296452" y="486121"/>
                    </a:cubicBezTo>
                    <a:cubicBezTo>
                      <a:pt x="1234283" y="519306"/>
                      <a:pt x="1158587" y="524306"/>
                      <a:pt x="1091998" y="543766"/>
                    </a:cubicBezTo>
                    <a:cubicBezTo>
                      <a:pt x="850082" y="614517"/>
                      <a:pt x="464539" y="724084"/>
                      <a:pt x="240311" y="564054"/>
                    </a:cubicBezTo>
                    <a:cubicBezTo>
                      <a:pt x="144899" y="495903"/>
                      <a:pt x="-123964" y="406939"/>
                      <a:pt x="66765" y="273761"/>
                    </a:cubicBezTo>
                    <a:cubicBezTo>
                      <a:pt x="131173" y="228812"/>
                      <a:pt x="172426" y="233289"/>
                      <a:pt x="254465" y="224231"/>
                    </a:cubicBezTo>
                    <a:cubicBezTo>
                      <a:pt x="335932" y="214972"/>
                      <a:pt x="354611" y="179806"/>
                      <a:pt x="418447" y="142344"/>
                    </a:cubicBezTo>
                    <a:lnTo>
                      <a:pt x="500267" y="117960"/>
                    </a:lnTo>
                    <a:close/>
                  </a:path>
                </a:pathLst>
              </a:custGeom>
              <a:gradFill>
                <a:gsLst>
                  <a:gs pos="7300">
                    <a:srgbClr val="FDFDFE"/>
                  </a:gs>
                  <a:gs pos="94940">
                    <a:srgbClr val="DDE3E9"/>
                  </a:gs>
                </a:gsLst>
                <a:lin ang="5999946" scaled="1"/>
              </a:gradFill>
              <a:ln w="1429" cap="flat">
                <a:solidFill>
                  <a:srgbClr val="B4C6D3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151" name="Forme libre : forme 67">
              <a:extLst>
                <a:ext uri="{FF2B5EF4-FFF2-40B4-BE49-F238E27FC236}">
                  <a16:creationId xmlns:a16="http://schemas.microsoft.com/office/drawing/2014/main" id="{B77A0883-E1A5-F551-8AFB-44D5461E028D}"/>
                </a:ext>
              </a:extLst>
            </p:cNvPr>
            <p:cNvSpPr/>
            <p:nvPr/>
          </p:nvSpPr>
          <p:spPr>
            <a:xfrm>
              <a:off x="5575917" y="2858369"/>
              <a:ext cx="4018435" cy="635293"/>
            </a:xfrm>
            <a:custGeom>
              <a:avLst/>
              <a:gdLst>
                <a:gd name="connsiteX0" fmla="*/ 68979 w 4018435"/>
                <a:gd name="connsiteY0" fmla="*/ 390799 h 635293"/>
                <a:gd name="connsiteX1" fmla="*/ 422547 w 4018435"/>
                <a:gd name="connsiteY1" fmla="*/ 165247 h 635293"/>
                <a:gd name="connsiteX2" fmla="*/ 837075 w 4018435"/>
                <a:gd name="connsiteY2" fmla="*/ 226207 h 635293"/>
                <a:gd name="connsiteX3" fmla="*/ 1361331 w 4018435"/>
                <a:gd name="connsiteY3" fmla="*/ 110383 h 635293"/>
                <a:gd name="connsiteX4" fmla="*/ 1781955 w 4018435"/>
                <a:gd name="connsiteY4" fmla="*/ 232303 h 635293"/>
                <a:gd name="connsiteX5" fmla="*/ 2397651 w 4018435"/>
                <a:gd name="connsiteY5" fmla="*/ 55519 h 635293"/>
                <a:gd name="connsiteX6" fmla="*/ 2909715 w 4018435"/>
                <a:gd name="connsiteY6" fmla="*/ 201823 h 635293"/>
                <a:gd name="connsiteX7" fmla="*/ 3403491 w 4018435"/>
                <a:gd name="connsiteY7" fmla="*/ 655 h 635293"/>
                <a:gd name="connsiteX8" fmla="*/ 3860691 w 4018435"/>
                <a:gd name="connsiteY8" fmla="*/ 140863 h 635293"/>
                <a:gd name="connsiteX9" fmla="*/ 3982611 w 4018435"/>
                <a:gd name="connsiteY9" fmla="*/ 238399 h 635293"/>
                <a:gd name="connsiteX10" fmla="*/ 4006995 w 4018435"/>
                <a:gd name="connsiteY10" fmla="*/ 470047 h 635293"/>
                <a:gd name="connsiteX11" fmla="*/ 3818019 w 4018435"/>
                <a:gd name="connsiteY11" fmla="*/ 543199 h 635293"/>
                <a:gd name="connsiteX12" fmla="*/ 2269635 w 4018435"/>
                <a:gd name="connsiteY12" fmla="*/ 573679 h 635293"/>
                <a:gd name="connsiteX13" fmla="*/ 513987 w 4018435"/>
                <a:gd name="connsiteY13" fmla="*/ 634639 h 635293"/>
                <a:gd name="connsiteX14" fmla="*/ 38499 w 4018435"/>
                <a:gd name="connsiteY14" fmla="*/ 531007 h 635293"/>
                <a:gd name="connsiteX15" fmla="*/ 68979 w 4018435"/>
                <a:gd name="connsiteY15" fmla="*/ 390799 h 63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18435" h="635293">
                  <a:moveTo>
                    <a:pt x="68979" y="390799"/>
                  </a:moveTo>
                  <a:cubicBezTo>
                    <a:pt x="132987" y="329839"/>
                    <a:pt x="294531" y="192679"/>
                    <a:pt x="422547" y="165247"/>
                  </a:cubicBezTo>
                  <a:cubicBezTo>
                    <a:pt x="550563" y="137815"/>
                    <a:pt x="680611" y="235351"/>
                    <a:pt x="837075" y="226207"/>
                  </a:cubicBezTo>
                  <a:cubicBezTo>
                    <a:pt x="993539" y="217063"/>
                    <a:pt x="1203851" y="109367"/>
                    <a:pt x="1361331" y="110383"/>
                  </a:cubicBezTo>
                  <a:cubicBezTo>
                    <a:pt x="1518811" y="111399"/>
                    <a:pt x="1609235" y="241447"/>
                    <a:pt x="1781955" y="232303"/>
                  </a:cubicBezTo>
                  <a:cubicBezTo>
                    <a:pt x="1954675" y="223159"/>
                    <a:pt x="2209691" y="60599"/>
                    <a:pt x="2397651" y="55519"/>
                  </a:cubicBezTo>
                  <a:cubicBezTo>
                    <a:pt x="2585611" y="50439"/>
                    <a:pt x="2742075" y="210967"/>
                    <a:pt x="2909715" y="201823"/>
                  </a:cubicBezTo>
                  <a:cubicBezTo>
                    <a:pt x="3077355" y="192679"/>
                    <a:pt x="3244995" y="10815"/>
                    <a:pt x="3403491" y="655"/>
                  </a:cubicBezTo>
                  <a:cubicBezTo>
                    <a:pt x="3561987" y="-9505"/>
                    <a:pt x="3764171" y="101239"/>
                    <a:pt x="3860691" y="140863"/>
                  </a:cubicBezTo>
                  <a:cubicBezTo>
                    <a:pt x="3957211" y="180487"/>
                    <a:pt x="3958227" y="183535"/>
                    <a:pt x="3982611" y="238399"/>
                  </a:cubicBezTo>
                  <a:cubicBezTo>
                    <a:pt x="4006995" y="293263"/>
                    <a:pt x="4034427" y="419247"/>
                    <a:pt x="4006995" y="470047"/>
                  </a:cubicBezTo>
                  <a:cubicBezTo>
                    <a:pt x="3979563" y="520847"/>
                    <a:pt x="4107579" y="525927"/>
                    <a:pt x="3818019" y="543199"/>
                  </a:cubicBezTo>
                  <a:cubicBezTo>
                    <a:pt x="3528459" y="560471"/>
                    <a:pt x="2269635" y="573679"/>
                    <a:pt x="2269635" y="573679"/>
                  </a:cubicBezTo>
                  <a:cubicBezTo>
                    <a:pt x="1718963" y="588919"/>
                    <a:pt x="885843" y="641751"/>
                    <a:pt x="513987" y="634639"/>
                  </a:cubicBezTo>
                  <a:cubicBezTo>
                    <a:pt x="142131" y="627527"/>
                    <a:pt x="109619" y="571647"/>
                    <a:pt x="38499" y="531007"/>
                  </a:cubicBezTo>
                  <a:cubicBezTo>
                    <a:pt x="-32621" y="490367"/>
                    <a:pt x="4971" y="451759"/>
                    <a:pt x="68979" y="39079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2" name="Image 69">
              <a:extLst>
                <a:ext uri="{FF2B5EF4-FFF2-40B4-BE49-F238E27FC236}">
                  <a16:creationId xmlns:a16="http://schemas.microsoft.com/office/drawing/2014/main" id="{51A2A5F9-F59A-350C-1F8A-E1D9D88A3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6507" y="3139924"/>
              <a:ext cx="2384983" cy="17002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153" name="Rectangle 70">
              <a:extLst>
                <a:ext uri="{FF2B5EF4-FFF2-40B4-BE49-F238E27FC236}">
                  <a16:creationId xmlns:a16="http://schemas.microsoft.com/office/drawing/2014/main" id="{BBDB13A9-62A4-B4A9-5C72-0786DA2F7B56}"/>
                </a:ext>
              </a:extLst>
            </p:cNvPr>
            <p:cNvSpPr/>
            <p:nvPr/>
          </p:nvSpPr>
          <p:spPr>
            <a:xfrm>
              <a:off x="6371007" y="3118959"/>
              <a:ext cx="2401009" cy="169278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4" name="Ellipse 71">
              <a:extLst>
                <a:ext uri="{FF2B5EF4-FFF2-40B4-BE49-F238E27FC236}">
                  <a16:creationId xmlns:a16="http://schemas.microsoft.com/office/drawing/2014/main" id="{1385AF06-B49C-B4D9-C2AC-03EFA5AB7762}"/>
                </a:ext>
              </a:extLst>
            </p:cNvPr>
            <p:cNvSpPr/>
            <p:nvPr/>
          </p:nvSpPr>
          <p:spPr>
            <a:xfrm>
              <a:off x="5593634" y="1315429"/>
              <a:ext cx="3995720" cy="3995720"/>
            </a:xfrm>
            <a:prstGeom prst="ellipse">
              <a:avLst/>
            </a:prstGeom>
            <a:noFill/>
            <a:ln w="28575">
              <a:solidFill>
                <a:srgbClr val="FD8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9" name="Groupe 72">
            <a:extLst>
              <a:ext uri="{FF2B5EF4-FFF2-40B4-BE49-F238E27FC236}">
                <a16:creationId xmlns:a16="http://schemas.microsoft.com/office/drawing/2014/main" id="{544859B5-B609-0812-CDA0-81F493DD25BD}"/>
              </a:ext>
            </a:extLst>
          </p:cNvPr>
          <p:cNvGrpSpPr/>
          <p:nvPr/>
        </p:nvGrpSpPr>
        <p:grpSpPr>
          <a:xfrm>
            <a:off x="793069" y="3630227"/>
            <a:ext cx="548640" cy="548640"/>
            <a:chOff x="5575917" y="1311469"/>
            <a:chExt cx="4018435" cy="3999680"/>
          </a:xfrm>
        </p:grpSpPr>
        <p:grpSp>
          <p:nvGrpSpPr>
            <p:cNvPr id="190" name="Groupe 65">
              <a:extLst>
                <a:ext uri="{FF2B5EF4-FFF2-40B4-BE49-F238E27FC236}">
                  <a16:creationId xmlns:a16="http://schemas.microsoft.com/office/drawing/2014/main" id="{5577F577-0C3B-B29B-F8BD-29EAE9F042CE}"/>
                </a:ext>
              </a:extLst>
            </p:cNvPr>
            <p:cNvGrpSpPr/>
            <p:nvPr/>
          </p:nvGrpSpPr>
          <p:grpSpPr>
            <a:xfrm>
              <a:off x="5590089" y="1311469"/>
              <a:ext cx="4003391" cy="3998653"/>
              <a:chOff x="5590089" y="1311469"/>
              <a:chExt cx="4003391" cy="3998653"/>
            </a:xfrm>
          </p:grpSpPr>
          <p:sp>
            <p:nvSpPr>
              <p:cNvPr id="195" name="Ellipse 33">
                <a:extLst>
                  <a:ext uri="{FF2B5EF4-FFF2-40B4-BE49-F238E27FC236}">
                    <a16:creationId xmlns:a16="http://schemas.microsoft.com/office/drawing/2014/main" id="{465CBD9E-5B1E-BCFF-CEA0-3DD4D0C0081D}"/>
                  </a:ext>
                </a:extLst>
              </p:cNvPr>
              <p:cNvSpPr/>
              <p:nvPr/>
            </p:nvSpPr>
            <p:spPr>
              <a:xfrm>
                <a:off x="5590089" y="1311469"/>
                <a:ext cx="3995720" cy="399572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196" name="Image 63">
                <a:extLst>
                  <a:ext uri="{FF2B5EF4-FFF2-40B4-BE49-F238E27FC236}">
                    <a16:creationId xmlns:a16="http://schemas.microsoft.com/office/drawing/2014/main" id="{834FD753-282F-0999-0471-CA3C77CB15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48702"/>
              <a:stretch/>
            </p:blipFill>
            <p:spPr>
              <a:xfrm>
                <a:off x="5600254" y="3261686"/>
                <a:ext cx="3993226" cy="2048436"/>
              </a:xfrm>
              <a:prstGeom prst="rect">
                <a:avLst/>
              </a:prstGeom>
            </p:spPr>
          </p:pic>
          <p:sp>
            <p:nvSpPr>
              <p:cNvPr id="197" name="Forme libre : forme 30">
                <a:extLst>
                  <a:ext uri="{FF2B5EF4-FFF2-40B4-BE49-F238E27FC236}">
                    <a16:creationId xmlns:a16="http://schemas.microsoft.com/office/drawing/2014/main" id="{86B3A16B-634F-DFEC-CA8D-8C46A3FD39CD}"/>
                  </a:ext>
                </a:extLst>
              </p:cNvPr>
              <p:cNvSpPr/>
              <p:nvPr/>
            </p:nvSpPr>
            <p:spPr>
              <a:xfrm>
                <a:off x="8027517" y="1603598"/>
                <a:ext cx="553589" cy="553589"/>
              </a:xfrm>
              <a:custGeom>
                <a:avLst/>
                <a:gdLst>
                  <a:gd name="connsiteX0" fmla="*/ 1972913 w 1972913"/>
                  <a:gd name="connsiteY0" fmla="*/ 986504 h 1972913"/>
                  <a:gd name="connsiteX1" fmla="*/ 986409 w 1972913"/>
                  <a:gd name="connsiteY1" fmla="*/ 1972913 h 1972913"/>
                  <a:gd name="connsiteX2" fmla="*/ 0 w 1972913"/>
                  <a:gd name="connsiteY2" fmla="*/ 986504 h 1972913"/>
                  <a:gd name="connsiteX3" fmla="*/ 986409 w 1972913"/>
                  <a:gd name="connsiteY3" fmla="*/ 0 h 1972913"/>
                  <a:gd name="connsiteX4" fmla="*/ 1972913 w 1972913"/>
                  <a:gd name="connsiteY4" fmla="*/ 986504 h 197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2913" h="1972913">
                    <a:moveTo>
                      <a:pt x="1972913" y="986504"/>
                    </a:moveTo>
                    <a:cubicBezTo>
                      <a:pt x="1972913" y="1530991"/>
                      <a:pt x="1531125" y="1972913"/>
                      <a:pt x="986409" y="1972913"/>
                    </a:cubicBezTo>
                    <a:cubicBezTo>
                      <a:pt x="441503" y="1972913"/>
                      <a:pt x="0" y="1531030"/>
                      <a:pt x="0" y="986504"/>
                    </a:cubicBezTo>
                    <a:cubicBezTo>
                      <a:pt x="0" y="441598"/>
                      <a:pt x="441465" y="0"/>
                      <a:pt x="986409" y="0"/>
                    </a:cubicBezTo>
                    <a:cubicBezTo>
                      <a:pt x="1531144" y="95"/>
                      <a:pt x="1972913" y="441674"/>
                      <a:pt x="1972913" y="986504"/>
                    </a:cubicBezTo>
                    <a:close/>
                  </a:path>
                </a:pathLst>
              </a:custGeom>
              <a:solidFill>
                <a:srgbClr val="EEA11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8" name="Forme libre : forme 31">
                <a:extLst>
                  <a:ext uri="{FF2B5EF4-FFF2-40B4-BE49-F238E27FC236}">
                    <a16:creationId xmlns:a16="http://schemas.microsoft.com/office/drawing/2014/main" id="{B33A9835-E64C-9E75-11FF-D68672F3268E}"/>
                  </a:ext>
                </a:extLst>
              </p:cNvPr>
              <p:cNvSpPr/>
              <p:nvPr/>
            </p:nvSpPr>
            <p:spPr>
              <a:xfrm>
                <a:off x="7294161" y="1612368"/>
                <a:ext cx="1077515" cy="290208"/>
              </a:xfrm>
              <a:custGeom>
                <a:avLst/>
                <a:gdLst>
                  <a:gd name="connsiteX0" fmla="*/ 2900127 w 2903304"/>
                  <a:gd name="connsiteY0" fmla="*/ 512519 h 781949"/>
                  <a:gd name="connsiteX1" fmla="*/ 2836966 w 2903304"/>
                  <a:gd name="connsiteY1" fmla="*/ 614903 h 781949"/>
                  <a:gd name="connsiteX2" fmla="*/ 2862189 w 2903304"/>
                  <a:gd name="connsiteY2" fmla="*/ 678892 h 781949"/>
                  <a:gd name="connsiteX3" fmla="*/ 2383577 w 2903304"/>
                  <a:gd name="connsiteY3" fmla="*/ 678892 h 781949"/>
                  <a:gd name="connsiteX4" fmla="*/ 2131678 w 2903304"/>
                  <a:gd name="connsiteY4" fmla="*/ 742881 h 781949"/>
                  <a:gd name="connsiteX5" fmla="*/ 1929920 w 2903304"/>
                  <a:gd name="connsiteY5" fmla="*/ 678892 h 781949"/>
                  <a:gd name="connsiteX6" fmla="*/ 1715998 w 2903304"/>
                  <a:gd name="connsiteY6" fmla="*/ 742881 h 781949"/>
                  <a:gd name="connsiteX7" fmla="*/ 1401054 w 2903304"/>
                  <a:gd name="connsiteY7" fmla="*/ 717287 h 781949"/>
                  <a:gd name="connsiteX8" fmla="*/ 1086148 w 2903304"/>
                  <a:gd name="connsiteY8" fmla="*/ 768579 h 781949"/>
                  <a:gd name="connsiteX9" fmla="*/ 746019 w 2903304"/>
                  <a:gd name="connsiteY9" fmla="*/ 781381 h 781949"/>
                  <a:gd name="connsiteX10" fmla="*/ 380497 w 2903304"/>
                  <a:gd name="connsiteY10" fmla="*/ 704486 h 781949"/>
                  <a:gd name="connsiteX11" fmla="*/ 53066 w 2903304"/>
                  <a:gd name="connsiteY11" fmla="*/ 730079 h 781949"/>
                  <a:gd name="connsiteX12" fmla="*/ 78298 w 2903304"/>
                  <a:gd name="connsiteY12" fmla="*/ 666195 h 781949"/>
                  <a:gd name="connsiteX13" fmla="*/ 15242 w 2903304"/>
                  <a:gd name="connsiteY13" fmla="*/ 576508 h 781949"/>
                  <a:gd name="connsiteX14" fmla="*/ 216782 w 2903304"/>
                  <a:gd name="connsiteY14" fmla="*/ 538008 h 781949"/>
                  <a:gd name="connsiteX15" fmla="*/ 380497 w 2903304"/>
                  <a:gd name="connsiteY15" fmla="*/ 512519 h 781949"/>
                  <a:gd name="connsiteX16" fmla="*/ 456193 w 2903304"/>
                  <a:gd name="connsiteY16" fmla="*/ 422831 h 781949"/>
                  <a:gd name="connsiteX17" fmla="*/ 783624 w 2903304"/>
                  <a:gd name="connsiteY17" fmla="*/ 448425 h 781949"/>
                  <a:gd name="connsiteX18" fmla="*/ 1060963 w 2903304"/>
                  <a:gd name="connsiteY18" fmla="*/ 461227 h 781949"/>
                  <a:gd name="connsiteX19" fmla="*/ 1275047 w 2903304"/>
                  <a:gd name="connsiteY19" fmla="*/ 333249 h 781949"/>
                  <a:gd name="connsiteX20" fmla="*/ 1401054 w 2903304"/>
                  <a:gd name="connsiteY20" fmla="*/ 345945 h 781949"/>
                  <a:gd name="connsiteX21" fmla="*/ 1363125 w 2903304"/>
                  <a:gd name="connsiteY21" fmla="*/ 256363 h 781949"/>
                  <a:gd name="connsiteX22" fmla="*/ 1401054 w 2903304"/>
                  <a:gd name="connsiteY22" fmla="*/ 77093 h 781949"/>
                  <a:gd name="connsiteX23" fmla="*/ 1602593 w 2903304"/>
                  <a:gd name="connsiteY23" fmla="*/ 302 h 781949"/>
                  <a:gd name="connsiteX24" fmla="*/ 1715998 w 2903304"/>
                  <a:gd name="connsiteY24" fmla="*/ 89885 h 781949"/>
                  <a:gd name="connsiteX25" fmla="*/ 1841851 w 2903304"/>
                  <a:gd name="connsiteY25" fmla="*/ 179572 h 781949"/>
                  <a:gd name="connsiteX26" fmla="*/ 1942721 w 2903304"/>
                  <a:gd name="connsiteY26" fmla="*/ 218072 h 781949"/>
                  <a:gd name="connsiteX27" fmla="*/ 2106437 w 2903304"/>
                  <a:gd name="connsiteY27" fmla="*/ 141177 h 781949"/>
                  <a:gd name="connsiteX28" fmla="*/ 2219746 w 2903304"/>
                  <a:gd name="connsiteY28" fmla="*/ 218072 h 781949"/>
                  <a:gd name="connsiteX29" fmla="*/ 2156739 w 2903304"/>
                  <a:gd name="connsiteY29" fmla="*/ 333249 h 781949"/>
                  <a:gd name="connsiteX30" fmla="*/ 1980488 w 2903304"/>
                  <a:gd name="connsiteY30" fmla="*/ 333249 h 781949"/>
                  <a:gd name="connsiteX31" fmla="*/ 1829202 w 2903304"/>
                  <a:gd name="connsiteY31" fmla="*/ 410144 h 781949"/>
                  <a:gd name="connsiteX32" fmla="*/ 1879609 w 2903304"/>
                  <a:gd name="connsiteY32" fmla="*/ 538017 h 781949"/>
                  <a:gd name="connsiteX33" fmla="*/ 2081205 w 2903304"/>
                  <a:gd name="connsiteY33" fmla="*/ 486935 h 781949"/>
                  <a:gd name="connsiteX34" fmla="*/ 2181970 w 2903304"/>
                  <a:gd name="connsiteY34" fmla="*/ 397247 h 781949"/>
                  <a:gd name="connsiteX35" fmla="*/ 2282792 w 2903304"/>
                  <a:gd name="connsiteY35" fmla="*/ 435642 h 781949"/>
                  <a:gd name="connsiteX36" fmla="*/ 2433869 w 2903304"/>
                  <a:gd name="connsiteY36" fmla="*/ 448434 h 781949"/>
                  <a:gd name="connsiteX37" fmla="*/ 2648048 w 2903304"/>
                  <a:gd name="connsiteY37" fmla="*/ 499736 h 781949"/>
                  <a:gd name="connsiteX38" fmla="*/ 2899889 w 2903304"/>
                  <a:gd name="connsiteY38" fmla="*/ 512785 h 781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903304" h="781949">
                    <a:moveTo>
                      <a:pt x="2900127" y="512519"/>
                    </a:moveTo>
                    <a:cubicBezTo>
                      <a:pt x="2918796" y="557362"/>
                      <a:pt x="2849654" y="589309"/>
                      <a:pt x="2836966" y="614903"/>
                    </a:cubicBezTo>
                    <a:cubicBezTo>
                      <a:pt x="2824479" y="640497"/>
                      <a:pt x="2893612" y="646945"/>
                      <a:pt x="2862189" y="678892"/>
                    </a:cubicBezTo>
                    <a:cubicBezTo>
                      <a:pt x="2830823" y="710934"/>
                      <a:pt x="2433878" y="646945"/>
                      <a:pt x="2383577" y="678892"/>
                    </a:cubicBezTo>
                    <a:cubicBezTo>
                      <a:pt x="2333218" y="710934"/>
                      <a:pt x="2169445" y="698142"/>
                      <a:pt x="2131678" y="742881"/>
                    </a:cubicBezTo>
                    <a:cubicBezTo>
                      <a:pt x="2093902" y="787829"/>
                      <a:pt x="2005577" y="659537"/>
                      <a:pt x="1929920" y="678892"/>
                    </a:cubicBezTo>
                    <a:cubicBezTo>
                      <a:pt x="1854434" y="698142"/>
                      <a:pt x="1785197" y="736642"/>
                      <a:pt x="1715998" y="742881"/>
                    </a:cubicBezTo>
                    <a:cubicBezTo>
                      <a:pt x="1646494" y="749234"/>
                      <a:pt x="1571065" y="691798"/>
                      <a:pt x="1401054" y="717287"/>
                    </a:cubicBezTo>
                    <a:cubicBezTo>
                      <a:pt x="1230985" y="742881"/>
                      <a:pt x="1136516" y="800631"/>
                      <a:pt x="1086148" y="768579"/>
                    </a:cubicBezTo>
                    <a:cubicBezTo>
                      <a:pt x="1035789" y="736632"/>
                      <a:pt x="834145" y="787829"/>
                      <a:pt x="746019" y="781381"/>
                    </a:cubicBezTo>
                    <a:cubicBezTo>
                      <a:pt x="657732" y="774932"/>
                      <a:pt x="475081" y="698142"/>
                      <a:pt x="380497" y="704486"/>
                    </a:cubicBezTo>
                    <a:cubicBezTo>
                      <a:pt x="286181" y="710934"/>
                      <a:pt x="90985" y="723840"/>
                      <a:pt x="53066" y="730079"/>
                    </a:cubicBezTo>
                    <a:cubicBezTo>
                      <a:pt x="15242" y="736632"/>
                      <a:pt x="78298" y="685340"/>
                      <a:pt x="78298" y="666195"/>
                    </a:cubicBezTo>
                    <a:cubicBezTo>
                      <a:pt x="78298" y="646945"/>
                      <a:pt x="-41460" y="627695"/>
                      <a:pt x="15242" y="576508"/>
                    </a:cubicBezTo>
                    <a:cubicBezTo>
                      <a:pt x="71897" y="525216"/>
                      <a:pt x="84584" y="531769"/>
                      <a:pt x="216782" y="538008"/>
                    </a:cubicBezTo>
                    <a:cubicBezTo>
                      <a:pt x="349179" y="544456"/>
                      <a:pt x="342883" y="531664"/>
                      <a:pt x="380497" y="512519"/>
                    </a:cubicBezTo>
                    <a:cubicBezTo>
                      <a:pt x="418321" y="493164"/>
                      <a:pt x="399547" y="454873"/>
                      <a:pt x="456193" y="422831"/>
                    </a:cubicBezTo>
                    <a:cubicBezTo>
                      <a:pt x="512847" y="390780"/>
                      <a:pt x="714549" y="480372"/>
                      <a:pt x="783624" y="448425"/>
                    </a:cubicBezTo>
                    <a:cubicBezTo>
                      <a:pt x="852976" y="416278"/>
                      <a:pt x="978972" y="480372"/>
                      <a:pt x="1060963" y="461227"/>
                    </a:cubicBezTo>
                    <a:cubicBezTo>
                      <a:pt x="1142745" y="442081"/>
                      <a:pt x="1218335" y="339592"/>
                      <a:pt x="1275047" y="333249"/>
                    </a:cubicBezTo>
                    <a:cubicBezTo>
                      <a:pt x="1331750" y="326895"/>
                      <a:pt x="1356877" y="358842"/>
                      <a:pt x="1401054" y="345945"/>
                    </a:cubicBezTo>
                    <a:cubicBezTo>
                      <a:pt x="1445069" y="333249"/>
                      <a:pt x="1388357" y="288510"/>
                      <a:pt x="1363125" y="256363"/>
                    </a:cubicBezTo>
                    <a:cubicBezTo>
                      <a:pt x="1337998" y="224416"/>
                      <a:pt x="1306423" y="83646"/>
                      <a:pt x="1401054" y="77093"/>
                    </a:cubicBezTo>
                    <a:cubicBezTo>
                      <a:pt x="1495313" y="70740"/>
                      <a:pt x="1552025" y="6760"/>
                      <a:pt x="1602593" y="302"/>
                    </a:cubicBezTo>
                    <a:cubicBezTo>
                      <a:pt x="1652895" y="-6051"/>
                      <a:pt x="1659295" y="89885"/>
                      <a:pt x="1715998" y="89885"/>
                    </a:cubicBezTo>
                    <a:cubicBezTo>
                      <a:pt x="1772652" y="89885"/>
                      <a:pt x="1797836" y="179572"/>
                      <a:pt x="1841851" y="179572"/>
                    </a:cubicBezTo>
                    <a:cubicBezTo>
                      <a:pt x="1886076" y="179572"/>
                      <a:pt x="1879618" y="218072"/>
                      <a:pt x="1942721" y="218072"/>
                    </a:cubicBezTo>
                    <a:cubicBezTo>
                      <a:pt x="2005577" y="218072"/>
                      <a:pt x="2056078" y="134729"/>
                      <a:pt x="2106437" y="141177"/>
                    </a:cubicBezTo>
                    <a:cubicBezTo>
                      <a:pt x="2156739" y="147625"/>
                      <a:pt x="2213498" y="186021"/>
                      <a:pt x="2219746" y="218072"/>
                    </a:cubicBezTo>
                    <a:cubicBezTo>
                      <a:pt x="2226138" y="250114"/>
                      <a:pt x="2194562" y="326800"/>
                      <a:pt x="2156739" y="333249"/>
                    </a:cubicBezTo>
                    <a:cubicBezTo>
                      <a:pt x="2119029" y="339697"/>
                      <a:pt x="2030894" y="339602"/>
                      <a:pt x="1980488" y="333249"/>
                    </a:cubicBezTo>
                    <a:cubicBezTo>
                      <a:pt x="1929910" y="326895"/>
                      <a:pt x="1835594" y="345945"/>
                      <a:pt x="1829202" y="410144"/>
                    </a:cubicBezTo>
                    <a:cubicBezTo>
                      <a:pt x="1823011" y="474028"/>
                      <a:pt x="1804066" y="531778"/>
                      <a:pt x="1879609" y="538017"/>
                    </a:cubicBezTo>
                    <a:cubicBezTo>
                      <a:pt x="1955208" y="544465"/>
                      <a:pt x="2043382" y="474028"/>
                      <a:pt x="2081205" y="486935"/>
                    </a:cubicBezTo>
                    <a:cubicBezTo>
                      <a:pt x="2119029" y="499736"/>
                      <a:pt x="2144308" y="390789"/>
                      <a:pt x="2181970" y="397247"/>
                    </a:cubicBezTo>
                    <a:cubicBezTo>
                      <a:pt x="2219746" y="403591"/>
                      <a:pt x="2238568" y="448434"/>
                      <a:pt x="2282792" y="435642"/>
                    </a:cubicBezTo>
                    <a:cubicBezTo>
                      <a:pt x="2326855" y="422841"/>
                      <a:pt x="2339495" y="467684"/>
                      <a:pt x="2433869" y="448434"/>
                    </a:cubicBezTo>
                    <a:cubicBezTo>
                      <a:pt x="2528394" y="429289"/>
                      <a:pt x="2566218" y="512528"/>
                      <a:pt x="2648048" y="499736"/>
                    </a:cubicBezTo>
                    <a:cubicBezTo>
                      <a:pt x="2729772" y="487163"/>
                      <a:pt x="2880934" y="467923"/>
                      <a:pt x="2899889" y="512785"/>
                    </a:cubicBezTo>
                    <a:close/>
                  </a:path>
                </a:pathLst>
              </a:custGeom>
              <a:gradFill>
                <a:gsLst>
                  <a:gs pos="7300">
                    <a:srgbClr val="FDFDFE"/>
                  </a:gs>
                  <a:gs pos="94940">
                    <a:srgbClr val="DDE3E9"/>
                  </a:gs>
                </a:gsLst>
                <a:lin ang="4809458" scaled="1"/>
              </a:gradFill>
              <a:ln w="1429" cap="flat">
                <a:solidFill>
                  <a:srgbClr val="B4C6D3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9" name="Forme libre : forme 32">
                <a:extLst>
                  <a:ext uri="{FF2B5EF4-FFF2-40B4-BE49-F238E27FC236}">
                    <a16:creationId xmlns:a16="http://schemas.microsoft.com/office/drawing/2014/main" id="{ED279753-6499-9B0E-1681-A78BE4D5911D}"/>
                  </a:ext>
                </a:extLst>
              </p:cNvPr>
              <p:cNvSpPr/>
              <p:nvPr/>
            </p:nvSpPr>
            <p:spPr>
              <a:xfrm>
                <a:off x="6174883" y="2151234"/>
                <a:ext cx="625390" cy="270833"/>
              </a:xfrm>
              <a:custGeom>
                <a:avLst/>
                <a:gdLst>
                  <a:gd name="connsiteX0" fmla="*/ 500324 w 1493140"/>
                  <a:gd name="connsiteY0" fmla="*/ 117789 h 646622"/>
                  <a:gd name="connsiteX1" fmla="*/ 729181 w 1493140"/>
                  <a:gd name="connsiteY1" fmla="*/ 18633 h 646622"/>
                  <a:gd name="connsiteX2" fmla="*/ 942274 w 1493140"/>
                  <a:gd name="connsiteY2" fmla="*/ 3022 h 646622"/>
                  <a:gd name="connsiteX3" fmla="*/ 1370118 w 1493140"/>
                  <a:gd name="connsiteY3" fmla="*/ 35798 h 646622"/>
                  <a:gd name="connsiteX4" fmla="*/ 1491124 w 1493140"/>
                  <a:gd name="connsiteY4" fmla="*/ 134229 h 646622"/>
                  <a:gd name="connsiteX5" fmla="*/ 1388483 w 1493140"/>
                  <a:gd name="connsiteY5" fmla="*/ 320166 h 646622"/>
                  <a:gd name="connsiteX6" fmla="*/ 1296452 w 1493140"/>
                  <a:gd name="connsiteY6" fmla="*/ 486121 h 646622"/>
                  <a:gd name="connsiteX7" fmla="*/ 1091998 w 1493140"/>
                  <a:gd name="connsiteY7" fmla="*/ 543766 h 646622"/>
                  <a:gd name="connsiteX8" fmla="*/ 240311 w 1493140"/>
                  <a:gd name="connsiteY8" fmla="*/ 564054 h 646622"/>
                  <a:gd name="connsiteX9" fmla="*/ 66765 w 1493140"/>
                  <a:gd name="connsiteY9" fmla="*/ 273761 h 646622"/>
                  <a:gd name="connsiteX10" fmla="*/ 254465 w 1493140"/>
                  <a:gd name="connsiteY10" fmla="*/ 224231 h 646622"/>
                  <a:gd name="connsiteX11" fmla="*/ 418447 w 1493140"/>
                  <a:gd name="connsiteY11" fmla="*/ 142344 h 646622"/>
                  <a:gd name="connsiteX12" fmla="*/ 500267 w 1493140"/>
                  <a:gd name="connsiteY12" fmla="*/ 117960 h 646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93140" h="646622">
                    <a:moveTo>
                      <a:pt x="500324" y="117789"/>
                    </a:moveTo>
                    <a:cubicBezTo>
                      <a:pt x="625082" y="124552"/>
                      <a:pt x="643389" y="67116"/>
                      <a:pt x="729181" y="18633"/>
                    </a:cubicBezTo>
                    <a:cubicBezTo>
                      <a:pt x="780054" y="-10189"/>
                      <a:pt x="876619" y="3022"/>
                      <a:pt x="942274" y="3022"/>
                    </a:cubicBezTo>
                    <a:cubicBezTo>
                      <a:pt x="1094494" y="3022"/>
                      <a:pt x="1217109" y="34445"/>
                      <a:pt x="1370118" y="35798"/>
                    </a:cubicBezTo>
                    <a:cubicBezTo>
                      <a:pt x="1461320" y="36626"/>
                      <a:pt x="1480828" y="45894"/>
                      <a:pt x="1491124" y="134229"/>
                    </a:cubicBezTo>
                    <a:cubicBezTo>
                      <a:pt x="1504707" y="251072"/>
                      <a:pt x="1447376" y="250662"/>
                      <a:pt x="1388483" y="320166"/>
                    </a:cubicBezTo>
                    <a:cubicBezTo>
                      <a:pt x="1341763" y="375621"/>
                      <a:pt x="1371833" y="446268"/>
                      <a:pt x="1296452" y="486121"/>
                    </a:cubicBezTo>
                    <a:cubicBezTo>
                      <a:pt x="1234283" y="519306"/>
                      <a:pt x="1158587" y="524306"/>
                      <a:pt x="1091998" y="543766"/>
                    </a:cubicBezTo>
                    <a:cubicBezTo>
                      <a:pt x="850082" y="614517"/>
                      <a:pt x="464539" y="724084"/>
                      <a:pt x="240311" y="564054"/>
                    </a:cubicBezTo>
                    <a:cubicBezTo>
                      <a:pt x="144899" y="495903"/>
                      <a:pt x="-123964" y="406939"/>
                      <a:pt x="66765" y="273761"/>
                    </a:cubicBezTo>
                    <a:cubicBezTo>
                      <a:pt x="131173" y="228812"/>
                      <a:pt x="172426" y="233289"/>
                      <a:pt x="254465" y="224231"/>
                    </a:cubicBezTo>
                    <a:cubicBezTo>
                      <a:pt x="335932" y="214972"/>
                      <a:pt x="354611" y="179806"/>
                      <a:pt x="418447" y="142344"/>
                    </a:cubicBezTo>
                    <a:lnTo>
                      <a:pt x="500267" y="117960"/>
                    </a:lnTo>
                    <a:close/>
                  </a:path>
                </a:pathLst>
              </a:custGeom>
              <a:gradFill>
                <a:gsLst>
                  <a:gs pos="7300">
                    <a:srgbClr val="FDFDFE"/>
                  </a:gs>
                  <a:gs pos="94940">
                    <a:srgbClr val="DDE3E9"/>
                  </a:gs>
                </a:gsLst>
                <a:lin ang="5999946" scaled="1"/>
              </a:gradFill>
              <a:ln w="1429" cap="flat">
                <a:solidFill>
                  <a:srgbClr val="B4C6D3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191" name="Forme libre : forme 67">
              <a:extLst>
                <a:ext uri="{FF2B5EF4-FFF2-40B4-BE49-F238E27FC236}">
                  <a16:creationId xmlns:a16="http://schemas.microsoft.com/office/drawing/2014/main" id="{075E836B-5D44-6A20-E690-C5D8F5B9DC3A}"/>
                </a:ext>
              </a:extLst>
            </p:cNvPr>
            <p:cNvSpPr/>
            <p:nvPr/>
          </p:nvSpPr>
          <p:spPr>
            <a:xfrm>
              <a:off x="5575917" y="2858369"/>
              <a:ext cx="4018435" cy="635293"/>
            </a:xfrm>
            <a:custGeom>
              <a:avLst/>
              <a:gdLst>
                <a:gd name="connsiteX0" fmla="*/ 68979 w 4018435"/>
                <a:gd name="connsiteY0" fmla="*/ 390799 h 635293"/>
                <a:gd name="connsiteX1" fmla="*/ 422547 w 4018435"/>
                <a:gd name="connsiteY1" fmla="*/ 165247 h 635293"/>
                <a:gd name="connsiteX2" fmla="*/ 837075 w 4018435"/>
                <a:gd name="connsiteY2" fmla="*/ 226207 h 635293"/>
                <a:gd name="connsiteX3" fmla="*/ 1361331 w 4018435"/>
                <a:gd name="connsiteY3" fmla="*/ 110383 h 635293"/>
                <a:gd name="connsiteX4" fmla="*/ 1781955 w 4018435"/>
                <a:gd name="connsiteY4" fmla="*/ 232303 h 635293"/>
                <a:gd name="connsiteX5" fmla="*/ 2397651 w 4018435"/>
                <a:gd name="connsiteY5" fmla="*/ 55519 h 635293"/>
                <a:gd name="connsiteX6" fmla="*/ 2909715 w 4018435"/>
                <a:gd name="connsiteY6" fmla="*/ 201823 h 635293"/>
                <a:gd name="connsiteX7" fmla="*/ 3403491 w 4018435"/>
                <a:gd name="connsiteY7" fmla="*/ 655 h 635293"/>
                <a:gd name="connsiteX8" fmla="*/ 3860691 w 4018435"/>
                <a:gd name="connsiteY8" fmla="*/ 140863 h 635293"/>
                <a:gd name="connsiteX9" fmla="*/ 3982611 w 4018435"/>
                <a:gd name="connsiteY9" fmla="*/ 238399 h 635293"/>
                <a:gd name="connsiteX10" fmla="*/ 4006995 w 4018435"/>
                <a:gd name="connsiteY10" fmla="*/ 470047 h 635293"/>
                <a:gd name="connsiteX11" fmla="*/ 3818019 w 4018435"/>
                <a:gd name="connsiteY11" fmla="*/ 543199 h 635293"/>
                <a:gd name="connsiteX12" fmla="*/ 2269635 w 4018435"/>
                <a:gd name="connsiteY12" fmla="*/ 573679 h 635293"/>
                <a:gd name="connsiteX13" fmla="*/ 513987 w 4018435"/>
                <a:gd name="connsiteY13" fmla="*/ 634639 h 635293"/>
                <a:gd name="connsiteX14" fmla="*/ 38499 w 4018435"/>
                <a:gd name="connsiteY14" fmla="*/ 531007 h 635293"/>
                <a:gd name="connsiteX15" fmla="*/ 68979 w 4018435"/>
                <a:gd name="connsiteY15" fmla="*/ 390799 h 63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18435" h="635293">
                  <a:moveTo>
                    <a:pt x="68979" y="390799"/>
                  </a:moveTo>
                  <a:cubicBezTo>
                    <a:pt x="132987" y="329839"/>
                    <a:pt x="294531" y="192679"/>
                    <a:pt x="422547" y="165247"/>
                  </a:cubicBezTo>
                  <a:cubicBezTo>
                    <a:pt x="550563" y="137815"/>
                    <a:pt x="680611" y="235351"/>
                    <a:pt x="837075" y="226207"/>
                  </a:cubicBezTo>
                  <a:cubicBezTo>
                    <a:pt x="993539" y="217063"/>
                    <a:pt x="1203851" y="109367"/>
                    <a:pt x="1361331" y="110383"/>
                  </a:cubicBezTo>
                  <a:cubicBezTo>
                    <a:pt x="1518811" y="111399"/>
                    <a:pt x="1609235" y="241447"/>
                    <a:pt x="1781955" y="232303"/>
                  </a:cubicBezTo>
                  <a:cubicBezTo>
                    <a:pt x="1954675" y="223159"/>
                    <a:pt x="2209691" y="60599"/>
                    <a:pt x="2397651" y="55519"/>
                  </a:cubicBezTo>
                  <a:cubicBezTo>
                    <a:pt x="2585611" y="50439"/>
                    <a:pt x="2742075" y="210967"/>
                    <a:pt x="2909715" y="201823"/>
                  </a:cubicBezTo>
                  <a:cubicBezTo>
                    <a:pt x="3077355" y="192679"/>
                    <a:pt x="3244995" y="10815"/>
                    <a:pt x="3403491" y="655"/>
                  </a:cubicBezTo>
                  <a:cubicBezTo>
                    <a:pt x="3561987" y="-9505"/>
                    <a:pt x="3764171" y="101239"/>
                    <a:pt x="3860691" y="140863"/>
                  </a:cubicBezTo>
                  <a:cubicBezTo>
                    <a:pt x="3957211" y="180487"/>
                    <a:pt x="3958227" y="183535"/>
                    <a:pt x="3982611" y="238399"/>
                  </a:cubicBezTo>
                  <a:cubicBezTo>
                    <a:pt x="4006995" y="293263"/>
                    <a:pt x="4034427" y="419247"/>
                    <a:pt x="4006995" y="470047"/>
                  </a:cubicBezTo>
                  <a:cubicBezTo>
                    <a:pt x="3979563" y="520847"/>
                    <a:pt x="4107579" y="525927"/>
                    <a:pt x="3818019" y="543199"/>
                  </a:cubicBezTo>
                  <a:cubicBezTo>
                    <a:pt x="3528459" y="560471"/>
                    <a:pt x="2269635" y="573679"/>
                    <a:pt x="2269635" y="573679"/>
                  </a:cubicBezTo>
                  <a:cubicBezTo>
                    <a:pt x="1718963" y="588919"/>
                    <a:pt x="885843" y="641751"/>
                    <a:pt x="513987" y="634639"/>
                  </a:cubicBezTo>
                  <a:cubicBezTo>
                    <a:pt x="142131" y="627527"/>
                    <a:pt x="109619" y="571647"/>
                    <a:pt x="38499" y="531007"/>
                  </a:cubicBezTo>
                  <a:cubicBezTo>
                    <a:pt x="-32621" y="490367"/>
                    <a:pt x="4971" y="451759"/>
                    <a:pt x="68979" y="39079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92" name="Image 69">
              <a:extLst>
                <a:ext uri="{FF2B5EF4-FFF2-40B4-BE49-F238E27FC236}">
                  <a16:creationId xmlns:a16="http://schemas.microsoft.com/office/drawing/2014/main" id="{9142E3A4-0654-07EB-20A4-B645EC285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6507" y="3139924"/>
              <a:ext cx="2384983" cy="17002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193" name="Rectangle 70">
              <a:extLst>
                <a:ext uri="{FF2B5EF4-FFF2-40B4-BE49-F238E27FC236}">
                  <a16:creationId xmlns:a16="http://schemas.microsoft.com/office/drawing/2014/main" id="{B603E03F-E3D3-B814-0128-9113A08ED665}"/>
                </a:ext>
              </a:extLst>
            </p:cNvPr>
            <p:cNvSpPr/>
            <p:nvPr/>
          </p:nvSpPr>
          <p:spPr>
            <a:xfrm>
              <a:off x="6371007" y="3118959"/>
              <a:ext cx="2401009" cy="169278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4" name="Ellipse 71">
              <a:extLst>
                <a:ext uri="{FF2B5EF4-FFF2-40B4-BE49-F238E27FC236}">
                  <a16:creationId xmlns:a16="http://schemas.microsoft.com/office/drawing/2014/main" id="{D3735514-68F1-2D9D-2A28-D984D507542A}"/>
                </a:ext>
              </a:extLst>
            </p:cNvPr>
            <p:cNvSpPr/>
            <p:nvPr/>
          </p:nvSpPr>
          <p:spPr>
            <a:xfrm>
              <a:off x="5593634" y="1315429"/>
              <a:ext cx="3995720" cy="3995720"/>
            </a:xfrm>
            <a:prstGeom prst="ellipse">
              <a:avLst/>
            </a:prstGeom>
            <a:noFill/>
            <a:ln w="28575">
              <a:solidFill>
                <a:srgbClr val="FD8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9" name="CasellaDiTesto 228">
            <a:extLst>
              <a:ext uri="{FF2B5EF4-FFF2-40B4-BE49-F238E27FC236}">
                <a16:creationId xmlns:a16="http://schemas.microsoft.com/office/drawing/2014/main" id="{12F55DD7-67AE-C7CC-3941-FCA7755AA67E}"/>
              </a:ext>
            </a:extLst>
          </p:cNvPr>
          <p:cNvSpPr txBox="1"/>
          <p:nvPr/>
        </p:nvSpPr>
        <p:spPr>
          <a:xfrm>
            <a:off x="1337113" y="38938"/>
            <a:ext cx="12804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US" sz="1400" b="1" dirty="0">
                <a:latin typeface="Arial" panose="020B0604020202020204" pitchFamily="34" charset="0"/>
                <a:cs typeface="Arial" panose="020B0604020202020204" pitchFamily="34" charset="0"/>
              </a:rPr>
              <a:t>JULY</a:t>
            </a:r>
          </a:p>
        </p:txBody>
      </p:sp>
      <p:sp>
        <p:nvSpPr>
          <p:cNvPr id="230" name="CasellaDiTesto 229">
            <a:extLst>
              <a:ext uri="{FF2B5EF4-FFF2-40B4-BE49-F238E27FC236}">
                <a16:creationId xmlns:a16="http://schemas.microsoft.com/office/drawing/2014/main" id="{95B211D1-46D7-9507-C75A-06CAC5AFECF6}"/>
              </a:ext>
            </a:extLst>
          </p:cNvPr>
          <p:cNvSpPr txBox="1"/>
          <p:nvPr/>
        </p:nvSpPr>
        <p:spPr>
          <a:xfrm>
            <a:off x="3979523" y="38938"/>
            <a:ext cx="138874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US" sz="1400" b="1" dirty="0">
                <a:latin typeface="Arial" panose="020B0604020202020204" pitchFamily="34" charset="0"/>
                <a:cs typeface="Arial" panose="020B0604020202020204" pitchFamily="34" charset="0"/>
              </a:rPr>
              <a:t>AUGUST</a:t>
            </a:r>
          </a:p>
        </p:txBody>
      </p:sp>
      <p:sp>
        <p:nvSpPr>
          <p:cNvPr id="231" name="CasellaDiTesto 230">
            <a:extLst>
              <a:ext uri="{FF2B5EF4-FFF2-40B4-BE49-F238E27FC236}">
                <a16:creationId xmlns:a16="http://schemas.microsoft.com/office/drawing/2014/main" id="{32A696D3-9F3D-4C68-6E70-164D71DE83B4}"/>
              </a:ext>
            </a:extLst>
          </p:cNvPr>
          <p:cNvSpPr txBox="1"/>
          <p:nvPr/>
        </p:nvSpPr>
        <p:spPr>
          <a:xfrm>
            <a:off x="6705777" y="39768"/>
            <a:ext cx="138874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US" sz="1400" b="1" dirty="0">
                <a:latin typeface="Arial" panose="020B0604020202020204" pitchFamily="34" charset="0"/>
                <a:cs typeface="Arial" panose="020B0604020202020204" pitchFamily="34" charset="0"/>
              </a:rPr>
              <a:t>SEPTEMBER</a:t>
            </a:r>
          </a:p>
        </p:txBody>
      </p:sp>
      <p:grpSp>
        <p:nvGrpSpPr>
          <p:cNvPr id="2" name="Groupe 78">
            <a:extLst>
              <a:ext uri="{FF2B5EF4-FFF2-40B4-BE49-F238E27FC236}">
                <a16:creationId xmlns:a16="http://schemas.microsoft.com/office/drawing/2014/main" id="{449C8ECC-FAB4-AF83-E4E9-FAB256E1B020}"/>
              </a:ext>
            </a:extLst>
          </p:cNvPr>
          <p:cNvGrpSpPr/>
          <p:nvPr/>
        </p:nvGrpSpPr>
        <p:grpSpPr>
          <a:xfrm>
            <a:off x="5304791" y="5684126"/>
            <a:ext cx="548640" cy="548640"/>
            <a:chOff x="1241510" y="1324945"/>
            <a:chExt cx="4020288" cy="3999920"/>
          </a:xfrm>
        </p:grpSpPr>
        <p:grpSp>
          <p:nvGrpSpPr>
            <p:cNvPr id="3" name="Groupe 66">
              <a:extLst>
                <a:ext uri="{FF2B5EF4-FFF2-40B4-BE49-F238E27FC236}">
                  <a16:creationId xmlns:a16="http://schemas.microsoft.com/office/drawing/2014/main" id="{B924D77E-42B8-1F86-B920-7D174A458581}"/>
                </a:ext>
              </a:extLst>
            </p:cNvPr>
            <p:cNvGrpSpPr/>
            <p:nvPr/>
          </p:nvGrpSpPr>
          <p:grpSpPr>
            <a:xfrm>
              <a:off x="1253541" y="1325562"/>
              <a:ext cx="4007009" cy="3999303"/>
              <a:chOff x="1253541" y="1325562"/>
              <a:chExt cx="4007009" cy="3999303"/>
            </a:xfrm>
          </p:grpSpPr>
          <p:grpSp>
            <p:nvGrpSpPr>
              <p:cNvPr id="236" name="Groupe 2">
                <a:extLst>
                  <a:ext uri="{FF2B5EF4-FFF2-40B4-BE49-F238E27FC236}">
                    <a16:creationId xmlns:a16="http://schemas.microsoft.com/office/drawing/2014/main" id="{6DF222D1-8B83-D9AF-A397-6AFF88052E1E}"/>
                  </a:ext>
                </a:extLst>
              </p:cNvPr>
              <p:cNvGrpSpPr/>
              <p:nvPr/>
            </p:nvGrpSpPr>
            <p:grpSpPr>
              <a:xfrm>
                <a:off x="1253541" y="1325562"/>
                <a:ext cx="3996065" cy="3999303"/>
                <a:chOff x="1253541" y="1325562"/>
                <a:chExt cx="3996065" cy="3999303"/>
              </a:xfrm>
            </p:grpSpPr>
            <p:grpSp>
              <p:nvGrpSpPr>
                <p:cNvPr id="238" name="Groupe 3">
                  <a:extLst>
                    <a:ext uri="{FF2B5EF4-FFF2-40B4-BE49-F238E27FC236}">
                      <a16:creationId xmlns:a16="http://schemas.microsoft.com/office/drawing/2014/main" id="{27C28298-C5DC-78E9-E3E6-AD9FA99DED6B}"/>
                    </a:ext>
                  </a:extLst>
                </p:cNvPr>
                <p:cNvGrpSpPr/>
                <p:nvPr/>
              </p:nvGrpSpPr>
              <p:grpSpPr>
                <a:xfrm>
                  <a:off x="1253541" y="1325562"/>
                  <a:ext cx="3996065" cy="3999303"/>
                  <a:chOff x="4710881" y="1159369"/>
                  <a:chExt cx="914479" cy="915220"/>
                </a:xfrm>
              </p:grpSpPr>
              <p:sp>
                <p:nvSpPr>
                  <p:cNvPr id="257" name="Ellipse 24">
                    <a:extLst>
                      <a:ext uri="{FF2B5EF4-FFF2-40B4-BE49-F238E27FC236}">
                        <a16:creationId xmlns:a16="http://schemas.microsoft.com/office/drawing/2014/main" id="{53A05568-9B41-6F38-3C34-DD004985B233}"/>
                      </a:ext>
                    </a:extLst>
                  </p:cNvPr>
                  <p:cNvSpPr/>
                  <p:nvPr/>
                </p:nvSpPr>
                <p:spPr>
                  <a:xfrm>
                    <a:off x="4710960" y="1159369"/>
                    <a:ext cx="914400" cy="914400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 w="12700">
                    <a:solidFill>
                      <a:srgbClr val="02008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258" name="Image 25">
                    <a:extLst>
                      <a:ext uri="{FF2B5EF4-FFF2-40B4-BE49-F238E27FC236}">
                        <a16:creationId xmlns:a16="http://schemas.microsoft.com/office/drawing/2014/main" id="{3F1EFA5E-AF8E-CABD-2ED5-6EF6BC423A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t="45879"/>
                  <a:stretch/>
                </p:blipFill>
                <p:spPr>
                  <a:xfrm>
                    <a:off x="4710881" y="1579661"/>
                    <a:ext cx="914479" cy="49492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39" name="Ellipse 5">
                  <a:extLst>
                    <a:ext uri="{FF2B5EF4-FFF2-40B4-BE49-F238E27FC236}">
                      <a16:creationId xmlns:a16="http://schemas.microsoft.com/office/drawing/2014/main" id="{49AAB928-EE86-0900-4308-57CFE5E5D331}"/>
                    </a:ext>
                  </a:extLst>
                </p:cNvPr>
                <p:cNvSpPr/>
                <p:nvPr/>
              </p:nvSpPr>
              <p:spPr>
                <a:xfrm>
                  <a:off x="3551267" y="1930285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" name="Ellipse 6">
                  <a:extLst>
                    <a:ext uri="{FF2B5EF4-FFF2-40B4-BE49-F238E27FC236}">
                      <a16:creationId xmlns:a16="http://schemas.microsoft.com/office/drawing/2014/main" id="{8FCD057D-C8C0-F6E2-7809-A5A0897C625A}"/>
                    </a:ext>
                  </a:extLst>
                </p:cNvPr>
                <p:cNvSpPr/>
                <p:nvPr/>
              </p:nvSpPr>
              <p:spPr>
                <a:xfrm>
                  <a:off x="3425190" y="1533135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" name="Ellipse 7">
                  <a:extLst>
                    <a:ext uri="{FF2B5EF4-FFF2-40B4-BE49-F238E27FC236}">
                      <a16:creationId xmlns:a16="http://schemas.microsoft.com/office/drawing/2014/main" id="{8804A2C1-87C6-65F4-3508-FFDB04946EED}"/>
                    </a:ext>
                  </a:extLst>
                </p:cNvPr>
                <p:cNvSpPr/>
                <p:nvPr/>
              </p:nvSpPr>
              <p:spPr>
                <a:xfrm>
                  <a:off x="2747010" y="2069816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" name="Ellipse 8">
                  <a:extLst>
                    <a:ext uri="{FF2B5EF4-FFF2-40B4-BE49-F238E27FC236}">
                      <a16:creationId xmlns:a16="http://schemas.microsoft.com/office/drawing/2014/main" id="{C9904CD9-033D-C9CE-EF81-20D6E3B04D56}"/>
                    </a:ext>
                  </a:extLst>
                </p:cNvPr>
                <p:cNvSpPr/>
                <p:nvPr/>
              </p:nvSpPr>
              <p:spPr>
                <a:xfrm>
                  <a:off x="2173605" y="2041855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" name="Ellipse 9">
                  <a:extLst>
                    <a:ext uri="{FF2B5EF4-FFF2-40B4-BE49-F238E27FC236}">
                      <a16:creationId xmlns:a16="http://schemas.microsoft.com/office/drawing/2014/main" id="{30351FAE-FD31-8449-C5B9-42F7F15455D4}"/>
                    </a:ext>
                  </a:extLst>
                </p:cNvPr>
                <p:cNvSpPr/>
                <p:nvPr/>
              </p:nvSpPr>
              <p:spPr>
                <a:xfrm>
                  <a:off x="1600200" y="2446710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" name="Ellipse 10">
                  <a:extLst>
                    <a:ext uri="{FF2B5EF4-FFF2-40B4-BE49-F238E27FC236}">
                      <a16:creationId xmlns:a16="http://schemas.microsoft.com/office/drawing/2014/main" id="{96480A88-BFFA-6C00-8C88-E67D3994E636}"/>
                    </a:ext>
                  </a:extLst>
                </p:cNvPr>
                <p:cNvSpPr/>
                <p:nvPr/>
              </p:nvSpPr>
              <p:spPr>
                <a:xfrm>
                  <a:off x="1800122" y="2476588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" name="Ellipse 11">
                  <a:extLst>
                    <a:ext uri="{FF2B5EF4-FFF2-40B4-BE49-F238E27FC236}">
                      <a16:creationId xmlns:a16="http://schemas.microsoft.com/office/drawing/2014/main" id="{A9F578BB-8203-E945-8FF1-95427307A0ED}"/>
                    </a:ext>
                  </a:extLst>
                </p:cNvPr>
                <p:cNvSpPr/>
                <p:nvPr/>
              </p:nvSpPr>
              <p:spPr>
                <a:xfrm>
                  <a:off x="4497527" y="2483680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" name="Ellipse 12">
                  <a:extLst>
                    <a:ext uri="{FF2B5EF4-FFF2-40B4-BE49-F238E27FC236}">
                      <a16:creationId xmlns:a16="http://schemas.microsoft.com/office/drawing/2014/main" id="{FDA9E392-D2EF-6B6E-E657-87B40E03BACE}"/>
                    </a:ext>
                  </a:extLst>
                </p:cNvPr>
                <p:cNvSpPr/>
                <p:nvPr/>
              </p:nvSpPr>
              <p:spPr>
                <a:xfrm>
                  <a:off x="4264633" y="2336774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" name="Ellipse 13">
                  <a:extLst>
                    <a:ext uri="{FF2B5EF4-FFF2-40B4-BE49-F238E27FC236}">
                      <a16:creationId xmlns:a16="http://schemas.microsoft.com/office/drawing/2014/main" id="{FEC95D80-3594-F486-63F6-E2CB72182E86}"/>
                    </a:ext>
                  </a:extLst>
                </p:cNvPr>
                <p:cNvSpPr/>
                <p:nvPr/>
              </p:nvSpPr>
              <p:spPr>
                <a:xfrm>
                  <a:off x="4649927" y="2916496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" name="Ellipse 14">
                  <a:extLst>
                    <a:ext uri="{FF2B5EF4-FFF2-40B4-BE49-F238E27FC236}">
                      <a16:creationId xmlns:a16="http://schemas.microsoft.com/office/drawing/2014/main" id="{2B77B7DF-CEFE-6309-1DBE-95BC99AD1A82}"/>
                    </a:ext>
                  </a:extLst>
                </p:cNvPr>
                <p:cNvSpPr/>
                <p:nvPr/>
              </p:nvSpPr>
              <p:spPr>
                <a:xfrm>
                  <a:off x="4849849" y="2946374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" name="Ellipse 15">
                  <a:extLst>
                    <a:ext uri="{FF2B5EF4-FFF2-40B4-BE49-F238E27FC236}">
                      <a16:creationId xmlns:a16="http://schemas.microsoft.com/office/drawing/2014/main" id="{C04C1576-2B96-070A-29D0-7A3744471190}"/>
                    </a:ext>
                  </a:extLst>
                </p:cNvPr>
                <p:cNvSpPr/>
                <p:nvPr/>
              </p:nvSpPr>
              <p:spPr>
                <a:xfrm>
                  <a:off x="3927423" y="2079049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" name="Ellipse 16">
                  <a:extLst>
                    <a:ext uri="{FF2B5EF4-FFF2-40B4-BE49-F238E27FC236}">
                      <a16:creationId xmlns:a16="http://schemas.microsoft.com/office/drawing/2014/main" id="{4A918897-0B71-8526-234E-D489D1D0020B}"/>
                    </a:ext>
                  </a:extLst>
                </p:cNvPr>
                <p:cNvSpPr/>
                <p:nvPr/>
              </p:nvSpPr>
              <p:spPr>
                <a:xfrm>
                  <a:off x="3946681" y="2382692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" name="Forme libre : forme 17">
                  <a:extLst>
                    <a:ext uri="{FF2B5EF4-FFF2-40B4-BE49-F238E27FC236}">
                      <a16:creationId xmlns:a16="http://schemas.microsoft.com/office/drawing/2014/main" id="{2A2CD4B6-B72B-D59C-C26D-AF1759751CBE}"/>
                    </a:ext>
                  </a:extLst>
                </p:cNvPr>
                <p:cNvSpPr/>
                <p:nvPr/>
              </p:nvSpPr>
              <p:spPr>
                <a:xfrm rot="20876766">
                  <a:off x="4084240" y="1504479"/>
                  <a:ext cx="529343" cy="558133"/>
                </a:xfrm>
                <a:custGeom>
                  <a:avLst/>
                  <a:gdLst>
                    <a:gd name="connsiteX0" fmla="*/ 153645 w 529343"/>
                    <a:gd name="connsiteY0" fmla="*/ 7324 h 558133"/>
                    <a:gd name="connsiteX1" fmla="*/ 129325 w 529343"/>
                    <a:gd name="connsiteY1" fmla="*/ 0 h 558133"/>
                    <a:gd name="connsiteX2" fmla="*/ 8533 w 529343"/>
                    <a:gd name="connsiteY2" fmla="*/ 173277 h 558133"/>
                    <a:gd name="connsiteX3" fmla="*/ 49955 w 529343"/>
                    <a:gd name="connsiteY3" fmla="*/ 412595 h 558133"/>
                    <a:gd name="connsiteX4" fmla="*/ 329113 w 529343"/>
                    <a:gd name="connsiteY4" fmla="*/ 555083 h 558133"/>
                    <a:gd name="connsiteX5" fmla="*/ 529343 w 529343"/>
                    <a:gd name="connsiteY5" fmla="*/ 456323 h 558133"/>
                    <a:gd name="connsiteX6" fmla="*/ 368919 w 529343"/>
                    <a:gd name="connsiteY6" fmla="*/ 192258 h 558133"/>
                    <a:gd name="connsiteX7" fmla="*/ 153645 w 529343"/>
                    <a:gd name="connsiteY7" fmla="*/ 7324 h 558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9343" h="558133">
                      <a:moveTo>
                        <a:pt x="153645" y="7324"/>
                      </a:moveTo>
                      <a:cubicBezTo>
                        <a:pt x="142857" y="1912"/>
                        <a:pt x="129325" y="0"/>
                        <a:pt x="129325" y="0"/>
                      </a:cubicBezTo>
                      <a:cubicBezTo>
                        <a:pt x="129325" y="0"/>
                        <a:pt x="41782" y="30762"/>
                        <a:pt x="8533" y="173277"/>
                      </a:cubicBezTo>
                      <a:cubicBezTo>
                        <a:pt x="-24723" y="315796"/>
                        <a:pt x="49955" y="412595"/>
                        <a:pt x="49955" y="412595"/>
                      </a:cubicBezTo>
                      <a:cubicBezTo>
                        <a:pt x="49955" y="412595"/>
                        <a:pt x="153688" y="582795"/>
                        <a:pt x="329113" y="555083"/>
                      </a:cubicBezTo>
                      <a:cubicBezTo>
                        <a:pt x="501830" y="527798"/>
                        <a:pt x="529343" y="456323"/>
                        <a:pt x="529343" y="456323"/>
                      </a:cubicBezTo>
                      <a:cubicBezTo>
                        <a:pt x="529343" y="456323"/>
                        <a:pt x="477980" y="333937"/>
                        <a:pt x="368919" y="192258"/>
                      </a:cubicBezTo>
                      <a:cubicBezTo>
                        <a:pt x="290663" y="90600"/>
                        <a:pt x="194572" y="27857"/>
                        <a:pt x="153645" y="7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52" name="Forme libre : forme 18">
                  <a:extLst>
                    <a:ext uri="{FF2B5EF4-FFF2-40B4-BE49-F238E27FC236}">
                      <a16:creationId xmlns:a16="http://schemas.microsoft.com/office/drawing/2014/main" id="{2B34E897-1721-5F64-5132-8EFB57E2E05E}"/>
                    </a:ext>
                  </a:extLst>
                </p:cNvPr>
                <p:cNvSpPr/>
                <p:nvPr/>
              </p:nvSpPr>
              <p:spPr>
                <a:xfrm rot="20876766">
                  <a:off x="4168381" y="1671786"/>
                  <a:ext cx="104632" cy="215338"/>
                </a:xfrm>
                <a:custGeom>
                  <a:avLst/>
                  <a:gdLst>
                    <a:gd name="connsiteX0" fmla="*/ 38846 w 104632"/>
                    <a:gd name="connsiteY0" fmla="*/ 108558 h 215338"/>
                    <a:gd name="connsiteX1" fmla="*/ 14791 w 104632"/>
                    <a:gd name="connsiteY1" fmla="*/ 87142 h 215338"/>
                    <a:gd name="connsiteX2" fmla="*/ 18747 w 104632"/>
                    <a:gd name="connsiteY2" fmla="*/ 52005 h 215338"/>
                    <a:gd name="connsiteX3" fmla="*/ 57432 w 104632"/>
                    <a:gd name="connsiteY3" fmla="*/ 4 h 215338"/>
                    <a:gd name="connsiteX4" fmla="*/ 103116 w 104632"/>
                    <a:gd name="connsiteY4" fmla="*/ 47413 h 215338"/>
                    <a:gd name="connsiteX5" fmla="*/ 55411 w 104632"/>
                    <a:gd name="connsiteY5" fmla="*/ 103658 h 215338"/>
                    <a:gd name="connsiteX6" fmla="*/ 96642 w 104632"/>
                    <a:gd name="connsiteY6" fmla="*/ 142180 h 215338"/>
                    <a:gd name="connsiteX7" fmla="*/ 104373 w 104632"/>
                    <a:gd name="connsiteY7" fmla="*/ 178324 h 215338"/>
                    <a:gd name="connsiteX8" fmla="*/ 98195 w 104632"/>
                    <a:gd name="connsiteY8" fmla="*/ 190436 h 215338"/>
                    <a:gd name="connsiteX9" fmla="*/ 103062 w 104632"/>
                    <a:gd name="connsiteY9" fmla="*/ 206541 h 215338"/>
                    <a:gd name="connsiteX10" fmla="*/ 59202 w 104632"/>
                    <a:gd name="connsiteY10" fmla="*/ 201771 h 215338"/>
                    <a:gd name="connsiteX11" fmla="*/ 17556 w 104632"/>
                    <a:gd name="connsiteY11" fmla="*/ 202609 h 215338"/>
                    <a:gd name="connsiteX12" fmla="*/ 88 w 104632"/>
                    <a:gd name="connsiteY12" fmla="*/ 154642 h 215338"/>
                    <a:gd name="connsiteX13" fmla="*/ 34896 w 104632"/>
                    <a:gd name="connsiteY13" fmla="*/ 115078 h 215338"/>
                    <a:gd name="connsiteX14" fmla="*/ 38846 w 104632"/>
                    <a:gd name="connsiteY14" fmla="*/ 108558 h 215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4632" h="215338">
                      <a:moveTo>
                        <a:pt x="38846" y="108558"/>
                      </a:moveTo>
                      <a:cubicBezTo>
                        <a:pt x="25152" y="116042"/>
                        <a:pt x="18013" y="98211"/>
                        <a:pt x="14791" y="87142"/>
                      </a:cubicBezTo>
                      <a:cubicBezTo>
                        <a:pt x="10318" y="71780"/>
                        <a:pt x="13628" y="67498"/>
                        <a:pt x="18747" y="52005"/>
                      </a:cubicBezTo>
                      <a:cubicBezTo>
                        <a:pt x="24936" y="33274"/>
                        <a:pt x="32460" y="-429"/>
                        <a:pt x="57432" y="4"/>
                      </a:cubicBezTo>
                      <a:cubicBezTo>
                        <a:pt x="74650" y="310"/>
                        <a:pt x="105702" y="29976"/>
                        <a:pt x="103116" y="47413"/>
                      </a:cubicBezTo>
                      <a:cubicBezTo>
                        <a:pt x="100284" y="66517"/>
                        <a:pt x="67069" y="90401"/>
                        <a:pt x="55411" y="103658"/>
                      </a:cubicBezTo>
                      <a:cubicBezTo>
                        <a:pt x="77812" y="113103"/>
                        <a:pt x="85464" y="118340"/>
                        <a:pt x="96642" y="142180"/>
                      </a:cubicBezTo>
                      <a:cubicBezTo>
                        <a:pt x="103628" y="157080"/>
                        <a:pt x="105373" y="165192"/>
                        <a:pt x="104373" y="178324"/>
                      </a:cubicBezTo>
                      <a:cubicBezTo>
                        <a:pt x="104469" y="177018"/>
                        <a:pt x="98424" y="189716"/>
                        <a:pt x="98195" y="190436"/>
                      </a:cubicBezTo>
                      <a:cubicBezTo>
                        <a:pt x="97774" y="191803"/>
                        <a:pt x="102544" y="204183"/>
                        <a:pt x="103062" y="206541"/>
                      </a:cubicBezTo>
                      <a:cubicBezTo>
                        <a:pt x="87664" y="215697"/>
                        <a:pt x="78423" y="194027"/>
                        <a:pt x="59202" y="201771"/>
                      </a:cubicBezTo>
                      <a:cubicBezTo>
                        <a:pt x="41845" y="208779"/>
                        <a:pt x="32813" y="227975"/>
                        <a:pt x="17556" y="202609"/>
                      </a:cubicBezTo>
                      <a:cubicBezTo>
                        <a:pt x="14177" y="196977"/>
                        <a:pt x="-1304" y="160483"/>
                        <a:pt x="88" y="154642"/>
                      </a:cubicBezTo>
                      <a:cubicBezTo>
                        <a:pt x="4873" y="134541"/>
                        <a:pt x="39792" y="144594"/>
                        <a:pt x="34896" y="115078"/>
                      </a:cubicBezTo>
                      <a:lnTo>
                        <a:pt x="38846" y="108558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53" name="Forme libre : forme 19">
                  <a:extLst>
                    <a:ext uri="{FF2B5EF4-FFF2-40B4-BE49-F238E27FC236}">
                      <a16:creationId xmlns:a16="http://schemas.microsoft.com/office/drawing/2014/main" id="{E09821DD-AD5C-2B30-60AD-6FA5A49292F7}"/>
                    </a:ext>
                  </a:extLst>
                </p:cNvPr>
                <p:cNvSpPr/>
                <p:nvPr/>
              </p:nvSpPr>
              <p:spPr>
                <a:xfrm rot="20876766">
                  <a:off x="4135242" y="1843220"/>
                  <a:ext cx="40666" cy="53007"/>
                </a:xfrm>
                <a:custGeom>
                  <a:avLst/>
                  <a:gdLst>
                    <a:gd name="connsiteX0" fmla="*/ 36847 w 40666"/>
                    <a:gd name="connsiteY0" fmla="*/ 34729 h 53007"/>
                    <a:gd name="connsiteX1" fmla="*/ 1502 w 40666"/>
                    <a:gd name="connsiteY1" fmla="*/ 13074 h 53007"/>
                    <a:gd name="connsiteX2" fmla="*/ 38240 w 40666"/>
                    <a:gd name="connsiteY2" fmla="*/ 48688 h 53007"/>
                    <a:gd name="connsiteX3" fmla="*/ 40493 w 40666"/>
                    <a:gd name="connsiteY3" fmla="*/ 40583 h 53007"/>
                    <a:gd name="connsiteX4" fmla="*/ 36847 w 40666"/>
                    <a:gd name="connsiteY4" fmla="*/ 34729 h 53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666" h="53007">
                      <a:moveTo>
                        <a:pt x="36847" y="34729"/>
                      </a:moveTo>
                      <a:cubicBezTo>
                        <a:pt x="31186" y="22653"/>
                        <a:pt x="13996" y="-21743"/>
                        <a:pt x="1502" y="13074"/>
                      </a:cubicBezTo>
                      <a:cubicBezTo>
                        <a:pt x="-6199" y="34544"/>
                        <a:pt x="17179" y="64205"/>
                        <a:pt x="38240" y="48688"/>
                      </a:cubicBezTo>
                      <a:cubicBezTo>
                        <a:pt x="38304" y="45657"/>
                        <a:pt x="41425" y="43375"/>
                        <a:pt x="40493" y="40583"/>
                      </a:cubicBezTo>
                      <a:lnTo>
                        <a:pt x="36847" y="34729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54" name="Forme libre : forme 20">
                  <a:extLst>
                    <a:ext uri="{FF2B5EF4-FFF2-40B4-BE49-F238E27FC236}">
                      <a16:creationId xmlns:a16="http://schemas.microsoft.com/office/drawing/2014/main" id="{FA11372E-7B51-0E69-7FF8-312BFC3FC568}"/>
                    </a:ext>
                  </a:extLst>
                </p:cNvPr>
                <p:cNvSpPr/>
                <p:nvPr/>
              </p:nvSpPr>
              <p:spPr>
                <a:xfrm rot="20876766">
                  <a:off x="4205273" y="1893522"/>
                  <a:ext cx="64180" cy="85651"/>
                </a:xfrm>
                <a:custGeom>
                  <a:avLst/>
                  <a:gdLst>
                    <a:gd name="connsiteX0" fmla="*/ 64180 w 64180"/>
                    <a:gd name="connsiteY0" fmla="*/ 83344 h 85651"/>
                    <a:gd name="connsiteX1" fmla="*/ 59197 w 64180"/>
                    <a:gd name="connsiteY1" fmla="*/ 17947 h 85651"/>
                    <a:gd name="connsiteX2" fmla="*/ 7308 w 64180"/>
                    <a:gd name="connsiteY2" fmla="*/ 780 h 85651"/>
                    <a:gd name="connsiteX3" fmla="*/ 10879 w 64180"/>
                    <a:gd name="connsiteY3" fmla="*/ 59290 h 85651"/>
                    <a:gd name="connsiteX4" fmla="*/ 35953 w 64180"/>
                    <a:gd name="connsiteY4" fmla="*/ 69067 h 85651"/>
                    <a:gd name="connsiteX5" fmla="*/ 61308 w 64180"/>
                    <a:gd name="connsiteY5" fmla="*/ 85308 h 85651"/>
                    <a:gd name="connsiteX6" fmla="*/ 64180 w 64180"/>
                    <a:gd name="connsiteY6" fmla="*/ 83344 h 85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180" h="85651">
                      <a:moveTo>
                        <a:pt x="64180" y="83344"/>
                      </a:moveTo>
                      <a:cubicBezTo>
                        <a:pt x="53601" y="63997"/>
                        <a:pt x="69871" y="35130"/>
                        <a:pt x="59197" y="17947"/>
                      </a:cubicBezTo>
                      <a:cubicBezTo>
                        <a:pt x="55085" y="11315"/>
                        <a:pt x="14566" y="-3558"/>
                        <a:pt x="7308" y="780"/>
                      </a:cubicBezTo>
                      <a:cubicBezTo>
                        <a:pt x="-6981" y="9312"/>
                        <a:pt x="2695" y="49861"/>
                        <a:pt x="10879" y="59290"/>
                      </a:cubicBezTo>
                      <a:cubicBezTo>
                        <a:pt x="20038" y="69869"/>
                        <a:pt x="24583" y="64262"/>
                        <a:pt x="35953" y="69067"/>
                      </a:cubicBezTo>
                      <a:cubicBezTo>
                        <a:pt x="45647" y="73171"/>
                        <a:pt x="48908" y="88092"/>
                        <a:pt x="61308" y="85308"/>
                      </a:cubicBezTo>
                      <a:lnTo>
                        <a:pt x="64180" y="83344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55" name="Forme libre : forme 21">
                  <a:extLst>
                    <a:ext uri="{FF2B5EF4-FFF2-40B4-BE49-F238E27FC236}">
                      <a16:creationId xmlns:a16="http://schemas.microsoft.com/office/drawing/2014/main" id="{54F70CC0-9E03-AA0D-CE83-F2AD8100BD39}"/>
                    </a:ext>
                  </a:extLst>
                </p:cNvPr>
                <p:cNvSpPr/>
                <p:nvPr/>
              </p:nvSpPr>
              <p:spPr>
                <a:xfrm rot="20876766">
                  <a:off x="4147315" y="1531897"/>
                  <a:ext cx="294060" cy="249074"/>
                </a:xfrm>
                <a:custGeom>
                  <a:avLst/>
                  <a:gdLst>
                    <a:gd name="connsiteX0" fmla="*/ 13030 w 294060"/>
                    <a:gd name="connsiteY0" fmla="*/ 10794 h 249074"/>
                    <a:gd name="connsiteX1" fmla="*/ 515 w 294060"/>
                    <a:gd name="connsiteY1" fmla="*/ 37251 h 249074"/>
                    <a:gd name="connsiteX2" fmla="*/ 18028 w 294060"/>
                    <a:gd name="connsiteY2" fmla="*/ 63069 h 249074"/>
                    <a:gd name="connsiteX3" fmla="*/ 65845 w 294060"/>
                    <a:gd name="connsiteY3" fmla="*/ 55303 h 249074"/>
                    <a:gd name="connsiteX4" fmla="*/ 89438 w 294060"/>
                    <a:gd name="connsiteY4" fmla="*/ 65200 h 249074"/>
                    <a:gd name="connsiteX5" fmla="*/ 80023 w 294060"/>
                    <a:gd name="connsiteY5" fmla="*/ 107369 h 249074"/>
                    <a:gd name="connsiteX6" fmla="*/ 102590 w 294060"/>
                    <a:gd name="connsiteY6" fmla="*/ 109527 h 249074"/>
                    <a:gd name="connsiteX7" fmla="*/ 109977 w 294060"/>
                    <a:gd name="connsiteY7" fmla="*/ 127663 h 249074"/>
                    <a:gd name="connsiteX8" fmla="*/ 136660 w 294060"/>
                    <a:gd name="connsiteY8" fmla="*/ 158080 h 249074"/>
                    <a:gd name="connsiteX9" fmla="*/ 138812 w 294060"/>
                    <a:gd name="connsiteY9" fmla="*/ 197526 h 249074"/>
                    <a:gd name="connsiteX10" fmla="*/ 170162 w 294060"/>
                    <a:gd name="connsiteY10" fmla="*/ 165481 h 249074"/>
                    <a:gd name="connsiteX11" fmla="*/ 209836 w 294060"/>
                    <a:gd name="connsiteY11" fmla="*/ 184325 h 249074"/>
                    <a:gd name="connsiteX12" fmla="*/ 254011 w 294060"/>
                    <a:gd name="connsiteY12" fmla="*/ 248044 h 249074"/>
                    <a:gd name="connsiteX13" fmla="*/ 294060 w 294060"/>
                    <a:gd name="connsiteY13" fmla="*/ 235647 h 249074"/>
                    <a:gd name="connsiteX14" fmla="*/ 246009 w 294060"/>
                    <a:gd name="connsiteY14" fmla="*/ 157214 h 249074"/>
                    <a:gd name="connsiteX15" fmla="*/ 180306 w 294060"/>
                    <a:gd name="connsiteY15" fmla="*/ 73102 h 249074"/>
                    <a:gd name="connsiteX16" fmla="*/ 15491 w 294060"/>
                    <a:gd name="connsiteY16" fmla="*/ 7989 h 249074"/>
                    <a:gd name="connsiteX17" fmla="*/ 13030 w 294060"/>
                    <a:gd name="connsiteY17" fmla="*/ 10794 h 249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94060" h="249074">
                      <a:moveTo>
                        <a:pt x="13030" y="10794"/>
                      </a:moveTo>
                      <a:cubicBezTo>
                        <a:pt x="1192" y="18298"/>
                        <a:pt x="1620" y="24794"/>
                        <a:pt x="515" y="37251"/>
                      </a:cubicBezTo>
                      <a:cubicBezTo>
                        <a:pt x="-1343" y="58123"/>
                        <a:pt x="1245" y="59881"/>
                        <a:pt x="18028" y="63069"/>
                      </a:cubicBezTo>
                      <a:cubicBezTo>
                        <a:pt x="35579" y="66402"/>
                        <a:pt x="50067" y="61479"/>
                        <a:pt x="65845" y="55303"/>
                      </a:cubicBezTo>
                      <a:cubicBezTo>
                        <a:pt x="82006" y="48993"/>
                        <a:pt x="94201" y="43766"/>
                        <a:pt x="89438" y="65200"/>
                      </a:cubicBezTo>
                      <a:cubicBezTo>
                        <a:pt x="86426" y="78754"/>
                        <a:pt x="60262" y="92070"/>
                        <a:pt x="80023" y="107369"/>
                      </a:cubicBezTo>
                      <a:cubicBezTo>
                        <a:pt x="87685" y="113303"/>
                        <a:pt x="95096" y="104420"/>
                        <a:pt x="102590" y="109527"/>
                      </a:cubicBezTo>
                      <a:cubicBezTo>
                        <a:pt x="108139" y="113319"/>
                        <a:pt x="106247" y="122360"/>
                        <a:pt x="109977" y="127663"/>
                      </a:cubicBezTo>
                      <a:cubicBezTo>
                        <a:pt x="117415" y="138218"/>
                        <a:pt x="132650" y="145457"/>
                        <a:pt x="136660" y="158080"/>
                      </a:cubicBezTo>
                      <a:cubicBezTo>
                        <a:pt x="141149" y="172207"/>
                        <a:pt x="125698" y="185272"/>
                        <a:pt x="138812" y="197526"/>
                      </a:cubicBezTo>
                      <a:cubicBezTo>
                        <a:pt x="155106" y="187126"/>
                        <a:pt x="157818" y="176359"/>
                        <a:pt x="170162" y="165481"/>
                      </a:cubicBezTo>
                      <a:cubicBezTo>
                        <a:pt x="194808" y="143765"/>
                        <a:pt x="200730" y="162763"/>
                        <a:pt x="209836" y="184325"/>
                      </a:cubicBezTo>
                      <a:cubicBezTo>
                        <a:pt x="216555" y="200233"/>
                        <a:pt x="233898" y="241191"/>
                        <a:pt x="254011" y="248044"/>
                      </a:cubicBezTo>
                      <a:cubicBezTo>
                        <a:pt x="267032" y="252475"/>
                        <a:pt x="281674" y="241545"/>
                        <a:pt x="294060" y="235647"/>
                      </a:cubicBezTo>
                      <a:cubicBezTo>
                        <a:pt x="291044" y="209873"/>
                        <a:pt x="261147" y="178739"/>
                        <a:pt x="246009" y="157214"/>
                      </a:cubicBezTo>
                      <a:cubicBezTo>
                        <a:pt x="225755" y="128408"/>
                        <a:pt x="204598" y="98004"/>
                        <a:pt x="180306" y="73102"/>
                      </a:cubicBezTo>
                      <a:cubicBezTo>
                        <a:pt x="154082" y="46226"/>
                        <a:pt x="48747" y="-23450"/>
                        <a:pt x="15491" y="7989"/>
                      </a:cubicBezTo>
                      <a:lnTo>
                        <a:pt x="13030" y="10794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56" name="Forme libre : forme 22">
                  <a:extLst>
                    <a:ext uri="{FF2B5EF4-FFF2-40B4-BE49-F238E27FC236}">
                      <a16:creationId xmlns:a16="http://schemas.microsoft.com/office/drawing/2014/main" id="{67CD5C7E-470D-CEBA-A5FA-760907F8353E}"/>
                    </a:ext>
                  </a:extLst>
                </p:cNvPr>
                <p:cNvSpPr/>
                <p:nvPr/>
              </p:nvSpPr>
              <p:spPr>
                <a:xfrm rot="20876766">
                  <a:off x="4360520" y="1876289"/>
                  <a:ext cx="282843" cy="129688"/>
                </a:xfrm>
                <a:custGeom>
                  <a:avLst/>
                  <a:gdLst>
                    <a:gd name="connsiteX0" fmla="*/ 277415 w 282843"/>
                    <a:gd name="connsiteY0" fmla="*/ 30149 h 129688"/>
                    <a:gd name="connsiteX1" fmla="*/ 216617 w 282843"/>
                    <a:gd name="connsiteY1" fmla="*/ 9813 h 129688"/>
                    <a:gd name="connsiteX2" fmla="*/ 148121 w 282843"/>
                    <a:gd name="connsiteY2" fmla="*/ 57812 h 129688"/>
                    <a:gd name="connsiteX3" fmla="*/ 126510 w 282843"/>
                    <a:gd name="connsiteY3" fmla="*/ 85889 h 129688"/>
                    <a:gd name="connsiteX4" fmla="*/ 105232 w 282843"/>
                    <a:gd name="connsiteY4" fmla="*/ 67386 h 129688"/>
                    <a:gd name="connsiteX5" fmla="*/ 85560 w 282843"/>
                    <a:gd name="connsiteY5" fmla="*/ 68154 h 129688"/>
                    <a:gd name="connsiteX6" fmla="*/ 84487 w 282843"/>
                    <a:gd name="connsiteY6" fmla="*/ 97068 h 129688"/>
                    <a:gd name="connsiteX7" fmla="*/ 46352 w 282843"/>
                    <a:gd name="connsiteY7" fmla="*/ 95037 h 129688"/>
                    <a:gd name="connsiteX8" fmla="*/ 0 w 282843"/>
                    <a:gd name="connsiteY8" fmla="*/ 100217 h 129688"/>
                    <a:gd name="connsiteX9" fmla="*/ 142466 w 282843"/>
                    <a:gd name="connsiteY9" fmla="*/ 114032 h 129688"/>
                    <a:gd name="connsiteX10" fmla="*/ 278334 w 282843"/>
                    <a:gd name="connsiteY10" fmla="*/ 33510 h 129688"/>
                    <a:gd name="connsiteX11" fmla="*/ 277415 w 282843"/>
                    <a:gd name="connsiteY11" fmla="*/ 30149 h 129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82843" h="129688">
                      <a:moveTo>
                        <a:pt x="277415" y="30149"/>
                      </a:moveTo>
                      <a:cubicBezTo>
                        <a:pt x="256728" y="691"/>
                        <a:pt x="251644" y="-9360"/>
                        <a:pt x="216617" y="9813"/>
                      </a:cubicBezTo>
                      <a:cubicBezTo>
                        <a:pt x="192091" y="23245"/>
                        <a:pt x="167041" y="37055"/>
                        <a:pt x="148121" y="57812"/>
                      </a:cubicBezTo>
                      <a:cubicBezTo>
                        <a:pt x="141685" y="64866"/>
                        <a:pt x="136509" y="82602"/>
                        <a:pt x="126510" y="85889"/>
                      </a:cubicBezTo>
                      <a:cubicBezTo>
                        <a:pt x="110090" y="91292"/>
                        <a:pt x="113538" y="75785"/>
                        <a:pt x="105232" y="67386"/>
                      </a:cubicBezTo>
                      <a:cubicBezTo>
                        <a:pt x="94553" y="56593"/>
                        <a:pt x="88032" y="51965"/>
                        <a:pt x="85560" y="68154"/>
                      </a:cubicBezTo>
                      <a:cubicBezTo>
                        <a:pt x="83754" y="80060"/>
                        <a:pt x="100048" y="83967"/>
                        <a:pt x="84487" y="97068"/>
                      </a:cubicBezTo>
                      <a:cubicBezTo>
                        <a:pt x="69057" y="77945"/>
                        <a:pt x="65725" y="89478"/>
                        <a:pt x="46352" y="95037"/>
                      </a:cubicBezTo>
                      <a:cubicBezTo>
                        <a:pt x="31220" y="99387"/>
                        <a:pt x="12638" y="89162"/>
                        <a:pt x="0" y="100217"/>
                      </a:cubicBezTo>
                      <a:cubicBezTo>
                        <a:pt x="24806" y="148519"/>
                        <a:pt x="103097" y="125563"/>
                        <a:pt x="142466" y="114032"/>
                      </a:cubicBezTo>
                      <a:cubicBezTo>
                        <a:pt x="164632" y="107547"/>
                        <a:pt x="310075" y="71724"/>
                        <a:pt x="278334" y="33510"/>
                      </a:cubicBezTo>
                      <a:lnTo>
                        <a:pt x="277415" y="30149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</p:grpSp>
          <p:pic>
            <p:nvPicPr>
              <p:cNvPr id="237" name="Image 36">
                <a:extLst>
                  <a:ext uri="{FF2B5EF4-FFF2-40B4-BE49-F238E27FC236}">
                    <a16:creationId xmlns:a16="http://schemas.microsoft.com/office/drawing/2014/main" id="{23267FE5-247A-A0D7-5B4A-8CED8E7BA0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45923"/>
              <a:stretch/>
            </p:blipFill>
            <p:spPr>
              <a:xfrm>
                <a:off x="1261227" y="3157809"/>
                <a:ext cx="3999323" cy="2162723"/>
              </a:xfrm>
              <a:prstGeom prst="rect">
                <a:avLst/>
              </a:prstGeom>
            </p:spPr>
          </p:pic>
        </p:grpSp>
        <p:sp>
          <p:nvSpPr>
            <p:cNvPr id="232" name="Forme libre : forme 74">
              <a:extLst>
                <a:ext uri="{FF2B5EF4-FFF2-40B4-BE49-F238E27FC236}">
                  <a16:creationId xmlns:a16="http://schemas.microsoft.com/office/drawing/2014/main" id="{A1948A25-C006-3A03-CAC6-FDBF79A9C65D}"/>
                </a:ext>
              </a:extLst>
            </p:cNvPr>
            <p:cNvSpPr/>
            <p:nvPr/>
          </p:nvSpPr>
          <p:spPr>
            <a:xfrm>
              <a:off x="1241510" y="2785245"/>
              <a:ext cx="4018435" cy="635293"/>
            </a:xfrm>
            <a:custGeom>
              <a:avLst/>
              <a:gdLst>
                <a:gd name="connsiteX0" fmla="*/ 68979 w 4018435"/>
                <a:gd name="connsiteY0" fmla="*/ 390799 h 635293"/>
                <a:gd name="connsiteX1" fmla="*/ 422547 w 4018435"/>
                <a:gd name="connsiteY1" fmla="*/ 165247 h 635293"/>
                <a:gd name="connsiteX2" fmla="*/ 837075 w 4018435"/>
                <a:gd name="connsiteY2" fmla="*/ 226207 h 635293"/>
                <a:gd name="connsiteX3" fmla="*/ 1361331 w 4018435"/>
                <a:gd name="connsiteY3" fmla="*/ 110383 h 635293"/>
                <a:gd name="connsiteX4" fmla="*/ 1781955 w 4018435"/>
                <a:gd name="connsiteY4" fmla="*/ 232303 h 635293"/>
                <a:gd name="connsiteX5" fmla="*/ 2397651 w 4018435"/>
                <a:gd name="connsiteY5" fmla="*/ 55519 h 635293"/>
                <a:gd name="connsiteX6" fmla="*/ 2909715 w 4018435"/>
                <a:gd name="connsiteY6" fmla="*/ 201823 h 635293"/>
                <a:gd name="connsiteX7" fmla="*/ 3403491 w 4018435"/>
                <a:gd name="connsiteY7" fmla="*/ 655 h 635293"/>
                <a:gd name="connsiteX8" fmla="*/ 3860691 w 4018435"/>
                <a:gd name="connsiteY8" fmla="*/ 140863 h 635293"/>
                <a:gd name="connsiteX9" fmla="*/ 3982611 w 4018435"/>
                <a:gd name="connsiteY9" fmla="*/ 238399 h 635293"/>
                <a:gd name="connsiteX10" fmla="*/ 4006995 w 4018435"/>
                <a:gd name="connsiteY10" fmla="*/ 470047 h 635293"/>
                <a:gd name="connsiteX11" fmla="*/ 3818019 w 4018435"/>
                <a:gd name="connsiteY11" fmla="*/ 543199 h 635293"/>
                <a:gd name="connsiteX12" fmla="*/ 2269635 w 4018435"/>
                <a:gd name="connsiteY12" fmla="*/ 573679 h 635293"/>
                <a:gd name="connsiteX13" fmla="*/ 513987 w 4018435"/>
                <a:gd name="connsiteY13" fmla="*/ 634639 h 635293"/>
                <a:gd name="connsiteX14" fmla="*/ 38499 w 4018435"/>
                <a:gd name="connsiteY14" fmla="*/ 531007 h 635293"/>
                <a:gd name="connsiteX15" fmla="*/ 68979 w 4018435"/>
                <a:gd name="connsiteY15" fmla="*/ 390799 h 63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18435" h="635293">
                  <a:moveTo>
                    <a:pt x="68979" y="390799"/>
                  </a:moveTo>
                  <a:cubicBezTo>
                    <a:pt x="132987" y="329839"/>
                    <a:pt x="294531" y="192679"/>
                    <a:pt x="422547" y="165247"/>
                  </a:cubicBezTo>
                  <a:cubicBezTo>
                    <a:pt x="550563" y="137815"/>
                    <a:pt x="680611" y="235351"/>
                    <a:pt x="837075" y="226207"/>
                  </a:cubicBezTo>
                  <a:cubicBezTo>
                    <a:pt x="993539" y="217063"/>
                    <a:pt x="1203851" y="109367"/>
                    <a:pt x="1361331" y="110383"/>
                  </a:cubicBezTo>
                  <a:cubicBezTo>
                    <a:pt x="1518811" y="111399"/>
                    <a:pt x="1609235" y="241447"/>
                    <a:pt x="1781955" y="232303"/>
                  </a:cubicBezTo>
                  <a:cubicBezTo>
                    <a:pt x="1954675" y="223159"/>
                    <a:pt x="2209691" y="60599"/>
                    <a:pt x="2397651" y="55519"/>
                  </a:cubicBezTo>
                  <a:cubicBezTo>
                    <a:pt x="2585611" y="50439"/>
                    <a:pt x="2742075" y="210967"/>
                    <a:pt x="2909715" y="201823"/>
                  </a:cubicBezTo>
                  <a:cubicBezTo>
                    <a:pt x="3077355" y="192679"/>
                    <a:pt x="3244995" y="10815"/>
                    <a:pt x="3403491" y="655"/>
                  </a:cubicBezTo>
                  <a:cubicBezTo>
                    <a:pt x="3561987" y="-9505"/>
                    <a:pt x="3764171" y="101239"/>
                    <a:pt x="3860691" y="140863"/>
                  </a:cubicBezTo>
                  <a:cubicBezTo>
                    <a:pt x="3957211" y="180487"/>
                    <a:pt x="3958227" y="183535"/>
                    <a:pt x="3982611" y="238399"/>
                  </a:cubicBezTo>
                  <a:cubicBezTo>
                    <a:pt x="4006995" y="293263"/>
                    <a:pt x="4034427" y="419247"/>
                    <a:pt x="4006995" y="470047"/>
                  </a:cubicBezTo>
                  <a:cubicBezTo>
                    <a:pt x="3979563" y="520847"/>
                    <a:pt x="4107579" y="525927"/>
                    <a:pt x="3818019" y="543199"/>
                  </a:cubicBezTo>
                  <a:cubicBezTo>
                    <a:pt x="3528459" y="560471"/>
                    <a:pt x="2269635" y="573679"/>
                    <a:pt x="2269635" y="573679"/>
                  </a:cubicBezTo>
                  <a:cubicBezTo>
                    <a:pt x="1718963" y="588919"/>
                    <a:pt x="885843" y="641751"/>
                    <a:pt x="513987" y="634639"/>
                  </a:cubicBezTo>
                  <a:cubicBezTo>
                    <a:pt x="142131" y="627527"/>
                    <a:pt x="109619" y="571647"/>
                    <a:pt x="38499" y="531007"/>
                  </a:cubicBezTo>
                  <a:cubicBezTo>
                    <a:pt x="-32621" y="490367"/>
                    <a:pt x="4971" y="451759"/>
                    <a:pt x="68979" y="39079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3" name="Image 75">
              <a:extLst>
                <a:ext uri="{FF2B5EF4-FFF2-40B4-BE49-F238E27FC236}">
                  <a16:creationId xmlns:a16="http://schemas.microsoft.com/office/drawing/2014/main" id="{B22D24B8-A666-6D91-2E13-FDC07F1C8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8235" y="3233766"/>
              <a:ext cx="2384983" cy="17002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234" name="Rectangle 76">
              <a:extLst>
                <a:ext uri="{FF2B5EF4-FFF2-40B4-BE49-F238E27FC236}">
                  <a16:creationId xmlns:a16="http://schemas.microsoft.com/office/drawing/2014/main" id="{6CF94124-8AAD-5044-A1EE-B04441D1EFB5}"/>
                </a:ext>
              </a:extLst>
            </p:cNvPr>
            <p:cNvSpPr/>
            <p:nvPr/>
          </p:nvSpPr>
          <p:spPr>
            <a:xfrm>
              <a:off x="2037153" y="3229566"/>
              <a:ext cx="2401009" cy="169278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5" name="Ellipse 77">
              <a:extLst>
                <a:ext uri="{FF2B5EF4-FFF2-40B4-BE49-F238E27FC236}">
                  <a16:creationId xmlns:a16="http://schemas.microsoft.com/office/drawing/2014/main" id="{7A071D35-060B-0DF7-7F01-051CA8FDB295}"/>
                </a:ext>
              </a:extLst>
            </p:cNvPr>
            <p:cNvSpPr/>
            <p:nvPr/>
          </p:nvSpPr>
          <p:spPr>
            <a:xfrm>
              <a:off x="1266078" y="1324945"/>
              <a:ext cx="3995720" cy="3995720"/>
            </a:xfrm>
            <a:prstGeom prst="ellipse">
              <a:avLst/>
            </a:prstGeom>
            <a:noFill/>
            <a:ln w="28575">
              <a:solidFill>
                <a:srgbClr val="0200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9" name="Groupe 78">
            <a:extLst>
              <a:ext uri="{FF2B5EF4-FFF2-40B4-BE49-F238E27FC236}">
                <a16:creationId xmlns:a16="http://schemas.microsoft.com/office/drawing/2014/main" id="{23475C17-E839-9330-5652-4C700C5DC7EA}"/>
              </a:ext>
            </a:extLst>
          </p:cNvPr>
          <p:cNvGrpSpPr/>
          <p:nvPr/>
        </p:nvGrpSpPr>
        <p:grpSpPr>
          <a:xfrm>
            <a:off x="2647165" y="5691320"/>
            <a:ext cx="548640" cy="548640"/>
            <a:chOff x="1241510" y="1324945"/>
            <a:chExt cx="4020288" cy="3999920"/>
          </a:xfrm>
        </p:grpSpPr>
        <p:grpSp>
          <p:nvGrpSpPr>
            <p:cNvPr id="260" name="Groupe 66">
              <a:extLst>
                <a:ext uri="{FF2B5EF4-FFF2-40B4-BE49-F238E27FC236}">
                  <a16:creationId xmlns:a16="http://schemas.microsoft.com/office/drawing/2014/main" id="{F308F258-44A3-97C1-4E9E-7E664BFCE10B}"/>
                </a:ext>
              </a:extLst>
            </p:cNvPr>
            <p:cNvGrpSpPr/>
            <p:nvPr/>
          </p:nvGrpSpPr>
          <p:grpSpPr>
            <a:xfrm>
              <a:off x="1253541" y="1325562"/>
              <a:ext cx="4007009" cy="3999303"/>
              <a:chOff x="1253541" y="1325562"/>
              <a:chExt cx="4007009" cy="3999303"/>
            </a:xfrm>
          </p:grpSpPr>
          <p:grpSp>
            <p:nvGrpSpPr>
              <p:cNvPr id="265" name="Groupe 2">
                <a:extLst>
                  <a:ext uri="{FF2B5EF4-FFF2-40B4-BE49-F238E27FC236}">
                    <a16:creationId xmlns:a16="http://schemas.microsoft.com/office/drawing/2014/main" id="{03438858-A86F-8E01-110F-EE5B40B8757D}"/>
                  </a:ext>
                </a:extLst>
              </p:cNvPr>
              <p:cNvGrpSpPr/>
              <p:nvPr/>
            </p:nvGrpSpPr>
            <p:grpSpPr>
              <a:xfrm>
                <a:off x="1253541" y="1325562"/>
                <a:ext cx="3996065" cy="3999303"/>
                <a:chOff x="1253541" y="1325562"/>
                <a:chExt cx="3996065" cy="3999303"/>
              </a:xfrm>
            </p:grpSpPr>
            <p:grpSp>
              <p:nvGrpSpPr>
                <p:cNvPr id="267" name="Groupe 3">
                  <a:extLst>
                    <a:ext uri="{FF2B5EF4-FFF2-40B4-BE49-F238E27FC236}">
                      <a16:creationId xmlns:a16="http://schemas.microsoft.com/office/drawing/2014/main" id="{BF980A24-AC05-930A-52AC-F944E74C8BFF}"/>
                    </a:ext>
                  </a:extLst>
                </p:cNvPr>
                <p:cNvGrpSpPr/>
                <p:nvPr/>
              </p:nvGrpSpPr>
              <p:grpSpPr>
                <a:xfrm>
                  <a:off x="1253541" y="1325562"/>
                  <a:ext cx="3996065" cy="3999303"/>
                  <a:chOff x="4710881" y="1159369"/>
                  <a:chExt cx="914479" cy="915220"/>
                </a:xfrm>
              </p:grpSpPr>
              <p:sp>
                <p:nvSpPr>
                  <p:cNvPr id="286" name="Ellipse 24">
                    <a:extLst>
                      <a:ext uri="{FF2B5EF4-FFF2-40B4-BE49-F238E27FC236}">
                        <a16:creationId xmlns:a16="http://schemas.microsoft.com/office/drawing/2014/main" id="{FB83078A-FA36-EB64-E152-B5709D24F0DE}"/>
                      </a:ext>
                    </a:extLst>
                  </p:cNvPr>
                  <p:cNvSpPr/>
                  <p:nvPr/>
                </p:nvSpPr>
                <p:spPr>
                  <a:xfrm>
                    <a:off x="4710960" y="1159369"/>
                    <a:ext cx="914400" cy="914400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 w="12700">
                    <a:solidFill>
                      <a:srgbClr val="02008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287" name="Image 25">
                    <a:extLst>
                      <a:ext uri="{FF2B5EF4-FFF2-40B4-BE49-F238E27FC236}">
                        <a16:creationId xmlns:a16="http://schemas.microsoft.com/office/drawing/2014/main" id="{24226F6B-CF03-B7B4-4D81-E27E34854F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t="45879"/>
                  <a:stretch/>
                </p:blipFill>
                <p:spPr>
                  <a:xfrm>
                    <a:off x="4710881" y="1579661"/>
                    <a:ext cx="914479" cy="49492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68" name="Ellipse 5">
                  <a:extLst>
                    <a:ext uri="{FF2B5EF4-FFF2-40B4-BE49-F238E27FC236}">
                      <a16:creationId xmlns:a16="http://schemas.microsoft.com/office/drawing/2014/main" id="{D3CDF1EF-7321-1940-EDB3-26D5AFD5E51D}"/>
                    </a:ext>
                  </a:extLst>
                </p:cNvPr>
                <p:cNvSpPr/>
                <p:nvPr/>
              </p:nvSpPr>
              <p:spPr>
                <a:xfrm>
                  <a:off x="3551267" y="1930285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" name="Ellipse 6">
                  <a:extLst>
                    <a:ext uri="{FF2B5EF4-FFF2-40B4-BE49-F238E27FC236}">
                      <a16:creationId xmlns:a16="http://schemas.microsoft.com/office/drawing/2014/main" id="{B24DB36F-0E96-F224-77A5-6FDE85917456}"/>
                    </a:ext>
                  </a:extLst>
                </p:cNvPr>
                <p:cNvSpPr/>
                <p:nvPr/>
              </p:nvSpPr>
              <p:spPr>
                <a:xfrm>
                  <a:off x="3425190" y="1533135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" name="Ellipse 7">
                  <a:extLst>
                    <a:ext uri="{FF2B5EF4-FFF2-40B4-BE49-F238E27FC236}">
                      <a16:creationId xmlns:a16="http://schemas.microsoft.com/office/drawing/2014/main" id="{A1D1AF5F-7FEE-01C6-970D-D40E24AC77D1}"/>
                    </a:ext>
                  </a:extLst>
                </p:cNvPr>
                <p:cNvSpPr/>
                <p:nvPr/>
              </p:nvSpPr>
              <p:spPr>
                <a:xfrm>
                  <a:off x="2747010" y="2069816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1" name="Ellipse 8">
                  <a:extLst>
                    <a:ext uri="{FF2B5EF4-FFF2-40B4-BE49-F238E27FC236}">
                      <a16:creationId xmlns:a16="http://schemas.microsoft.com/office/drawing/2014/main" id="{9C79A135-433D-3C4A-AA26-D9FCA9BD955D}"/>
                    </a:ext>
                  </a:extLst>
                </p:cNvPr>
                <p:cNvSpPr/>
                <p:nvPr/>
              </p:nvSpPr>
              <p:spPr>
                <a:xfrm>
                  <a:off x="2173605" y="2041855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" name="Ellipse 9">
                  <a:extLst>
                    <a:ext uri="{FF2B5EF4-FFF2-40B4-BE49-F238E27FC236}">
                      <a16:creationId xmlns:a16="http://schemas.microsoft.com/office/drawing/2014/main" id="{D5A88B09-5F8C-B663-9335-5DEB98299B9A}"/>
                    </a:ext>
                  </a:extLst>
                </p:cNvPr>
                <p:cNvSpPr/>
                <p:nvPr/>
              </p:nvSpPr>
              <p:spPr>
                <a:xfrm>
                  <a:off x="1600200" y="2446710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" name="Ellipse 10">
                  <a:extLst>
                    <a:ext uri="{FF2B5EF4-FFF2-40B4-BE49-F238E27FC236}">
                      <a16:creationId xmlns:a16="http://schemas.microsoft.com/office/drawing/2014/main" id="{0E08D474-1FB6-0103-35E5-DA8B6A907295}"/>
                    </a:ext>
                  </a:extLst>
                </p:cNvPr>
                <p:cNvSpPr/>
                <p:nvPr/>
              </p:nvSpPr>
              <p:spPr>
                <a:xfrm>
                  <a:off x="1800122" y="2476588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" name="Ellipse 11">
                  <a:extLst>
                    <a:ext uri="{FF2B5EF4-FFF2-40B4-BE49-F238E27FC236}">
                      <a16:creationId xmlns:a16="http://schemas.microsoft.com/office/drawing/2014/main" id="{AFC7E6B4-4DF3-89A6-2400-6480D5D3E9F6}"/>
                    </a:ext>
                  </a:extLst>
                </p:cNvPr>
                <p:cNvSpPr/>
                <p:nvPr/>
              </p:nvSpPr>
              <p:spPr>
                <a:xfrm>
                  <a:off x="4497527" y="2483680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" name="Ellipse 12">
                  <a:extLst>
                    <a:ext uri="{FF2B5EF4-FFF2-40B4-BE49-F238E27FC236}">
                      <a16:creationId xmlns:a16="http://schemas.microsoft.com/office/drawing/2014/main" id="{33A2EB3D-4F95-928B-FB64-307384A4747A}"/>
                    </a:ext>
                  </a:extLst>
                </p:cNvPr>
                <p:cNvSpPr/>
                <p:nvPr/>
              </p:nvSpPr>
              <p:spPr>
                <a:xfrm>
                  <a:off x="4264633" y="2336774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6" name="Ellipse 13">
                  <a:extLst>
                    <a:ext uri="{FF2B5EF4-FFF2-40B4-BE49-F238E27FC236}">
                      <a16:creationId xmlns:a16="http://schemas.microsoft.com/office/drawing/2014/main" id="{2E5A498D-B10B-A4D2-D871-2BC25BEBAA0F}"/>
                    </a:ext>
                  </a:extLst>
                </p:cNvPr>
                <p:cNvSpPr/>
                <p:nvPr/>
              </p:nvSpPr>
              <p:spPr>
                <a:xfrm>
                  <a:off x="4649927" y="2916496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7" name="Ellipse 14">
                  <a:extLst>
                    <a:ext uri="{FF2B5EF4-FFF2-40B4-BE49-F238E27FC236}">
                      <a16:creationId xmlns:a16="http://schemas.microsoft.com/office/drawing/2014/main" id="{CE912DD0-2040-5B5D-0E61-29FFE3F70949}"/>
                    </a:ext>
                  </a:extLst>
                </p:cNvPr>
                <p:cNvSpPr/>
                <p:nvPr/>
              </p:nvSpPr>
              <p:spPr>
                <a:xfrm>
                  <a:off x="4849849" y="2946374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8" name="Ellipse 15">
                  <a:extLst>
                    <a:ext uri="{FF2B5EF4-FFF2-40B4-BE49-F238E27FC236}">
                      <a16:creationId xmlns:a16="http://schemas.microsoft.com/office/drawing/2014/main" id="{4E17E1C2-6BAB-F339-86A2-5383C6407223}"/>
                    </a:ext>
                  </a:extLst>
                </p:cNvPr>
                <p:cNvSpPr/>
                <p:nvPr/>
              </p:nvSpPr>
              <p:spPr>
                <a:xfrm>
                  <a:off x="3927423" y="2079049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" name="Ellipse 16">
                  <a:extLst>
                    <a:ext uri="{FF2B5EF4-FFF2-40B4-BE49-F238E27FC236}">
                      <a16:creationId xmlns:a16="http://schemas.microsoft.com/office/drawing/2014/main" id="{A4A5389E-9E9F-EF37-AD54-651DAC282F88}"/>
                    </a:ext>
                  </a:extLst>
                </p:cNvPr>
                <p:cNvSpPr/>
                <p:nvPr/>
              </p:nvSpPr>
              <p:spPr>
                <a:xfrm>
                  <a:off x="3946681" y="2382692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" name="Forme libre : forme 17">
                  <a:extLst>
                    <a:ext uri="{FF2B5EF4-FFF2-40B4-BE49-F238E27FC236}">
                      <a16:creationId xmlns:a16="http://schemas.microsoft.com/office/drawing/2014/main" id="{7C4C7AF6-DABF-9DFD-D0BD-97DC5000FBCA}"/>
                    </a:ext>
                  </a:extLst>
                </p:cNvPr>
                <p:cNvSpPr/>
                <p:nvPr/>
              </p:nvSpPr>
              <p:spPr>
                <a:xfrm rot="20876766">
                  <a:off x="4084240" y="1504479"/>
                  <a:ext cx="529343" cy="558133"/>
                </a:xfrm>
                <a:custGeom>
                  <a:avLst/>
                  <a:gdLst>
                    <a:gd name="connsiteX0" fmla="*/ 153645 w 529343"/>
                    <a:gd name="connsiteY0" fmla="*/ 7324 h 558133"/>
                    <a:gd name="connsiteX1" fmla="*/ 129325 w 529343"/>
                    <a:gd name="connsiteY1" fmla="*/ 0 h 558133"/>
                    <a:gd name="connsiteX2" fmla="*/ 8533 w 529343"/>
                    <a:gd name="connsiteY2" fmla="*/ 173277 h 558133"/>
                    <a:gd name="connsiteX3" fmla="*/ 49955 w 529343"/>
                    <a:gd name="connsiteY3" fmla="*/ 412595 h 558133"/>
                    <a:gd name="connsiteX4" fmla="*/ 329113 w 529343"/>
                    <a:gd name="connsiteY4" fmla="*/ 555083 h 558133"/>
                    <a:gd name="connsiteX5" fmla="*/ 529343 w 529343"/>
                    <a:gd name="connsiteY5" fmla="*/ 456323 h 558133"/>
                    <a:gd name="connsiteX6" fmla="*/ 368919 w 529343"/>
                    <a:gd name="connsiteY6" fmla="*/ 192258 h 558133"/>
                    <a:gd name="connsiteX7" fmla="*/ 153645 w 529343"/>
                    <a:gd name="connsiteY7" fmla="*/ 7324 h 558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9343" h="558133">
                      <a:moveTo>
                        <a:pt x="153645" y="7324"/>
                      </a:moveTo>
                      <a:cubicBezTo>
                        <a:pt x="142857" y="1912"/>
                        <a:pt x="129325" y="0"/>
                        <a:pt x="129325" y="0"/>
                      </a:cubicBezTo>
                      <a:cubicBezTo>
                        <a:pt x="129325" y="0"/>
                        <a:pt x="41782" y="30762"/>
                        <a:pt x="8533" y="173277"/>
                      </a:cubicBezTo>
                      <a:cubicBezTo>
                        <a:pt x="-24723" y="315796"/>
                        <a:pt x="49955" y="412595"/>
                        <a:pt x="49955" y="412595"/>
                      </a:cubicBezTo>
                      <a:cubicBezTo>
                        <a:pt x="49955" y="412595"/>
                        <a:pt x="153688" y="582795"/>
                        <a:pt x="329113" y="555083"/>
                      </a:cubicBezTo>
                      <a:cubicBezTo>
                        <a:pt x="501830" y="527798"/>
                        <a:pt x="529343" y="456323"/>
                        <a:pt x="529343" y="456323"/>
                      </a:cubicBezTo>
                      <a:cubicBezTo>
                        <a:pt x="529343" y="456323"/>
                        <a:pt x="477980" y="333937"/>
                        <a:pt x="368919" y="192258"/>
                      </a:cubicBezTo>
                      <a:cubicBezTo>
                        <a:pt x="290663" y="90600"/>
                        <a:pt x="194572" y="27857"/>
                        <a:pt x="153645" y="7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81" name="Forme libre : forme 18">
                  <a:extLst>
                    <a:ext uri="{FF2B5EF4-FFF2-40B4-BE49-F238E27FC236}">
                      <a16:creationId xmlns:a16="http://schemas.microsoft.com/office/drawing/2014/main" id="{6DD389A5-C064-6ED8-A80E-9DD3A7C15654}"/>
                    </a:ext>
                  </a:extLst>
                </p:cNvPr>
                <p:cNvSpPr/>
                <p:nvPr/>
              </p:nvSpPr>
              <p:spPr>
                <a:xfrm rot="20876766">
                  <a:off x="4168381" y="1671786"/>
                  <a:ext cx="104632" cy="215338"/>
                </a:xfrm>
                <a:custGeom>
                  <a:avLst/>
                  <a:gdLst>
                    <a:gd name="connsiteX0" fmla="*/ 38846 w 104632"/>
                    <a:gd name="connsiteY0" fmla="*/ 108558 h 215338"/>
                    <a:gd name="connsiteX1" fmla="*/ 14791 w 104632"/>
                    <a:gd name="connsiteY1" fmla="*/ 87142 h 215338"/>
                    <a:gd name="connsiteX2" fmla="*/ 18747 w 104632"/>
                    <a:gd name="connsiteY2" fmla="*/ 52005 h 215338"/>
                    <a:gd name="connsiteX3" fmla="*/ 57432 w 104632"/>
                    <a:gd name="connsiteY3" fmla="*/ 4 h 215338"/>
                    <a:gd name="connsiteX4" fmla="*/ 103116 w 104632"/>
                    <a:gd name="connsiteY4" fmla="*/ 47413 h 215338"/>
                    <a:gd name="connsiteX5" fmla="*/ 55411 w 104632"/>
                    <a:gd name="connsiteY5" fmla="*/ 103658 h 215338"/>
                    <a:gd name="connsiteX6" fmla="*/ 96642 w 104632"/>
                    <a:gd name="connsiteY6" fmla="*/ 142180 h 215338"/>
                    <a:gd name="connsiteX7" fmla="*/ 104373 w 104632"/>
                    <a:gd name="connsiteY7" fmla="*/ 178324 h 215338"/>
                    <a:gd name="connsiteX8" fmla="*/ 98195 w 104632"/>
                    <a:gd name="connsiteY8" fmla="*/ 190436 h 215338"/>
                    <a:gd name="connsiteX9" fmla="*/ 103062 w 104632"/>
                    <a:gd name="connsiteY9" fmla="*/ 206541 h 215338"/>
                    <a:gd name="connsiteX10" fmla="*/ 59202 w 104632"/>
                    <a:gd name="connsiteY10" fmla="*/ 201771 h 215338"/>
                    <a:gd name="connsiteX11" fmla="*/ 17556 w 104632"/>
                    <a:gd name="connsiteY11" fmla="*/ 202609 h 215338"/>
                    <a:gd name="connsiteX12" fmla="*/ 88 w 104632"/>
                    <a:gd name="connsiteY12" fmla="*/ 154642 h 215338"/>
                    <a:gd name="connsiteX13" fmla="*/ 34896 w 104632"/>
                    <a:gd name="connsiteY13" fmla="*/ 115078 h 215338"/>
                    <a:gd name="connsiteX14" fmla="*/ 38846 w 104632"/>
                    <a:gd name="connsiteY14" fmla="*/ 108558 h 215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4632" h="215338">
                      <a:moveTo>
                        <a:pt x="38846" y="108558"/>
                      </a:moveTo>
                      <a:cubicBezTo>
                        <a:pt x="25152" y="116042"/>
                        <a:pt x="18013" y="98211"/>
                        <a:pt x="14791" y="87142"/>
                      </a:cubicBezTo>
                      <a:cubicBezTo>
                        <a:pt x="10318" y="71780"/>
                        <a:pt x="13628" y="67498"/>
                        <a:pt x="18747" y="52005"/>
                      </a:cubicBezTo>
                      <a:cubicBezTo>
                        <a:pt x="24936" y="33274"/>
                        <a:pt x="32460" y="-429"/>
                        <a:pt x="57432" y="4"/>
                      </a:cubicBezTo>
                      <a:cubicBezTo>
                        <a:pt x="74650" y="310"/>
                        <a:pt x="105702" y="29976"/>
                        <a:pt x="103116" y="47413"/>
                      </a:cubicBezTo>
                      <a:cubicBezTo>
                        <a:pt x="100284" y="66517"/>
                        <a:pt x="67069" y="90401"/>
                        <a:pt x="55411" y="103658"/>
                      </a:cubicBezTo>
                      <a:cubicBezTo>
                        <a:pt x="77812" y="113103"/>
                        <a:pt x="85464" y="118340"/>
                        <a:pt x="96642" y="142180"/>
                      </a:cubicBezTo>
                      <a:cubicBezTo>
                        <a:pt x="103628" y="157080"/>
                        <a:pt x="105373" y="165192"/>
                        <a:pt x="104373" y="178324"/>
                      </a:cubicBezTo>
                      <a:cubicBezTo>
                        <a:pt x="104469" y="177018"/>
                        <a:pt x="98424" y="189716"/>
                        <a:pt x="98195" y="190436"/>
                      </a:cubicBezTo>
                      <a:cubicBezTo>
                        <a:pt x="97774" y="191803"/>
                        <a:pt x="102544" y="204183"/>
                        <a:pt x="103062" y="206541"/>
                      </a:cubicBezTo>
                      <a:cubicBezTo>
                        <a:pt x="87664" y="215697"/>
                        <a:pt x="78423" y="194027"/>
                        <a:pt x="59202" y="201771"/>
                      </a:cubicBezTo>
                      <a:cubicBezTo>
                        <a:pt x="41845" y="208779"/>
                        <a:pt x="32813" y="227975"/>
                        <a:pt x="17556" y="202609"/>
                      </a:cubicBezTo>
                      <a:cubicBezTo>
                        <a:pt x="14177" y="196977"/>
                        <a:pt x="-1304" y="160483"/>
                        <a:pt x="88" y="154642"/>
                      </a:cubicBezTo>
                      <a:cubicBezTo>
                        <a:pt x="4873" y="134541"/>
                        <a:pt x="39792" y="144594"/>
                        <a:pt x="34896" y="115078"/>
                      </a:cubicBezTo>
                      <a:lnTo>
                        <a:pt x="38846" y="108558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82" name="Forme libre : forme 19">
                  <a:extLst>
                    <a:ext uri="{FF2B5EF4-FFF2-40B4-BE49-F238E27FC236}">
                      <a16:creationId xmlns:a16="http://schemas.microsoft.com/office/drawing/2014/main" id="{89220304-294C-A982-3449-6C7B9E3BAA43}"/>
                    </a:ext>
                  </a:extLst>
                </p:cNvPr>
                <p:cNvSpPr/>
                <p:nvPr/>
              </p:nvSpPr>
              <p:spPr>
                <a:xfrm rot="20876766">
                  <a:off x="4135242" y="1843220"/>
                  <a:ext cx="40666" cy="53007"/>
                </a:xfrm>
                <a:custGeom>
                  <a:avLst/>
                  <a:gdLst>
                    <a:gd name="connsiteX0" fmla="*/ 36847 w 40666"/>
                    <a:gd name="connsiteY0" fmla="*/ 34729 h 53007"/>
                    <a:gd name="connsiteX1" fmla="*/ 1502 w 40666"/>
                    <a:gd name="connsiteY1" fmla="*/ 13074 h 53007"/>
                    <a:gd name="connsiteX2" fmla="*/ 38240 w 40666"/>
                    <a:gd name="connsiteY2" fmla="*/ 48688 h 53007"/>
                    <a:gd name="connsiteX3" fmla="*/ 40493 w 40666"/>
                    <a:gd name="connsiteY3" fmla="*/ 40583 h 53007"/>
                    <a:gd name="connsiteX4" fmla="*/ 36847 w 40666"/>
                    <a:gd name="connsiteY4" fmla="*/ 34729 h 53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666" h="53007">
                      <a:moveTo>
                        <a:pt x="36847" y="34729"/>
                      </a:moveTo>
                      <a:cubicBezTo>
                        <a:pt x="31186" y="22653"/>
                        <a:pt x="13996" y="-21743"/>
                        <a:pt x="1502" y="13074"/>
                      </a:cubicBezTo>
                      <a:cubicBezTo>
                        <a:pt x="-6199" y="34544"/>
                        <a:pt x="17179" y="64205"/>
                        <a:pt x="38240" y="48688"/>
                      </a:cubicBezTo>
                      <a:cubicBezTo>
                        <a:pt x="38304" y="45657"/>
                        <a:pt x="41425" y="43375"/>
                        <a:pt x="40493" y="40583"/>
                      </a:cubicBezTo>
                      <a:lnTo>
                        <a:pt x="36847" y="34729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83" name="Forme libre : forme 20">
                  <a:extLst>
                    <a:ext uri="{FF2B5EF4-FFF2-40B4-BE49-F238E27FC236}">
                      <a16:creationId xmlns:a16="http://schemas.microsoft.com/office/drawing/2014/main" id="{0B1F7213-88A1-826B-3092-C81DEFD5B52E}"/>
                    </a:ext>
                  </a:extLst>
                </p:cNvPr>
                <p:cNvSpPr/>
                <p:nvPr/>
              </p:nvSpPr>
              <p:spPr>
                <a:xfrm rot="20876766">
                  <a:off x="4205273" y="1893522"/>
                  <a:ext cx="64180" cy="85651"/>
                </a:xfrm>
                <a:custGeom>
                  <a:avLst/>
                  <a:gdLst>
                    <a:gd name="connsiteX0" fmla="*/ 64180 w 64180"/>
                    <a:gd name="connsiteY0" fmla="*/ 83344 h 85651"/>
                    <a:gd name="connsiteX1" fmla="*/ 59197 w 64180"/>
                    <a:gd name="connsiteY1" fmla="*/ 17947 h 85651"/>
                    <a:gd name="connsiteX2" fmla="*/ 7308 w 64180"/>
                    <a:gd name="connsiteY2" fmla="*/ 780 h 85651"/>
                    <a:gd name="connsiteX3" fmla="*/ 10879 w 64180"/>
                    <a:gd name="connsiteY3" fmla="*/ 59290 h 85651"/>
                    <a:gd name="connsiteX4" fmla="*/ 35953 w 64180"/>
                    <a:gd name="connsiteY4" fmla="*/ 69067 h 85651"/>
                    <a:gd name="connsiteX5" fmla="*/ 61308 w 64180"/>
                    <a:gd name="connsiteY5" fmla="*/ 85308 h 85651"/>
                    <a:gd name="connsiteX6" fmla="*/ 64180 w 64180"/>
                    <a:gd name="connsiteY6" fmla="*/ 83344 h 85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180" h="85651">
                      <a:moveTo>
                        <a:pt x="64180" y="83344"/>
                      </a:moveTo>
                      <a:cubicBezTo>
                        <a:pt x="53601" y="63997"/>
                        <a:pt x="69871" y="35130"/>
                        <a:pt x="59197" y="17947"/>
                      </a:cubicBezTo>
                      <a:cubicBezTo>
                        <a:pt x="55085" y="11315"/>
                        <a:pt x="14566" y="-3558"/>
                        <a:pt x="7308" y="780"/>
                      </a:cubicBezTo>
                      <a:cubicBezTo>
                        <a:pt x="-6981" y="9312"/>
                        <a:pt x="2695" y="49861"/>
                        <a:pt x="10879" y="59290"/>
                      </a:cubicBezTo>
                      <a:cubicBezTo>
                        <a:pt x="20038" y="69869"/>
                        <a:pt x="24583" y="64262"/>
                        <a:pt x="35953" y="69067"/>
                      </a:cubicBezTo>
                      <a:cubicBezTo>
                        <a:pt x="45647" y="73171"/>
                        <a:pt x="48908" y="88092"/>
                        <a:pt x="61308" y="85308"/>
                      </a:cubicBezTo>
                      <a:lnTo>
                        <a:pt x="64180" y="83344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84" name="Forme libre : forme 21">
                  <a:extLst>
                    <a:ext uri="{FF2B5EF4-FFF2-40B4-BE49-F238E27FC236}">
                      <a16:creationId xmlns:a16="http://schemas.microsoft.com/office/drawing/2014/main" id="{BEEDEB60-790C-432F-A927-5F60596CE25D}"/>
                    </a:ext>
                  </a:extLst>
                </p:cNvPr>
                <p:cNvSpPr/>
                <p:nvPr/>
              </p:nvSpPr>
              <p:spPr>
                <a:xfrm rot="20876766">
                  <a:off x="4147315" y="1531897"/>
                  <a:ext cx="294060" cy="249074"/>
                </a:xfrm>
                <a:custGeom>
                  <a:avLst/>
                  <a:gdLst>
                    <a:gd name="connsiteX0" fmla="*/ 13030 w 294060"/>
                    <a:gd name="connsiteY0" fmla="*/ 10794 h 249074"/>
                    <a:gd name="connsiteX1" fmla="*/ 515 w 294060"/>
                    <a:gd name="connsiteY1" fmla="*/ 37251 h 249074"/>
                    <a:gd name="connsiteX2" fmla="*/ 18028 w 294060"/>
                    <a:gd name="connsiteY2" fmla="*/ 63069 h 249074"/>
                    <a:gd name="connsiteX3" fmla="*/ 65845 w 294060"/>
                    <a:gd name="connsiteY3" fmla="*/ 55303 h 249074"/>
                    <a:gd name="connsiteX4" fmla="*/ 89438 w 294060"/>
                    <a:gd name="connsiteY4" fmla="*/ 65200 h 249074"/>
                    <a:gd name="connsiteX5" fmla="*/ 80023 w 294060"/>
                    <a:gd name="connsiteY5" fmla="*/ 107369 h 249074"/>
                    <a:gd name="connsiteX6" fmla="*/ 102590 w 294060"/>
                    <a:gd name="connsiteY6" fmla="*/ 109527 h 249074"/>
                    <a:gd name="connsiteX7" fmla="*/ 109977 w 294060"/>
                    <a:gd name="connsiteY7" fmla="*/ 127663 h 249074"/>
                    <a:gd name="connsiteX8" fmla="*/ 136660 w 294060"/>
                    <a:gd name="connsiteY8" fmla="*/ 158080 h 249074"/>
                    <a:gd name="connsiteX9" fmla="*/ 138812 w 294060"/>
                    <a:gd name="connsiteY9" fmla="*/ 197526 h 249074"/>
                    <a:gd name="connsiteX10" fmla="*/ 170162 w 294060"/>
                    <a:gd name="connsiteY10" fmla="*/ 165481 h 249074"/>
                    <a:gd name="connsiteX11" fmla="*/ 209836 w 294060"/>
                    <a:gd name="connsiteY11" fmla="*/ 184325 h 249074"/>
                    <a:gd name="connsiteX12" fmla="*/ 254011 w 294060"/>
                    <a:gd name="connsiteY12" fmla="*/ 248044 h 249074"/>
                    <a:gd name="connsiteX13" fmla="*/ 294060 w 294060"/>
                    <a:gd name="connsiteY13" fmla="*/ 235647 h 249074"/>
                    <a:gd name="connsiteX14" fmla="*/ 246009 w 294060"/>
                    <a:gd name="connsiteY14" fmla="*/ 157214 h 249074"/>
                    <a:gd name="connsiteX15" fmla="*/ 180306 w 294060"/>
                    <a:gd name="connsiteY15" fmla="*/ 73102 h 249074"/>
                    <a:gd name="connsiteX16" fmla="*/ 15491 w 294060"/>
                    <a:gd name="connsiteY16" fmla="*/ 7989 h 249074"/>
                    <a:gd name="connsiteX17" fmla="*/ 13030 w 294060"/>
                    <a:gd name="connsiteY17" fmla="*/ 10794 h 249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94060" h="249074">
                      <a:moveTo>
                        <a:pt x="13030" y="10794"/>
                      </a:moveTo>
                      <a:cubicBezTo>
                        <a:pt x="1192" y="18298"/>
                        <a:pt x="1620" y="24794"/>
                        <a:pt x="515" y="37251"/>
                      </a:cubicBezTo>
                      <a:cubicBezTo>
                        <a:pt x="-1343" y="58123"/>
                        <a:pt x="1245" y="59881"/>
                        <a:pt x="18028" y="63069"/>
                      </a:cubicBezTo>
                      <a:cubicBezTo>
                        <a:pt x="35579" y="66402"/>
                        <a:pt x="50067" y="61479"/>
                        <a:pt x="65845" y="55303"/>
                      </a:cubicBezTo>
                      <a:cubicBezTo>
                        <a:pt x="82006" y="48993"/>
                        <a:pt x="94201" y="43766"/>
                        <a:pt x="89438" y="65200"/>
                      </a:cubicBezTo>
                      <a:cubicBezTo>
                        <a:pt x="86426" y="78754"/>
                        <a:pt x="60262" y="92070"/>
                        <a:pt x="80023" y="107369"/>
                      </a:cubicBezTo>
                      <a:cubicBezTo>
                        <a:pt x="87685" y="113303"/>
                        <a:pt x="95096" y="104420"/>
                        <a:pt x="102590" y="109527"/>
                      </a:cubicBezTo>
                      <a:cubicBezTo>
                        <a:pt x="108139" y="113319"/>
                        <a:pt x="106247" y="122360"/>
                        <a:pt x="109977" y="127663"/>
                      </a:cubicBezTo>
                      <a:cubicBezTo>
                        <a:pt x="117415" y="138218"/>
                        <a:pt x="132650" y="145457"/>
                        <a:pt x="136660" y="158080"/>
                      </a:cubicBezTo>
                      <a:cubicBezTo>
                        <a:pt x="141149" y="172207"/>
                        <a:pt x="125698" y="185272"/>
                        <a:pt x="138812" y="197526"/>
                      </a:cubicBezTo>
                      <a:cubicBezTo>
                        <a:pt x="155106" y="187126"/>
                        <a:pt x="157818" y="176359"/>
                        <a:pt x="170162" y="165481"/>
                      </a:cubicBezTo>
                      <a:cubicBezTo>
                        <a:pt x="194808" y="143765"/>
                        <a:pt x="200730" y="162763"/>
                        <a:pt x="209836" y="184325"/>
                      </a:cubicBezTo>
                      <a:cubicBezTo>
                        <a:pt x="216555" y="200233"/>
                        <a:pt x="233898" y="241191"/>
                        <a:pt x="254011" y="248044"/>
                      </a:cubicBezTo>
                      <a:cubicBezTo>
                        <a:pt x="267032" y="252475"/>
                        <a:pt x="281674" y="241545"/>
                        <a:pt x="294060" y="235647"/>
                      </a:cubicBezTo>
                      <a:cubicBezTo>
                        <a:pt x="291044" y="209873"/>
                        <a:pt x="261147" y="178739"/>
                        <a:pt x="246009" y="157214"/>
                      </a:cubicBezTo>
                      <a:cubicBezTo>
                        <a:pt x="225755" y="128408"/>
                        <a:pt x="204598" y="98004"/>
                        <a:pt x="180306" y="73102"/>
                      </a:cubicBezTo>
                      <a:cubicBezTo>
                        <a:pt x="154082" y="46226"/>
                        <a:pt x="48747" y="-23450"/>
                        <a:pt x="15491" y="7989"/>
                      </a:cubicBezTo>
                      <a:lnTo>
                        <a:pt x="13030" y="10794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85" name="Forme libre : forme 22">
                  <a:extLst>
                    <a:ext uri="{FF2B5EF4-FFF2-40B4-BE49-F238E27FC236}">
                      <a16:creationId xmlns:a16="http://schemas.microsoft.com/office/drawing/2014/main" id="{3D7924F7-EF82-DC46-A934-3D7D6B9139C8}"/>
                    </a:ext>
                  </a:extLst>
                </p:cNvPr>
                <p:cNvSpPr/>
                <p:nvPr/>
              </p:nvSpPr>
              <p:spPr>
                <a:xfrm rot="20876766">
                  <a:off x="4360520" y="1876289"/>
                  <a:ext cx="282843" cy="129688"/>
                </a:xfrm>
                <a:custGeom>
                  <a:avLst/>
                  <a:gdLst>
                    <a:gd name="connsiteX0" fmla="*/ 277415 w 282843"/>
                    <a:gd name="connsiteY0" fmla="*/ 30149 h 129688"/>
                    <a:gd name="connsiteX1" fmla="*/ 216617 w 282843"/>
                    <a:gd name="connsiteY1" fmla="*/ 9813 h 129688"/>
                    <a:gd name="connsiteX2" fmla="*/ 148121 w 282843"/>
                    <a:gd name="connsiteY2" fmla="*/ 57812 h 129688"/>
                    <a:gd name="connsiteX3" fmla="*/ 126510 w 282843"/>
                    <a:gd name="connsiteY3" fmla="*/ 85889 h 129688"/>
                    <a:gd name="connsiteX4" fmla="*/ 105232 w 282843"/>
                    <a:gd name="connsiteY4" fmla="*/ 67386 h 129688"/>
                    <a:gd name="connsiteX5" fmla="*/ 85560 w 282843"/>
                    <a:gd name="connsiteY5" fmla="*/ 68154 h 129688"/>
                    <a:gd name="connsiteX6" fmla="*/ 84487 w 282843"/>
                    <a:gd name="connsiteY6" fmla="*/ 97068 h 129688"/>
                    <a:gd name="connsiteX7" fmla="*/ 46352 w 282843"/>
                    <a:gd name="connsiteY7" fmla="*/ 95037 h 129688"/>
                    <a:gd name="connsiteX8" fmla="*/ 0 w 282843"/>
                    <a:gd name="connsiteY8" fmla="*/ 100217 h 129688"/>
                    <a:gd name="connsiteX9" fmla="*/ 142466 w 282843"/>
                    <a:gd name="connsiteY9" fmla="*/ 114032 h 129688"/>
                    <a:gd name="connsiteX10" fmla="*/ 278334 w 282843"/>
                    <a:gd name="connsiteY10" fmla="*/ 33510 h 129688"/>
                    <a:gd name="connsiteX11" fmla="*/ 277415 w 282843"/>
                    <a:gd name="connsiteY11" fmla="*/ 30149 h 129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82843" h="129688">
                      <a:moveTo>
                        <a:pt x="277415" y="30149"/>
                      </a:moveTo>
                      <a:cubicBezTo>
                        <a:pt x="256728" y="691"/>
                        <a:pt x="251644" y="-9360"/>
                        <a:pt x="216617" y="9813"/>
                      </a:cubicBezTo>
                      <a:cubicBezTo>
                        <a:pt x="192091" y="23245"/>
                        <a:pt x="167041" y="37055"/>
                        <a:pt x="148121" y="57812"/>
                      </a:cubicBezTo>
                      <a:cubicBezTo>
                        <a:pt x="141685" y="64866"/>
                        <a:pt x="136509" y="82602"/>
                        <a:pt x="126510" y="85889"/>
                      </a:cubicBezTo>
                      <a:cubicBezTo>
                        <a:pt x="110090" y="91292"/>
                        <a:pt x="113538" y="75785"/>
                        <a:pt x="105232" y="67386"/>
                      </a:cubicBezTo>
                      <a:cubicBezTo>
                        <a:pt x="94553" y="56593"/>
                        <a:pt x="88032" y="51965"/>
                        <a:pt x="85560" y="68154"/>
                      </a:cubicBezTo>
                      <a:cubicBezTo>
                        <a:pt x="83754" y="80060"/>
                        <a:pt x="100048" y="83967"/>
                        <a:pt x="84487" y="97068"/>
                      </a:cubicBezTo>
                      <a:cubicBezTo>
                        <a:pt x="69057" y="77945"/>
                        <a:pt x="65725" y="89478"/>
                        <a:pt x="46352" y="95037"/>
                      </a:cubicBezTo>
                      <a:cubicBezTo>
                        <a:pt x="31220" y="99387"/>
                        <a:pt x="12638" y="89162"/>
                        <a:pt x="0" y="100217"/>
                      </a:cubicBezTo>
                      <a:cubicBezTo>
                        <a:pt x="24806" y="148519"/>
                        <a:pt x="103097" y="125563"/>
                        <a:pt x="142466" y="114032"/>
                      </a:cubicBezTo>
                      <a:cubicBezTo>
                        <a:pt x="164632" y="107547"/>
                        <a:pt x="310075" y="71724"/>
                        <a:pt x="278334" y="33510"/>
                      </a:cubicBezTo>
                      <a:lnTo>
                        <a:pt x="277415" y="30149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</p:grpSp>
          <p:pic>
            <p:nvPicPr>
              <p:cNvPr id="266" name="Image 36">
                <a:extLst>
                  <a:ext uri="{FF2B5EF4-FFF2-40B4-BE49-F238E27FC236}">
                    <a16:creationId xmlns:a16="http://schemas.microsoft.com/office/drawing/2014/main" id="{20C38575-3DDF-0C2B-8432-FA6F14C77F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45923"/>
              <a:stretch/>
            </p:blipFill>
            <p:spPr>
              <a:xfrm>
                <a:off x="1261227" y="3157809"/>
                <a:ext cx="3999323" cy="2162723"/>
              </a:xfrm>
              <a:prstGeom prst="rect">
                <a:avLst/>
              </a:prstGeom>
            </p:spPr>
          </p:pic>
        </p:grpSp>
        <p:sp>
          <p:nvSpPr>
            <p:cNvPr id="261" name="Forme libre : forme 74">
              <a:extLst>
                <a:ext uri="{FF2B5EF4-FFF2-40B4-BE49-F238E27FC236}">
                  <a16:creationId xmlns:a16="http://schemas.microsoft.com/office/drawing/2014/main" id="{05F108C7-D084-0253-1CC7-474A249BD02A}"/>
                </a:ext>
              </a:extLst>
            </p:cNvPr>
            <p:cNvSpPr/>
            <p:nvPr/>
          </p:nvSpPr>
          <p:spPr>
            <a:xfrm>
              <a:off x="1241510" y="2785245"/>
              <a:ext cx="4018435" cy="635293"/>
            </a:xfrm>
            <a:custGeom>
              <a:avLst/>
              <a:gdLst>
                <a:gd name="connsiteX0" fmla="*/ 68979 w 4018435"/>
                <a:gd name="connsiteY0" fmla="*/ 390799 h 635293"/>
                <a:gd name="connsiteX1" fmla="*/ 422547 w 4018435"/>
                <a:gd name="connsiteY1" fmla="*/ 165247 h 635293"/>
                <a:gd name="connsiteX2" fmla="*/ 837075 w 4018435"/>
                <a:gd name="connsiteY2" fmla="*/ 226207 h 635293"/>
                <a:gd name="connsiteX3" fmla="*/ 1361331 w 4018435"/>
                <a:gd name="connsiteY3" fmla="*/ 110383 h 635293"/>
                <a:gd name="connsiteX4" fmla="*/ 1781955 w 4018435"/>
                <a:gd name="connsiteY4" fmla="*/ 232303 h 635293"/>
                <a:gd name="connsiteX5" fmla="*/ 2397651 w 4018435"/>
                <a:gd name="connsiteY5" fmla="*/ 55519 h 635293"/>
                <a:gd name="connsiteX6" fmla="*/ 2909715 w 4018435"/>
                <a:gd name="connsiteY6" fmla="*/ 201823 h 635293"/>
                <a:gd name="connsiteX7" fmla="*/ 3403491 w 4018435"/>
                <a:gd name="connsiteY7" fmla="*/ 655 h 635293"/>
                <a:gd name="connsiteX8" fmla="*/ 3860691 w 4018435"/>
                <a:gd name="connsiteY8" fmla="*/ 140863 h 635293"/>
                <a:gd name="connsiteX9" fmla="*/ 3982611 w 4018435"/>
                <a:gd name="connsiteY9" fmla="*/ 238399 h 635293"/>
                <a:gd name="connsiteX10" fmla="*/ 4006995 w 4018435"/>
                <a:gd name="connsiteY10" fmla="*/ 470047 h 635293"/>
                <a:gd name="connsiteX11" fmla="*/ 3818019 w 4018435"/>
                <a:gd name="connsiteY11" fmla="*/ 543199 h 635293"/>
                <a:gd name="connsiteX12" fmla="*/ 2269635 w 4018435"/>
                <a:gd name="connsiteY12" fmla="*/ 573679 h 635293"/>
                <a:gd name="connsiteX13" fmla="*/ 513987 w 4018435"/>
                <a:gd name="connsiteY13" fmla="*/ 634639 h 635293"/>
                <a:gd name="connsiteX14" fmla="*/ 38499 w 4018435"/>
                <a:gd name="connsiteY14" fmla="*/ 531007 h 635293"/>
                <a:gd name="connsiteX15" fmla="*/ 68979 w 4018435"/>
                <a:gd name="connsiteY15" fmla="*/ 390799 h 63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18435" h="635293">
                  <a:moveTo>
                    <a:pt x="68979" y="390799"/>
                  </a:moveTo>
                  <a:cubicBezTo>
                    <a:pt x="132987" y="329839"/>
                    <a:pt x="294531" y="192679"/>
                    <a:pt x="422547" y="165247"/>
                  </a:cubicBezTo>
                  <a:cubicBezTo>
                    <a:pt x="550563" y="137815"/>
                    <a:pt x="680611" y="235351"/>
                    <a:pt x="837075" y="226207"/>
                  </a:cubicBezTo>
                  <a:cubicBezTo>
                    <a:pt x="993539" y="217063"/>
                    <a:pt x="1203851" y="109367"/>
                    <a:pt x="1361331" y="110383"/>
                  </a:cubicBezTo>
                  <a:cubicBezTo>
                    <a:pt x="1518811" y="111399"/>
                    <a:pt x="1609235" y="241447"/>
                    <a:pt x="1781955" y="232303"/>
                  </a:cubicBezTo>
                  <a:cubicBezTo>
                    <a:pt x="1954675" y="223159"/>
                    <a:pt x="2209691" y="60599"/>
                    <a:pt x="2397651" y="55519"/>
                  </a:cubicBezTo>
                  <a:cubicBezTo>
                    <a:pt x="2585611" y="50439"/>
                    <a:pt x="2742075" y="210967"/>
                    <a:pt x="2909715" y="201823"/>
                  </a:cubicBezTo>
                  <a:cubicBezTo>
                    <a:pt x="3077355" y="192679"/>
                    <a:pt x="3244995" y="10815"/>
                    <a:pt x="3403491" y="655"/>
                  </a:cubicBezTo>
                  <a:cubicBezTo>
                    <a:pt x="3561987" y="-9505"/>
                    <a:pt x="3764171" y="101239"/>
                    <a:pt x="3860691" y="140863"/>
                  </a:cubicBezTo>
                  <a:cubicBezTo>
                    <a:pt x="3957211" y="180487"/>
                    <a:pt x="3958227" y="183535"/>
                    <a:pt x="3982611" y="238399"/>
                  </a:cubicBezTo>
                  <a:cubicBezTo>
                    <a:pt x="4006995" y="293263"/>
                    <a:pt x="4034427" y="419247"/>
                    <a:pt x="4006995" y="470047"/>
                  </a:cubicBezTo>
                  <a:cubicBezTo>
                    <a:pt x="3979563" y="520847"/>
                    <a:pt x="4107579" y="525927"/>
                    <a:pt x="3818019" y="543199"/>
                  </a:cubicBezTo>
                  <a:cubicBezTo>
                    <a:pt x="3528459" y="560471"/>
                    <a:pt x="2269635" y="573679"/>
                    <a:pt x="2269635" y="573679"/>
                  </a:cubicBezTo>
                  <a:cubicBezTo>
                    <a:pt x="1718963" y="588919"/>
                    <a:pt x="885843" y="641751"/>
                    <a:pt x="513987" y="634639"/>
                  </a:cubicBezTo>
                  <a:cubicBezTo>
                    <a:pt x="142131" y="627527"/>
                    <a:pt x="109619" y="571647"/>
                    <a:pt x="38499" y="531007"/>
                  </a:cubicBezTo>
                  <a:cubicBezTo>
                    <a:pt x="-32621" y="490367"/>
                    <a:pt x="4971" y="451759"/>
                    <a:pt x="68979" y="39079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62" name="Image 75">
              <a:extLst>
                <a:ext uri="{FF2B5EF4-FFF2-40B4-BE49-F238E27FC236}">
                  <a16:creationId xmlns:a16="http://schemas.microsoft.com/office/drawing/2014/main" id="{353D2F33-674F-FBB2-5B74-F6D5662F1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8235" y="3233766"/>
              <a:ext cx="2384983" cy="17002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263" name="Rectangle 76">
              <a:extLst>
                <a:ext uri="{FF2B5EF4-FFF2-40B4-BE49-F238E27FC236}">
                  <a16:creationId xmlns:a16="http://schemas.microsoft.com/office/drawing/2014/main" id="{08D18A6F-B623-9035-8F41-AA4F709751D5}"/>
                </a:ext>
              </a:extLst>
            </p:cNvPr>
            <p:cNvSpPr/>
            <p:nvPr/>
          </p:nvSpPr>
          <p:spPr>
            <a:xfrm>
              <a:off x="2037153" y="3229566"/>
              <a:ext cx="2401009" cy="169278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4" name="Ellipse 77">
              <a:extLst>
                <a:ext uri="{FF2B5EF4-FFF2-40B4-BE49-F238E27FC236}">
                  <a16:creationId xmlns:a16="http://schemas.microsoft.com/office/drawing/2014/main" id="{63F9BC20-5EC3-D061-8D0B-B263DD94BCC3}"/>
                </a:ext>
              </a:extLst>
            </p:cNvPr>
            <p:cNvSpPr/>
            <p:nvPr/>
          </p:nvSpPr>
          <p:spPr>
            <a:xfrm>
              <a:off x="1266078" y="1324945"/>
              <a:ext cx="3995720" cy="3995720"/>
            </a:xfrm>
            <a:prstGeom prst="ellipse">
              <a:avLst/>
            </a:prstGeom>
            <a:noFill/>
            <a:ln w="28575">
              <a:solidFill>
                <a:srgbClr val="0200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8" name="Groupe 78">
            <a:extLst>
              <a:ext uri="{FF2B5EF4-FFF2-40B4-BE49-F238E27FC236}">
                <a16:creationId xmlns:a16="http://schemas.microsoft.com/office/drawing/2014/main" id="{B0D647F1-E926-86AF-E1F4-5A02184C7224}"/>
              </a:ext>
            </a:extLst>
          </p:cNvPr>
          <p:cNvGrpSpPr/>
          <p:nvPr/>
        </p:nvGrpSpPr>
        <p:grpSpPr>
          <a:xfrm>
            <a:off x="9984788" y="710810"/>
            <a:ext cx="1166400" cy="1166400"/>
            <a:chOff x="5593634" y="1315429"/>
            <a:chExt cx="4002685" cy="4005853"/>
          </a:xfrm>
        </p:grpSpPr>
        <p:grpSp>
          <p:nvGrpSpPr>
            <p:cNvPr id="289" name="Groupe 8">
              <a:extLst>
                <a:ext uri="{FF2B5EF4-FFF2-40B4-BE49-F238E27FC236}">
                  <a16:creationId xmlns:a16="http://schemas.microsoft.com/office/drawing/2014/main" id="{4015F34C-562E-8E0D-EC65-092568B768C2}"/>
                </a:ext>
              </a:extLst>
            </p:cNvPr>
            <p:cNvGrpSpPr/>
            <p:nvPr/>
          </p:nvGrpSpPr>
          <p:grpSpPr>
            <a:xfrm>
              <a:off x="5600254" y="1321979"/>
              <a:ext cx="3996065" cy="3999303"/>
              <a:chOff x="4710881" y="1159369"/>
              <a:chExt cx="914479" cy="915220"/>
            </a:xfrm>
          </p:grpSpPr>
          <p:sp>
            <p:nvSpPr>
              <p:cNvPr id="295" name="Ellipse 10">
                <a:extLst>
                  <a:ext uri="{FF2B5EF4-FFF2-40B4-BE49-F238E27FC236}">
                    <a16:creationId xmlns:a16="http://schemas.microsoft.com/office/drawing/2014/main" id="{19F7B835-4E51-BCA7-C146-BE72491E48FD}"/>
                  </a:ext>
                </a:extLst>
              </p:cNvPr>
              <p:cNvSpPr/>
              <p:nvPr/>
            </p:nvSpPr>
            <p:spPr>
              <a:xfrm>
                <a:off x="4710960" y="1159369"/>
                <a:ext cx="914400" cy="9144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96" name="Image 9">
                <a:extLst>
                  <a:ext uri="{FF2B5EF4-FFF2-40B4-BE49-F238E27FC236}">
                    <a16:creationId xmlns:a16="http://schemas.microsoft.com/office/drawing/2014/main" id="{22AE7AAA-382C-255B-4ED2-71CF566000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45879"/>
              <a:stretch/>
            </p:blipFill>
            <p:spPr>
              <a:xfrm>
                <a:off x="4710881" y="1579661"/>
                <a:ext cx="914479" cy="494928"/>
              </a:xfrm>
              <a:prstGeom prst="rect">
                <a:avLst/>
              </a:prstGeom>
            </p:spPr>
          </p:pic>
        </p:grpSp>
        <p:pic>
          <p:nvPicPr>
            <p:cNvPr id="290" name="Image 11">
              <a:extLst>
                <a:ext uri="{FF2B5EF4-FFF2-40B4-BE49-F238E27FC236}">
                  <a16:creationId xmlns:a16="http://schemas.microsoft.com/office/drawing/2014/main" id="{16C37DBE-9906-F4FB-015B-083E4BB5B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9144" y="1924608"/>
              <a:ext cx="2384983" cy="17002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291" name="Ellipse 29">
              <a:extLst>
                <a:ext uri="{FF2B5EF4-FFF2-40B4-BE49-F238E27FC236}">
                  <a16:creationId xmlns:a16="http://schemas.microsoft.com/office/drawing/2014/main" id="{0FC8CF3E-817E-EA22-0513-1350054815D7}"/>
                </a:ext>
              </a:extLst>
            </p:cNvPr>
            <p:cNvSpPr/>
            <p:nvPr/>
          </p:nvSpPr>
          <p:spPr>
            <a:xfrm>
              <a:off x="5593634" y="1315429"/>
              <a:ext cx="3995720" cy="3995720"/>
            </a:xfrm>
            <a:prstGeom prst="ellipse">
              <a:avLst/>
            </a:prstGeom>
            <a:noFill/>
            <a:ln w="28575">
              <a:solidFill>
                <a:srgbClr val="FD8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2" name="Forme libre : forme 58">
              <a:extLst>
                <a:ext uri="{FF2B5EF4-FFF2-40B4-BE49-F238E27FC236}">
                  <a16:creationId xmlns:a16="http://schemas.microsoft.com/office/drawing/2014/main" id="{604A3398-DF94-F6B3-E49F-74520EE979D0}"/>
                </a:ext>
              </a:extLst>
            </p:cNvPr>
            <p:cNvSpPr/>
            <p:nvPr/>
          </p:nvSpPr>
          <p:spPr>
            <a:xfrm>
              <a:off x="8027517" y="1603598"/>
              <a:ext cx="553589" cy="553589"/>
            </a:xfrm>
            <a:custGeom>
              <a:avLst/>
              <a:gdLst>
                <a:gd name="connsiteX0" fmla="*/ 1972913 w 1972913"/>
                <a:gd name="connsiteY0" fmla="*/ 986504 h 1972913"/>
                <a:gd name="connsiteX1" fmla="*/ 986409 w 1972913"/>
                <a:gd name="connsiteY1" fmla="*/ 1972913 h 1972913"/>
                <a:gd name="connsiteX2" fmla="*/ 0 w 1972913"/>
                <a:gd name="connsiteY2" fmla="*/ 986504 h 1972913"/>
                <a:gd name="connsiteX3" fmla="*/ 986409 w 1972913"/>
                <a:gd name="connsiteY3" fmla="*/ 0 h 1972913"/>
                <a:gd name="connsiteX4" fmla="*/ 1972913 w 1972913"/>
                <a:gd name="connsiteY4" fmla="*/ 986504 h 19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2913" h="1972913">
                  <a:moveTo>
                    <a:pt x="1972913" y="986504"/>
                  </a:moveTo>
                  <a:cubicBezTo>
                    <a:pt x="1972913" y="1530991"/>
                    <a:pt x="1531125" y="1972913"/>
                    <a:pt x="986409" y="1972913"/>
                  </a:cubicBezTo>
                  <a:cubicBezTo>
                    <a:pt x="441503" y="1972913"/>
                    <a:pt x="0" y="1531030"/>
                    <a:pt x="0" y="986504"/>
                  </a:cubicBezTo>
                  <a:cubicBezTo>
                    <a:pt x="0" y="441598"/>
                    <a:pt x="441465" y="0"/>
                    <a:pt x="986409" y="0"/>
                  </a:cubicBezTo>
                  <a:cubicBezTo>
                    <a:pt x="1531144" y="95"/>
                    <a:pt x="1972913" y="441674"/>
                    <a:pt x="1972913" y="986504"/>
                  </a:cubicBezTo>
                  <a:close/>
                </a:path>
              </a:pathLst>
            </a:custGeom>
            <a:solidFill>
              <a:srgbClr val="EEA1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3" name="Forme libre : forme 64">
              <a:extLst>
                <a:ext uri="{FF2B5EF4-FFF2-40B4-BE49-F238E27FC236}">
                  <a16:creationId xmlns:a16="http://schemas.microsoft.com/office/drawing/2014/main" id="{1A05A113-F6B5-B3DB-27B3-EB3D089E2010}"/>
                </a:ext>
              </a:extLst>
            </p:cNvPr>
            <p:cNvSpPr/>
            <p:nvPr/>
          </p:nvSpPr>
          <p:spPr>
            <a:xfrm>
              <a:off x="7294161" y="1612368"/>
              <a:ext cx="1077515" cy="290208"/>
            </a:xfrm>
            <a:custGeom>
              <a:avLst/>
              <a:gdLst>
                <a:gd name="connsiteX0" fmla="*/ 2900127 w 2903304"/>
                <a:gd name="connsiteY0" fmla="*/ 512519 h 781949"/>
                <a:gd name="connsiteX1" fmla="*/ 2836966 w 2903304"/>
                <a:gd name="connsiteY1" fmla="*/ 614903 h 781949"/>
                <a:gd name="connsiteX2" fmla="*/ 2862189 w 2903304"/>
                <a:gd name="connsiteY2" fmla="*/ 678892 h 781949"/>
                <a:gd name="connsiteX3" fmla="*/ 2383577 w 2903304"/>
                <a:gd name="connsiteY3" fmla="*/ 678892 h 781949"/>
                <a:gd name="connsiteX4" fmla="*/ 2131678 w 2903304"/>
                <a:gd name="connsiteY4" fmla="*/ 742881 h 781949"/>
                <a:gd name="connsiteX5" fmla="*/ 1929920 w 2903304"/>
                <a:gd name="connsiteY5" fmla="*/ 678892 h 781949"/>
                <a:gd name="connsiteX6" fmla="*/ 1715998 w 2903304"/>
                <a:gd name="connsiteY6" fmla="*/ 742881 h 781949"/>
                <a:gd name="connsiteX7" fmla="*/ 1401054 w 2903304"/>
                <a:gd name="connsiteY7" fmla="*/ 717287 h 781949"/>
                <a:gd name="connsiteX8" fmla="*/ 1086148 w 2903304"/>
                <a:gd name="connsiteY8" fmla="*/ 768579 h 781949"/>
                <a:gd name="connsiteX9" fmla="*/ 746019 w 2903304"/>
                <a:gd name="connsiteY9" fmla="*/ 781381 h 781949"/>
                <a:gd name="connsiteX10" fmla="*/ 380497 w 2903304"/>
                <a:gd name="connsiteY10" fmla="*/ 704486 h 781949"/>
                <a:gd name="connsiteX11" fmla="*/ 53066 w 2903304"/>
                <a:gd name="connsiteY11" fmla="*/ 730079 h 781949"/>
                <a:gd name="connsiteX12" fmla="*/ 78298 w 2903304"/>
                <a:gd name="connsiteY12" fmla="*/ 666195 h 781949"/>
                <a:gd name="connsiteX13" fmla="*/ 15242 w 2903304"/>
                <a:gd name="connsiteY13" fmla="*/ 576508 h 781949"/>
                <a:gd name="connsiteX14" fmla="*/ 216782 w 2903304"/>
                <a:gd name="connsiteY14" fmla="*/ 538008 h 781949"/>
                <a:gd name="connsiteX15" fmla="*/ 380497 w 2903304"/>
                <a:gd name="connsiteY15" fmla="*/ 512519 h 781949"/>
                <a:gd name="connsiteX16" fmla="*/ 456193 w 2903304"/>
                <a:gd name="connsiteY16" fmla="*/ 422831 h 781949"/>
                <a:gd name="connsiteX17" fmla="*/ 783624 w 2903304"/>
                <a:gd name="connsiteY17" fmla="*/ 448425 h 781949"/>
                <a:gd name="connsiteX18" fmla="*/ 1060963 w 2903304"/>
                <a:gd name="connsiteY18" fmla="*/ 461227 h 781949"/>
                <a:gd name="connsiteX19" fmla="*/ 1275047 w 2903304"/>
                <a:gd name="connsiteY19" fmla="*/ 333249 h 781949"/>
                <a:gd name="connsiteX20" fmla="*/ 1401054 w 2903304"/>
                <a:gd name="connsiteY20" fmla="*/ 345945 h 781949"/>
                <a:gd name="connsiteX21" fmla="*/ 1363125 w 2903304"/>
                <a:gd name="connsiteY21" fmla="*/ 256363 h 781949"/>
                <a:gd name="connsiteX22" fmla="*/ 1401054 w 2903304"/>
                <a:gd name="connsiteY22" fmla="*/ 77093 h 781949"/>
                <a:gd name="connsiteX23" fmla="*/ 1602593 w 2903304"/>
                <a:gd name="connsiteY23" fmla="*/ 302 h 781949"/>
                <a:gd name="connsiteX24" fmla="*/ 1715998 w 2903304"/>
                <a:gd name="connsiteY24" fmla="*/ 89885 h 781949"/>
                <a:gd name="connsiteX25" fmla="*/ 1841851 w 2903304"/>
                <a:gd name="connsiteY25" fmla="*/ 179572 h 781949"/>
                <a:gd name="connsiteX26" fmla="*/ 1942721 w 2903304"/>
                <a:gd name="connsiteY26" fmla="*/ 218072 h 781949"/>
                <a:gd name="connsiteX27" fmla="*/ 2106437 w 2903304"/>
                <a:gd name="connsiteY27" fmla="*/ 141177 h 781949"/>
                <a:gd name="connsiteX28" fmla="*/ 2219746 w 2903304"/>
                <a:gd name="connsiteY28" fmla="*/ 218072 h 781949"/>
                <a:gd name="connsiteX29" fmla="*/ 2156739 w 2903304"/>
                <a:gd name="connsiteY29" fmla="*/ 333249 h 781949"/>
                <a:gd name="connsiteX30" fmla="*/ 1980488 w 2903304"/>
                <a:gd name="connsiteY30" fmla="*/ 333249 h 781949"/>
                <a:gd name="connsiteX31" fmla="*/ 1829202 w 2903304"/>
                <a:gd name="connsiteY31" fmla="*/ 410144 h 781949"/>
                <a:gd name="connsiteX32" fmla="*/ 1879609 w 2903304"/>
                <a:gd name="connsiteY32" fmla="*/ 538017 h 781949"/>
                <a:gd name="connsiteX33" fmla="*/ 2081205 w 2903304"/>
                <a:gd name="connsiteY33" fmla="*/ 486935 h 781949"/>
                <a:gd name="connsiteX34" fmla="*/ 2181970 w 2903304"/>
                <a:gd name="connsiteY34" fmla="*/ 397247 h 781949"/>
                <a:gd name="connsiteX35" fmla="*/ 2282792 w 2903304"/>
                <a:gd name="connsiteY35" fmla="*/ 435642 h 781949"/>
                <a:gd name="connsiteX36" fmla="*/ 2433869 w 2903304"/>
                <a:gd name="connsiteY36" fmla="*/ 448434 h 781949"/>
                <a:gd name="connsiteX37" fmla="*/ 2648048 w 2903304"/>
                <a:gd name="connsiteY37" fmla="*/ 499736 h 781949"/>
                <a:gd name="connsiteX38" fmla="*/ 2899889 w 2903304"/>
                <a:gd name="connsiteY38" fmla="*/ 512785 h 78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903304" h="781949">
                  <a:moveTo>
                    <a:pt x="2900127" y="512519"/>
                  </a:moveTo>
                  <a:cubicBezTo>
                    <a:pt x="2918796" y="557362"/>
                    <a:pt x="2849654" y="589309"/>
                    <a:pt x="2836966" y="614903"/>
                  </a:cubicBezTo>
                  <a:cubicBezTo>
                    <a:pt x="2824479" y="640497"/>
                    <a:pt x="2893612" y="646945"/>
                    <a:pt x="2862189" y="678892"/>
                  </a:cubicBezTo>
                  <a:cubicBezTo>
                    <a:pt x="2830823" y="710934"/>
                    <a:pt x="2433878" y="646945"/>
                    <a:pt x="2383577" y="678892"/>
                  </a:cubicBezTo>
                  <a:cubicBezTo>
                    <a:pt x="2333218" y="710934"/>
                    <a:pt x="2169445" y="698142"/>
                    <a:pt x="2131678" y="742881"/>
                  </a:cubicBezTo>
                  <a:cubicBezTo>
                    <a:pt x="2093902" y="787829"/>
                    <a:pt x="2005577" y="659537"/>
                    <a:pt x="1929920" y="678892"/>
                  </a:cubicBezTo>
                  <a:cubicBezTo>
                    <a:pt x="1854434" y="698142"/>
                    <a:pt x="1785197" y="736642"/>
                    <a:pt x="1715998" y="742881"/>
                  </a:cubicBezTo>
                  <a:cubicBezTo>
                    <a:pt x="1646494" y="749234"/>
                    <a:pt x="1571065" y="691798"/>
                    <a:pt x="1401054" y="717287"/>
                  </a:cubicBezTo>
                  <a:cubicBezTo>
                    <a:pt x="1230985" y="742881"/>
                    <a:pt x="1136516" y="800631"/>
                    <a:pt x="1086148" y="768579"/>
                  </a:cubicBezTo>
                  <a:cubicBezTo>
                    <a:pt x="1035789" y="736632"/>
                    <a:pt x="834145" y="787829"/>
                    <a:pt x="746019" y="781381"/>
                  </a:cubicBezTo>
                  <a:cubicBezTo>
                    <a:pt x="657732" y="774932"/>
                    <a:pt x="475081" y="698142"/>
                    <a:pt x="380497" y="704486"/>
                  </a:cubicBezTo>
                  <a:cubicBezTo>
                    <a:pt x="286181" y="710934"/>
                    <a:pt x="90985" y="723840"/>
                    <a:pt x="53066" y="730079"/>
                  </a:cubicBezTo>
                  <a:cubicBezTo>
                    <a:pt x="15242" y="736632"/>
                    <a:pt x="78298" y="685340"/>
                    <a:pt x="78298" y="666195"/>
                  </a:cubicBezTo>
                  <a:cubicBezTo>
                    <a:pt x="78298" y="646945"/>
                    <a:pt x="-41460" y="627695"/>
                    <a:pt x="15242" y="576508"/>
                  </a:cubicBezTo>
                  <a:cubicBezTo>
                    <a:pt x="71897" y="525216"/>
                    <a:pt x="84584" y="531769"/>
                    <a:pt x="216782" y="538008"/>
                  </a:cubicBezTo>
                  <a:cubicBezTo>
                    <a:pt x="349179" y="544456"/>
                    <a:pt x="342883" y="531664"/>
                    <a:pt x="380497" y="512519"/>
                  </a:cubicBezTo>
                  <a:cubicBezTo>
                    <a:pt x="418321" y="493164"/>
                    <a:pt x="399547" y="454873"/>
                    <a:pt x="456193" y="422831"/>
                  </a:cubicBezTo>
                  <a:cubicBezTo>
                    <a:pt x="512847" y="390780"/>
                    <a:pt x="714549" y="480372"/>
                    <a:pt x="783624" y="448425"/>
                  </a:cubicBezTo>
                  <a:cubicBezTo>
                    <a:pt x="852976" y="416278"/>
                    <a:pt x="978972" y="480372"/>
                    <a:pt x="1060963" y="461227"/>
                  </a:cubicBezTo>
                  <a:cubicBezTo>
                    <a:pt x="1142745" y="442081"/>
                    <a:pt x="1218335" y="339592"/>
                    <a:pt x="1275047" y="333249"/>
                  </a:cubicBezTo>
                  <a:cubicBezTo>
                    <a:pt x="1331750" y="326895"/>
                    <a:pt x="1356877" y="358842"/>
                    <a:pt x="1401054" y="345945"/>
                  </a:cubicBezTo>
                  <a:cubicBezTo>
                    <a:pt x="1445069" y="333249"/>
                    <a:pt x="1388357" y="288510"/>
                    <a:pt x="1363125" y="256363"/>
                  </a:cubicBezTo>
                  <a:cubicBezTo>
                    <a:pt x="1337998" y="224416"/>
                    <a:pt x="1306423" y="83646"/>
                    <a:pt x="1401054" y="77093"/>
                  </a:cubicBezTo>
                  <a:cubicBezTo>
                    <a:pt x="1495313" y="70740"/>
                    <a:pt x="1552025" y="6760"/>
                    <a:pt x="1602593" y="302"/>
                  </a:cubicBezTo>
                  <a:cubicBezTo>
                    <a:pt x="1652895" y="-6051"/>
                    <a:pt x="1659295" y="89885"/>
                    <a:pt x="1715998" y="89885"/>
                  </a:cubicBezTo>
                  <a:cubicBezTo>
                    <a:pt x="1772652" y="89885"/>
                    <a:pt x="1797836" y="179572"/>
                    <a:pt x="1841851" y="179572"/>
                  </a:cubicBezTo>
                  <a:cubicBezTo>
                    <a:pt x="1886076" y="179572"/>
                    <a:pt x="1879618" y="218072"/>
                    <a:pt x="1942721" y="218072"/>
                  </a:cubicBezTo>
                  <a:cubicBezTo>
                    <a:pt x="2005577" y="218072"/>
                    <a:pt x="2056078" y="134729"/>
                    <a:pt x="2106437" y="141177"/>
                  </a:cubicBezTo>
                  <a:cubicBezTo>
                    <a:pt x="2156739" y="147625"/>
                    <a:pt x="2213498" y="186021"/>
                    <a:pt x="2219746" y="218072"/>
                  </a:cubicBezTo>
                  <a:cubicBezTo>
                    <a:pt x="2226138" y="250114"/>
                    <a:pt x="2194562" y="326800"/>
                    <a:pt x="2156739" y="333249"/>
                  </a:cubicBezTo>
                  <a:cubicBezTo>
                    <a:pt x="2119029" y="339697"/>
                    <a:pt x="2030894" y="339602"/>
                    <a:pt x="1980488" y="333249"/>
                  </a:cubicBezTo>
                  <a:cubicBezTo>
                    <a:pt x="1929910" y="326895"/>
                    <a:pt x="1835594" y="345945"/>
                    <a:pt x="1829202" y="410144"/>
                  </a:cubicBezTo>
                  <a:cubicBezTo>
                    <a:pt x="1823011" y="474028"/>
                    <a:pt x="1804066" y="531778"/>
                    <a:pt x="1879609" y="538017"/>
                  </a:cubicBezTo>
                  <a:cubicBezTo>
                    <a:pt x="1955208" y="544465"/>
                    <a:pt x="2043382" y="474028"/>
                    <a:pt x="2081205" y="486935"/>
                  </a:cubicBezTo>
                  <a:cubicBezTo>
                    <a:pt x="2119029" y="499736"/>
                    <a:pt x="2144308" y="390789"/>
                    <a:pt x="2181970" y="397247"/>
                  </a:cubicBezTo>
                  <a:cubicBezTo>
                    <a:pt x="2219746" y="403591"/>
                    <a:pt x="2238568" y="448434"/>
                    <a:pt x="2282792" y="435642"/>
                  </a:cubicBezTo>
                  <a:cubicBezTo>
                    <a:pt x="2326855" y="422841"/>
                    <a:pt x="2339495" y="467684"/>
                    <a:pt x="2433869" y="448434"/>
                  </a:cubicBezTo>
                  <a:cubicBezTo>
                    <a:pt x="2528394" y="429289"/>
                    <a:pt x="2566218" y="512528"/>
                    <a:pt x="2648048" y="499736"/>
                  </a:cubicBezTo>
                  <a:cubicBezTo>
                    <a:pt x="2729772" y="487163"/>
                    <a:pt x="2880934" y="467923"/>
                    <a:pt x="2899889" y="512785"/>
                  </a:cubicBezTo>
                  <a:close/>
                </a:path>
              </a:pathLst>
            </a:custGeom>
            <a:gradFill>
              <a:gsLst>
                <a:gs pos="7300">
                  <a:srgbClr val="FDFDFE"/>
                </a:gs>
                <a:gs pos="94940">
                  <a:srgbClr val="DDE3E9"/>
                </a:gs>
              </a:gsLst>
              <a:lin ang="4809458" scaled="1"/>
            </a:gradFill>
            <a:ln w="1429" cap="flat">
              <a:solidFill>
                <a:srgbClr val="B4C6D3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4" name="Forme libre : forme 76">
              <a:extLst>
                <a:ext uri="{FF2B5EF4-FFF2-40B4-BE49-F238E27FC236}">
                  <a16:creationId xmlns:a16="http://schemas.microsoft.com/office/drawing/2014/main" id="{C922AA2C-E544-BF25-1548-9E77D88B643C}"/>
                </a:ext>
              </a:extLst>
            </p:cNvPr>
            <p:cNvSpPr/>
            <p:nvPr/>
          </p:nvSpPr>
          <p:spPr>
            <a:xfrm>
              <a:off x="6174883" y="2151234"/>
              <a:ext cx="625390" cy="270833"/>
            </a:xfrm>
            <a:custGeom>
              <a:avLst/>
              <a:gdLst>
                <a:gd name="connsiteX0" fmla="*/ 500324 w 1493140"/>
                <a:gd name="connsiteY0" fmla="*/ 117789 h 646622"/>
                <a:gd name="connsiteX1" fmla="*/ 729181 w 1493140"/>
                <a:gd name="connsiteY1" fmla="*/ 18633 h 646622"/>
                <a:gd name="connsiteX2" fmla="*/ 942274 w 1493140"/>
                <a:gd name="connsiteY2" fmla="*/ 3022 h 646622"/>
                <a:gd name="connsiteX3" fmla="*/ 1370118 w 1493140"/>
                <a:gd name="connsiteY3" fmla="*/ 35798 h 646622"/>
                <a:gd name="connsiteX4" fmla="*/ 1491124 w 1493140"/>
                <a:gd name="connsiteY4" fmla="*/ 134229 h 646622"/>
                <a:gd name="connsiteX5" fmla="*/ 1388483 w 1493140"/>
                <a:gd name="connsiteY5" fmla="*/ 320166 h 646622"/>
                <a:gd name="connsiteX6" fmla="*/ 1296452 w 1493140"/>
                <a:gd name="connsiteY6" fmla="*/ 486121 h 646622"/>
                <a:gd name="connsiteX7" fmla="*/ 1091998 w 1493140"/>
                <a:gd name="connsiteY7" fmla="*/ 543766 h 646622"/>
                <a:gd name="connsiteX8" fmla="*/ 240311 w 1493140"/>
                <a:gd name="connsiteY8" fmla="*/ 564054 h 646622"/>
                <a:gd name="connsiteX9" fmla="*/ 66765 w 1493140"/>
                <a:gd name="connsiteY9" fmla="*/ 273761 h 646622"/>
                <a:gd name="connsiteX10" fmla="*/ 254465 w 1493140"/>
                <a:gd name="connsiteY10" fmla="*/ 224231 h 646622"/>
                <a:gd name="connsiteX11" fmla="*/ 418447 w 1493140"/>
                <a:gd name="connsiteY11" fmla="*/ 142344 h 646622"/>
                <a:gd name="connsiteX12" fmla="*/ 500267 w 1493140"/>
                <a:gd name="connsiteY12" fmla="*/ 117960 h 64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93140" h="646622">
                  <a:moveTo>
                    <a:pt x="500324" y="117789"/>
                  </a:moveTo>
                  <a:cubicBezTo>
                    <a:pt x="625082" y="124552"/>
                    <a:pt x="643389" y="67116"/>
                    <a:pt x="729181" y="18633"/>
                  </a:cubicBezTo>
                  <a:cubicBezTo>
                    <a:pt x="780054" y="-10189"/>
                    <a:pt x="876619" y="3022"/>
                    <a:pt x="942274" y="3022"/>
                  </a:cubicBezTo>
                  <a:cubicBezTo>
                    <a:pt x="1094494" y="3022"/>
                    <a:pt x="1217109" y="34445"/>
                    <a:pt x="1370118" y="35798"/>
                  </a:cubicBezTo>
                  <a:cubicBezTo>
                    <a:pt x="1461320" y="36626"/>
                    <a:pt x="1480828" y="45894"/>
                    <a:pt x="1491124" y="134229"/>
                  </a:cubicBezTo>
                  <a:cubicBezTo>
                    <a:pt x="1504707" y="251072"/>
                    <a:pt x="1447376" y="250662"/>
                    <a:pt x="1388483" y="320166"/>
                  </a:cubicBezTo>
                  <a:cubicBezTo>
                    <a:pt x="1341763" y="375621"/>
                    <a:pt x="1371833" y="446268"/>
                    <a:pt x="1296452" y="486121"/>
                  </a:cubicBezTo>
                  <a:cubicBezTo>
                    <a:pt x="1234283" y="519306"/>
                    <a:pt x="1158587" y="524306"/>
                    <a:pt x="1091998" y="543766"/>
                  </a:cubicBezTo>
                  <a:cubicBezTo>
                    <a:pt x="850082" y="614517"/>
                    <a:pt x="464539" y="724084"/>
                    <a:pt x="240311" y="564054"/>
                  </a:cubicBezTo>
                  <a:cubicBezTo>
                    <a:pt x="144899" y="495903"/>
                    <a:pt x="-123964" y="406939"/>
                    <a:pt x="66765" y="273761"/>
                  </a:cubicBezTo>
                  <a:cubicBezTo>
                    <a:pt x="131173" y="228812"/>
                    <a:pt x="172426" y="233289"/>
                    <a:pt x="254465" y="224231"/>
                  </a:cubicBezTo>
                  <a:cubicBezTo>
                    <a:pt x="335932" y="214972"/>
                    <a:pt x="354611" y="179806"/>
                    <a:pt x="418447" y="142344"/>
                  </a:cubicBezTo>
                  <a:lnTo>
                    <a:pt x="500267" y="117960"/>
                  </a:lnTo>
                  <a:close/>
                </a:path>
              </a:pathLst>
            </a:custGeom>
            <a:gradFill>
              <a:gsLst>
                <a:gs pos="7300">
                  <a:srgbClr val="FDFDFE"/>
                </a:gs>
                <a:gs pos="94940">
                  <a:srgbClr val="DDE3E9"/>
                </a:gs>
              </a:gsLst>
              <a:lin ang="5999946" scaled="1"/>
            </a:gradFill>
            <a:ln w="1429" cap="flat">
              <a:solidFill>
                <a:srgbClr val="B4C6D3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297" name="Groupe 79">
            <a:extLst>
              <a:ext uri="{FF2B5EF4-FFF2-40B4-BE49-F238E27FC236}">
                <a16:creationId xmlns:a16="http://schemas.microsoft.com/office/drawing/2014/main" id="{B41B17AC-BDA8-D70E-241A-2C33FC6306CC}"/>
              </a:ext>
            </a:extLst>
          </p:cNvPr>
          <p:cNvGrpSpPr/>
          <p:nvPr/>
        </p:nvGrpSpPr>
        <p:grpSpPr>
          <a:xfrm>
            <a:off x="9966761" y="2005209"/>
            <a:ext cx="1166400" cy="1166400"/>
            <a:chOff x="1253541" y="1324945"/>
            <a:chExt cx="4008257" cy="3999920"/>
          </a:xfrm>
        </p:grpSpPr>
        <p:grpSp>
          <p:nvGrpSpPr>
            <p:cNvPr id="298" name="Groupe 6">
              <a:extLst>
                <a:ext uri="{FF2B5EF4-FFF2-40B4-BE49-F238E27FC236}">
                  <a16:creationId xmlns:a16="http://schemas.microsoft.com/office/drawing/2014/main" id="{C8256CF8-39A0-D73D-1D05-C175B02B908C}"/>
                </a:ext>
              </a:extLst>
            </p:cNvPr>
            <p:cNvGrpSpPr/>
            <p:nvPr/>
          </p:nvGrpSpPr>
          <p:grpSpPr>
            <a:xfrm>
              <a:off x="1253541" y="1325562"/>
              <a:ext cx="3996065" cy="3999303"/>
              <a:chOff x="4710881" y="1159369"/>
              <a:chExt cx="914479" cy="915220"/>
            </a:xfrm>
          </p:grpSpPr>
          <p:sp>
            <p:nvSpPr>
              <p:cNvPr id="319" name="Ellipse 5">
                <a:extLst>
                  <a:ext uri="{FF2B5EF4-FFF2-40B4-BE49-F238E27FC236}">
                    <a16:creationId xmlns:a16="http://schemas.microsoft.com/office/drawing/2014/main" id="{2AA1348C-998B-9E2E-A55B-5066679ABC51}"/>
                  </a:ext>
                </a:extLst>
              </p:cNvPr>
              <p:cNvSpPr/>
              <p:nvPr/>
            </p:nvSpPr>
            <p:spPr>
              <a:xfrm>
                <a:off x="4710960" y="1159369"/>
                <a:ext cx="914400" cy="9144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20" name="Image 4">
                <a:extLst>
                  <a:ext uri="{FF2B5EF4-FFF2-40B4-BE49-F238E27FC236}">
                    <a16:creationId xmlns:a16="http://schemas.microsoft.com/office/drawing/2014/main" id="{CAA85104-13D2-9376-8978-5EB7495EC4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45879"/>
              <a:stretch/>
            </p:blipFill>
            <p:spPr>
              <a:xfrm>
                <a:off x="4710881" y="1579661"/>
                <a:ext cx="914479" cy="494928"/>
              </a:xfrm>
              <a:prstGeom prst="rect">
                <a:avLst/>
              </a:prstGeom>
            </p:spPr>
          </p:pic>
        </p:grpSp>
        <p:pic>
          <p:nvPicPr>
            <p:cNvPr id="299" name="Image 7">
              <a:extLst>
                <a:ext uri="{FF2B5EF4-FFF2-40B4-BE49-F238E27FC236}">
                  <a16:creationId xmlns:a16="http://schemas.microsoft.com/office/drawing/2014/main" id="{EDD1B73F-9C75-4F47-1FB5-1878F8F2B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431" y="1928191"/>
              <a:ext cx="2384983" cy="17002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300" name="Ellipse 12">
              <a:extLst>
                <a:ext uri="{FF2B5EF4-FFF2-40B4-BE49-F238E27FC236}">
                  <a16:creationId xmlns:a16="http://schemas.microsoft.com/office/drawing/2014/main" id="{2D0BAD56-570A-AF3A-4F09-1F913648E17C}"/>
                </a:ext>
              </a:extLst>
            </p:cNvPr>
            <p:cNvSpPr/>
            <p:nvPr/>
          </p:nvSpPr>
          <p:spPr>
            <a:xfrm>
              <a:off x="3551267" y="1930285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1" name="Ellipse 13">
              <a:extLst>
                <a:ext uri="{FF2B5EF4-FFF2-40B4-BE49-F238E27FC236}">
                  <a16:creationId xmlns:a16="http://schemas.microsoft.com/office/drawing/2014/main" id="{D962EB82-2E62-9135-8FB9-64CCD19BD22F}"/>
                </a:ext>
              </a:extLst>
            </p:cNvPr>
            <p:cNvSpPr/>
            <p:nvPr/>
          </p:nvSpPr>
          <p:spPr>
            <a:xfrm>
              <a:off x="3425190" y="1533135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2" name="Ellipse 14">
              <a:extLst>
                <a:ext uri="{FF2B5EF4-FFF2-40B4-BE49-F238E27FC236}">
                  <a16:creationId xmlns:a16="http://schemas.microsoft.com/office/drawing/2014/main" id="{611B843F-0337-CF97-C0B1-E87B6ED28F47}"/>
                </a:ext>
              </a:extLst>
            </p:cNvPr>
            <p:cNvSpPr/>
            <p:nvPr/>
          </p:nvSpPr>
          <p:spPr>
            <a:xfrm>
              <a:off x="2747010" y="2069816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3" name="Ellipse 15">
              <a:extLst>
                <a:ext uri="{FF2B5EF4-FFF2-40B4-BE49-F238E27FC236}">
                  <a16:creationId xmlns:a16="http://schemas.microsoft.com/office/drawing/2014/main" id="{5ECE99DF-6780-CB96-C2CE-F4ABE25D2CC5}"/>
                </a:ext>
              </a:extLst>
            </p:cNvPr>
            <p:cNvSpPr/>
            <p:nvPr/>
          </p:nvSpPr>
          <p:spPr>
            <a:xfrm>
              <a:off x="2173605" y="2041855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4" name="Ellipse 16">
              <a:extLst>
                <a:ext uri="{FF2B5EF4-FFF2-40B4-BE49-F238E27FC236}">
                  <a16:creationId xmlns:a16="http://schemas.microsoft.com/office/drawing/2014/main" id="{CDE45F24-24F2-5F55-6CA3-5F8091B0FA95}"/>
                </a:ext>
              </a:extLst>
            </p:cNvPr>
            <p:cNvSpPr/>
            <p:nvPr/>
          </p:nvSpPr>
          <p:spPr>
            <a:xfrm>
              <a:off x="1600200" y="2446710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5" name="Ellipse 17">
              <a:extLst>
                <a:ext uri="{FF2B5EF4-FFF2-40B4-BE49-F238E27FC236}">
                  <a16:creationId xmlns:a16="http://schemas.microsoft.com/office/drawing/2014/main" id="{67FA56A3-B6BD-E372-59DD-0114C4CD2259}"/>
                </a:ext>
              </a:extLst>
            </p:cNvPr>
            <p:cNvSpPr/>
            <p:nvPr/>
          </p:nvSpPr>
          <p:spPr>
            <a:xfrm>
              <a:off x="1800122" y="24765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6" name="Ellipse 18">
              <a:extLst>
                <a:ext uri="{FF2B5EF4-FFF2-40B4-BE49-F238E27FC236}">
                  <a16:creationId xmlns:a16="http://schemas.microsoft.com/office/drawing/2014/main" id="{F5D22B2A-A749-0BCC-12ED-CC13218CC5F9}"/>
                </a:ext>
              </a:extLst>
            </p:cNvPr>
            <p:cNvSpPr/>
            <p:nvPr/>
          </p:nvSpPr>
          <p:spPr>
            <a:xfrm>
              <a:off x="4497527" y="2483680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7" name="Ellipse 19">
              <a:extLst>
                <a:ext uri="{FF2B5EF4-FFF2-40B4-BE49-F238E27FC236}">
                  <a16:creationId xmlns:a16="http://schemas.microsoft.com/office/drawing/2014/main" id="{7ED289DA-13D2-EF04-53C9-81139CA3FA86}"/>
                </a:ext>
              </a:extLst>
            </p:cNvPr>
            <p:cNvSpPr/>
            <p:nvPr/>
          </p:nvSpPr>
          <p:spPr>
            <a:xfrm>
              <a:off x="4264633" y="233677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8" name="Ellipse 22">
              <a:extLst>
                <a:ext uri="{FF2B5EF4-FFF2-40B4-BE49-F238E27FC236}">
                  <a16:creationId xmlns:a16="http://schemas.microsoft.com/office/drawing/2014/main" id="{CE672D55-9053-F64F-6C82-34E7BC05E722}"/>
                </a:ext>
              </a:extLst>
            </p:cNvPr>
            <p:cNvSpPr/>
            <p:nvPr/>
          </p:nvSpPr>
          <p:spPr>
            <a:xfrm>
              <a:off x="4649927" y="2916496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9" name="Ellipse 23">
              <a:extLst>
                <a:ext uri="{FF2B5EF4-FFF2-40B4-BE49-F238E27FC236}">
                  <a16:creationId xmlns:a16="http://schemas.microsoft.com/office/drawing/2014/main" id="{CEE88CAD-5732-521C-2933-9BFF1C1D6324}"/>
                </a:ext>
              </a:extLst>
            </p:cNvPr>
            <p:cNvSpPr/>
            <p:nvPr/>
          </p:nvSpPr>
          <p:spPr>
            <a:xfrm>
              <a:off x="4849849" y="294637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0" name="Ellipse 24">
              <a:extLst>
                <a:ext uri="{FF2B5EF4-FFF2-40B4-BE49-F238E27FC236}">
                  <a16:creationId xmlns:a16="http://schemas.microsoft.com/office/drawing/2014/main" id="{63D0F239-C19E-258A-8B2B-DFC1A48C3518}"/>
                </a:ext>
              </a:extLst>
            </p:cNvPr>
            <p:cNvSpPr/>
            <p:nvPr/>
          </p:nvSpPr>
          <p:spPr>
            <a:xfrm>
              <a:off x="3927423" y="2079049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1" name="Ellipse 25">
              <a:extLst>
                <a:ext uri="{FF2B5EF4-FFF2-40B4-BE49-F238E27FC236}">
                  <a16:creationId xmlns:a16="http://schemas.microsoft.com/office/drawing/2014/main" id="{1C703ECC-B01F-FCDC-C315-0F1CBE6D33ED}"/>
                </a:ext>
              </a:extLst>
            </p:cNvPr>
            <p:cNvSpPr/>
            <p:nvPr/>
          </p:nvSpPr>
          <p:spPr>
            <a:xfrm>
              <a:off x="3946681" y="238269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2" name="Forme libre : forme 36">
              <a:extLst>
                <a:ext uri="{FF2B5EF4-FFF2-40B4-BE49-F238E27FC236}">
                  <a16:creationId xmlns:a16="http://schemas.microsoft.com/office/drawing/2014/main" id="{0A210642-5EE0-A096-17E9-6D744EF7C21A}"/>
                </a:ext>
              </a:extLst>
            </p:cNvPr>
            <p:cNvSpPr/>
            <p:nvPr/>
          </p:nvSpPr>
          <p:spPr>
            <a:xfrm rot="20876766">
              <a:off x="4084240" y="1504479"/>
              <a:ext cx="529343" cy="558133"/>
            </a:xfrm>
            <a:custGeom>
              <a:avLst/>
              <a:gdLst>
                <a:gd name="connsiteX0" fmla="*/ 153645 w 529343"/>
                <a:gd name="connsiteY0" fmla="*/ 7324 h 558133"/>
                <a:gd name="connsiteX1" fmla="*/ 129325 w 529343"/>
                <a:gd name="connsiteY1" fmla="*/ 0 h 558133"/>
                <a:gd name="connsiteX2" fmla="*/ 8533 w 529343"/>
                <a:gd name="connsiteY2" fmla="*/ 173277 h 558133"/>
                <a:gd name="connsiteX3" fmla="*/ 49955 w 529343"/>
                <a:gd name="connsiteY3" fmla="*/ 412595 h 558133"/>
                <a:gd name="connsiteX4" fmla="*/ 329113 w 529343"/>
                <a:gd name="connsiteY4" fmla="*/ 555083 h 558133"/>
                <a:gd name="connsiteX5" fmla="*/ 529343 w 529343"/>
                <a:gd name="connsiteY5" fmla="*/ 456323 h 558133"/>
                <a:gd name="connsiteX6" fmla="*/ 368919 w 529343"/>
                <a:gd name="connsiteY6" fmla="*/ 192258 h 558133"/>
                <a:gd name="connsiteX7" fmla="*/ 153645 w 529343"/>
                <a:gd name="connsiteY7" fmla="*/ 7324 h 5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9343" h="558133">
                  <a:moveTo>
                    <a:pt x="153645" y="7324"/>
                  </a:moveTo>
                  <a:cubicBezTo>
                    <a:pt x="142857" y="1912"/>
                    <a:pt x="129325" y="0"/>
                    <a:pt x="129325" y="0"/>
                  </a:cubicBezTo>
                  <a:cubicBezTo>
                    <a:pt x="129325" y="0"/>
                    <a:pt x="41782" y="30762"/>
                    <a:pt x="8533" y="173277"/>
                  </a:cubicBezTo>
                  <a:cubicBezTo>
                    <a:pt x="-24723" y="315796"/>
                    <a:pt x="49955" y="412595"/>
                    <a:pt x="49955" y="412595"/>
                  </a:cubicBezTo>
                  <a:cubicBezTo>
                    <a:pt x="49955" y="412595"/>
                    <a:pt x="153688" y="582795"/>
                    <a:pt x="329113" y="555083"/>
                  </a:cubicBezTo>
                  <a:cubicBezTo>
                    <a:pt x="501830" y="527798"/>
                    <a:pt x="529343" y="456323"/>
                    <a:pt x="529343" y="456323"/>
                  </a:cubicBezTo>
                  <a:cubicBezTo>
                    <a:pt x="529343" y="456323"/>
                    <a:pt x="477980" y="333937"/>
                    <a:pt x="368919" y="192258"/>
                  </a:cubicBezTo>
                  <a:cubicBezTo>
                    <a:pt x="290663" y="90600"/>
                    <a:pt x="194572" y="27857"/>
                    <a:pt x="153645" y="7324"/>
                  </a:cubicBezTo>
                  <a:close/>
                </a:path>
              </a:pathLst>
            </a:custGeom>
            <a:solidFill>
              <a:srgbClr val="FFFFFF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3" name="Forme libre : forme 37">
              <a:extLst>
                <a:ext uri="{FF2B5EF4-FFF2-40B4-BE49-F238E27FC236}">
                  <a16:creationId xmlns:a16="http://schemas.microsoft.com/office/drawing/2014/main" id="{1CAC121D-B06F-B090-7379-C5A16CCEBEA2}"/>
                </a:ext>
              </a:extLst>
            </p:cNvPr>
            <p:cNvSpPr/>
            <p:nvPr/>
          </p:nvSpPr>
          <p:spPr>
            <a:xfrm rot="20876766">
              <a:off x="4168381" y="1671786"/>
              <a:ext cx="104632" cy="215338"/>
            </a:xfrm>
            <a:custGeom>
              <a:avLst/>
              <a:gdLst>
                <a:gd name="connsiteX0" fmla="*/ 38846 w 104632"/>
                <a:gd name="connsiteY0" fmla="*/ 108558 h 215338"/>
                <a:gd name="connsiteX1" fmla="*/ 14791 w 104632"/>
                <a:gd name="connsiteY1" fmla="*/ 87142 h 215338"/>
                <a:gd name="connsiteX2" fmla="*/ 18747 w 104632"/>
                <a:gd name="connsiteY2" fmla="*/ 52005 h 215338"/>
                <a:gd name="connsiteX3" fmla="*/ 57432 w 104632"/>
                <a:gd name="connsiteY3" fmla="*/ 4 h 215338"/>
                <a:gd name="connsiteX4" fmla="*/ 103116 w 104632"/>
                <a:gd name="connsiteY4" fmla="*/ 47413 h 215338"/>
                <a:gd name="connsiteX5" fmla="*/ 55411 w 104632"/>
                <a:gd name="connsiteY5" fmla="*/ 103658 h 215338"/>
                <a:gd name="connsiteX6" fmla="*/ 96642 w 104632"/>
                <a:gd name="connsiteY6" fmla="*/ 142180 h 215338"/>
                <a:gd name="connsiteX7" fmla="*/ 104373 w 104632"/>
                <a:gd name="connsiteY7" fmla="*/ 178324 h 215338"/>
                <a:gd name="connsiteX8" fmla="*/ 98195 w 104632"/>
                <a:gd name="connsiteY8" fmla="*/ 190436 h 215338"/>
                <a:gd name="connsiteX9" fmla="*/ 103062 w 104632"/>
                <a:gd name="connsiteY9" fmla="*/ 206541 h 215338"/>
                <a:gd name="connsiteX10" fmla="*/ 59202 w 104632"/>
                <a:gd name="connsiteY10" fmla="*/ 201771 h 215338"/>
                <a:gd name="connsiteX11" fmla="*/ 17556 w 104632"/>
                <a:gd name="connsiteY11" fmla="*/ 202609 h 215338"/>
                <a:gd name="connsiteX12" fmla="*/ 88 w 104632"/>
                <a:gd name="connsiteY12" fmla="*/ 154642 h 215338"/>
                <a:gd name="connsiteX13" fmla="*/ 34896 w 104632"/>
                <a:gd name="connsiteY13" fmla="*/ 115078 h 215338"/>
                <a:gd name="connsiteX14" fmla="*/ 38846 w 104632"/>
                <a:gd name="connsiteY14" fmla="*/ 108558 h 21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632" h="215338">
                  <a:moveTo>
                    <a:pt x="38846" y="108558"/>
                  </a:moveTo>
                  <a:cubicBezTo>
                    <a:pt x="25152" y="116042"/>
                    <a:pt x="18013" y="98211"/>
                    <a:pt x="14791" y="87142"/>
                  </a:cubicBezTo>
                  <a:cubicBezTo>
                    <a:pt x="10318" y="71780"/>
                    <a:pt x="13628" y="67498"/>
                    <a:pt x="18747" y="52005"/>
                  </a:cubicBezTo>
                  <a:cubicBezTo>
                    <a:pt x="24936" y="33274"/>
                    <a:pt x="32460" y="-429"/>
                    <a:pt x="57432" y="4"/>
                  </a:cubicBezTo>
                  <a:cubicBezTo>
                    <a:pt x="74650" y="310"/>
                    <a:pt x="105702" y="29976"/>
                    <a:pt x="103116" y="47413"/>
                  </a:cubicBezTo>
                  <a:cubicBezTo>
                    <a:pt x="100284" y="66517"/>
                    <a:pt x="67069" y="90401"/>
                    <a:pt x="55411" y="103658"/>
                  </a:cubicBezTo>
                  <a:cubicBezTo>
                    <a:pt x="77812" y="113103"/>
                    <a:pt x="85464" y="118340"/>
                    <a:pt x="96642" y="142180"/>
                  </a:cubicBezTo>
                  <a:cubicBezTo>
                    <a:pt x="103628" y="157080"/>
                    <a:pt x="105373" y="165192"/>
                    <a:pt x="104373" y="178324"/>
                  </a:cubicBezTo>
                  <a:cubicBezTo>
                    <a:pt x="104469" y="177018"/>
                    <a:pt x="98424" y="189716"/>
                    <a:pt x="98195" y="190436"/>
                  </a:cubicBezTo>
                  <a:cubicBezTo>
                    <a:pt x="97774" y="191803"/>
                    <a:pt x="102544" y="204183"/>
                    <a:pt x="103062" y="206541"/>
                  </a:cubicBezTo>
                  <a:cubicBezTo>
                    <a:pt x="87664" y="215697"/>
                    <a:pt x="78423" y="194027"/>
                    <a:pt x="59202" y="201771"/>
                  </a:cubicBezTo>
                  <a:cubicBezTo>
                    <a:pt x="41845" y="208779"/>
                    <a:pt x="32813" y="227975"/>
                    <a:pt x="17556" y="202609"/>
                  </a:cubicBezTo>
                  <a:cubicBezTo>
                    <a:pt x="14177" y="196977"/>
                    <a:pt x="-1304" y="160483"/>
                    <a:pt x="88" y="154642"/>
                  </a:cubicBezTo>
                  <a:cubicBezTo>
                    <a:pt x="4873" y="134541"/>
                    <a:pt x="39792" y="144594"/>
                    <a:pt x="34896" y="115078"/>
                  </a:cubicBezTo>
                  <a:lnTo>
                    <a:pt x="38846" y="108558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4" name="Forme libre : forme 38">
              <a:extLst>
                <a:ext uri="{FF2B5EF4-FFF2-40B4-BE49-F238E27FC236}">
                  <a16:creationId xmlns:a16="http://schemas.microsoft.com/office/drawing/2014/main" id="{E659D5A8-49C2-7D76-DD49-8DA239BBB2C4}"/>
                </a:ext>
              </a:extLst>
            </p:cNvPr>
            <p:cNvSpPr/>
            <p:nvPr/>
          </p:nvSpPr>
          <p:spPr>
            <a:xfrm rot="20876766">
              <a:off x="4135242" y="1843220"/>
              <a:ext cx="40666" cy="53007"/>
            </a:xfrm>
            <a:custGeom>
              <a:avLst/>
              <a:gdLst>
                <a:gd name="connsiteX0" fmla="*/ 36847 w 40666"/>
                <a:gd name="connsiteY0" fmla="*/ 34729 h 53007"/>
                <a:gd name="connsiteX1" fmla="*/ 1502 w 40666"/>
                <a:gd name="connsiteY1" fmla="*/ 13074 h 53007"/>
                <a:gd name="connsiteX2" fmla="*/ 38240 w 40666"/>
                <a:gd name="connsiteY2" fmla="*/ 48688 h 53007"/>
                <a:gd name="connsiteX3" fmla="*/ 40493 w 40666"/>
                <a:gd name="connsiteY3" fmla="*/ 40583 h 53007"/>
                <a:gd name="connsiteX4" fmla="*/ 36847 w 40666"/>
                <a:gd name="connsiteY4" fmla="*/ 34729 h 5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66" h="53007">
                  <a:moveTo>
                    <a:pt x="36847" y="34729"/>
                  </a:moveTo>
                  <a:cubicBezTo>
                    <a:pt x="31186" y="22653"/>
                    <a:pt x="13996" y="-21743"/>
                    <a:pt x="1502" y="13074"/>
                  </a:cubicBezTo>
                  <a:cubicBezTo>
                    <a:pt x="-6199" y="34544"/>
                    <a:pt x="17179" y="64205"/>
                    <a:pt x="38240" y="48688"/>
                  </a:cubicBezTo>
                  <a:cubicBezTo>
                    <a:pt x="38304" y="45657"/>
                    <a:pt x="41425" y="43375"/>
                    <a:pt x="40493" y="40583"/>
                  </a:cubicBezTo>
                  <a:lnTo>
                    <a:pt x="36847" y="34729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5" name="Forme libre : forme 39">
              <a:extLst>
                <a:ext uri="{FF2B5EF4-FFF2-40B4-BE49-F238E27FC236}">
                  <a16:creationId xmlns:a16="http://schemas.microsoft.com/office/drawing/2014/main" id="{67112684-4656-E2C3-6FE8-EEF2420FF3E4}"/>
                </a:ext>
              </a:extLst>
            </p:cNvPr>
            <p:cNvSpPr/>
            <p:nvPr/>
          </p:nvSpPr>
          <p:spPr>
            <a:xfrm rot="20876766">
              <a:off x="4205273" y="1893522"/>
              <a:ext cx="64180" cy="85651"/>
            </a:xfrm>
            <a:custGeom>
              <a:avLst/>
              <a:gdLst>
                <a:gd name="connsiteX0" fmla="*/ 64180 w 64180"/>
                <a:gd name="connsiteY0" fmla="*/ 83344 h 85651"/>
                <a:gd name="connsiteX1" fmla="*/ 59197 w 64180"/>
                <a:gd name="connsiteY1" fmla="*/ 17947 h 85651"/>
                <a:gd name="connsiteX2" fmla="*/ 7308 w 64180"/>
                <a:gd name="connsiteY2" fmla="*/ 780 h 85651"/>
                <a:gd name="connsiteX3" fmla="*/ 10879 w 64180"/>
                <a:gd name="connsiteY3" fmla="*/ 59290 h 85651"/>
                <a:gd name="connsiteX4" fmla="*/ 35953 w 64180"/>
                <a:gd name="connsiteY4" fmla="*/ 69067 h 85651"/>
                <a:gd name="connsiteX5" fmla="*/ 61308 w 64180"/>
                <a:gd name="connsiteY5" fmla="*/ 85308 h 85651"/>
                <a:gd name="connsiteX6" fmla="*/ 64180 w 64180"/>
                <a:gd name="connsiteY6" fmla="*/ 83344 h 8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180" h="85651">
                  <a:moveTo>
                    <a:pt x="64180" y="83344"/>
                  </a:moveTo>
                  <a:cubicBezTo>
                    <a:pt x="53601" y="63997"/>
                    <a:pt x="69871" y="35130"/>
                    <a:pt x="59197" y="17947"/>
                  </a:cubicBezTo>
                  <a:cubicBezTo>
                    <a:pt x="55085" y="11315"/>
                    <a:pt x="14566" y="-3558"/>
                    <a:pt x="7308" y="780"/>
                  </a:cubicBezTo>
                  <a:cubicBezTo>
                    <a:pt x="-6981" y="9312"/>
                    <a:pt x="2695" y="49861"/>
                    <a:pt x="10879" y="59290"/>
                  </a:cubicBezTo>
                  <a:cubicBezTo>
                    <a:pt x="20038" y="69869"/>
                    <a:pt x="24583" y="64262"/>
                    <a:pt x="35953" y="69067"/>
                  </a:cubicBezTo>
                  <a:cubicBezTo>
                    <a:pt x="45647" y="73171"/>
                    <a:pt x="48908" y="88092"/>
                    <a:pt x="61308" y="85308"/>
                  </a:cubicBezTo>
                  <a:lnTo>
                    <a:pt x="64180" y="83344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6" name="Forme libre : forme 40">
              <a:extLst>
                <a:ext uri="{FF2B5EF4-FFF2-40B4-BE49-F238E27FC236}">
                  <a16:creationId xmlns:a16="http://schemas.microsoft.com/office/drawing/2014/main" id="{4E220F6F-B0B9-2A99-41BA-757122C463B1}"/>
                </a:ext>
              </a:extLst>
            </p:cNvPr>
            <p:cNvSpPr/>
            <p:nvPr/>
          </p:nvSpPr>
          <p:spPr>
            <a:xfrm rot="20876766">
              <a:off x="4147315" y="1531897"/>
              <a:ext cx="294060" cy="249074"/>
            </a:xfrm>
            <a:custGeom>
              <a:avLst/>
              <a:gdLst>
                <a:gd name="connsiteX0" fmla="*/ 13030 w 294060"/>
                <a:gd name="connsiteY0" fmla="*/ 10794 h 249074"/>
                <a:gd name="connsiteX1" fmla="*/ 515 w 294060"/>
                <a:gd name="connsiteY1" fmla="*/ 37251 h 249074"/>
                <a:gd name="connsiteX2" fmla="*/ 18028 w 294060"/>
                <a:gd name="connsiteY2" fmla="*/ 63069 h 249074"/>
                <a:gd name="connsiteX3" fmla="*/ 65845 w 294060"/>
                <a:gd name="connsiteY3" fmla="*/ 55303 h 249074"/>
                <a:gd name="connsiteX4" fmla="*/ 89438 w 294060"/>
                <a:gd name="connsiteY4" fmla="*/ 65200 h 249074"/>
                <a:gd name="connsiteX5" fmla="*/ 80023 w 294060"/>
                <a:gd name="connsiteY5" fmla="*/ 107369 h 249074"/>
                <a:gd name="connsiteX6" fmla="*/ 102590 w 294060"/>
                <a:gd name="connsiteY6" fmla="*/ 109527 h 249074"/>
                <a:gd name="connsiteX7" fmla="*/ 109977 w 294060"/>
                <a:gd name="connsiteY7" fmla="*/ 127663 h 249074"/>
                <a:gd name="connsiteX8" fmla="*/ 136660 w 294060"/>
                <a:gd name="connsiteY8" fmla="*/ 158080 h 249074"/>
                <a:gd name="connsiteX9" fmla="*/ 138812 w 294060"/>
                <a:gd name="connsiteY9" fmla="*/ 197526 h 249074"/>
                <a:gd name="connsiteX10" fmla="*/ 170162 w 294060"/>
                <a:gd name="connsiteY10" fmla="*/ 165481 h 249074"/>
                <a:gd name="connsiteX11" fmla="*/ 209836 w 294060"/>
                <a:gd name="connsiteY11" fmla="*/ 184325 h 249074"/>
                <a:gd name="connsiteX12" fmla="*/ 254011 w 294060"/>
                <a:gd name="connsiteY12" fmla="*/ 248044 h 249074"/>
                <a:gd name="connsiteX13" fmla="*/ 294060 w 294060"/>
                <a:gd name="connsiteY13" fmla="*/ 235647 h 249074"/>
                <a:gd name="connsiteX14" fmla="*/ 246009 w 294060"/>
                <a:gd name="connsiteY14" fmla="*/ 157214 h 249074"/>
                <a:gd name="connsiteX15" fmla="*/ 180306 w 294060"/>
                <a:gd name="connsiteY15" fmla="*/ 73102 h 249074"/>
                <a:gd name="connsiteX16" fmla="*/ 15491 w 294060"/>
                <a:gd name="connsiteY16" fmla="*/ 7989 h 249074"/>
                <a:gd name="connsiteX17" fmla="*/ 13030 w 294060"/>
                <a:gd name="connsiteY17" fmla="*/ 10794 h 24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4060" h="249074">
                  <a:moveTo>
                    <a:pt x="13030" y="10794"/>
                  </a:moveTo>
                  <a:cubicBezTo>
                    <a:pt x="1192" y="18298"/>
                    <a:pt x="1620" y="24794"/>
                    <a:pt x="515" y="37251"/>
                  </a:cubicBezTo>
                  <a:cubicBezTo>
                    <a:pt x="-1343" y="58123"/>
                    <a:pt x="1245" y="59881"/>
                    <a:pt x="18028" y="63069"/>
                  </a:cubicBezTo>
                  <a:cubicBezTo>
                    <a:pt x="35579" y="66402"/>
                    <a:pt x="50067" y="61479"/>
                    <a:pt x="65845" y="55303"/>
                  </a:cubicBezTo>
                  <a:cubicBezTo>
                    <a:pt x="82006" y="48993"/>
                    <a:pt x="94201" y="43766"/>
                    <a:pt x="89438" y="65200"/>
                  </a:cubicBezTo>
                  <a:cubicBezTo>
                    <a:pt x="86426" y="78754"/>
                    <a:pt x="60262" y="92070"/>
                    <a:pt x="80023" y="107369"/>
                  </a:cubicBezTo>
                  <a:cubicBezTo>
                    <a:pt x="87685" y="113303"/>
                    <a:pt x="95096" y="104420"/>
                    <a:pt x="102590" y="109527"/>
                  </a:cubicBezTo>
                  <a:cubicBezTo>
                    <a:pt x="108139" y="113319"/>
                    <a:pt x="106247" y="122360"/>
                    <a:pt x="109977" y="127663"/>
                  </a:cubicBezTo>
                  <a:cubicBezTo>
                    <a:pt x="117415" y="138218"/>
                    <a:pt x="132650" y="145457"/>
                    <a:pt x="136660" y="158080"/>
                  </a:cubicBezTo>
                  <a:cubicBezTo>
                    <a:pt x="141149" y="172207"/>
                    <a:pt x="125698" y="185272"/>
                    <a:pt x="138812" y="197526"/>
                  </a:cubicBezTo>
                  <a:cubicBezTo>
                    <a:pt x="155106" y="187126"/>
                    <a:pt x="157818" y="176359"/>
                    <a:pt x="170162" y="165481"/>
                  </a:cubicBezTo>
                  <a:cubicBezTo>
                    <a:pt x="194808" y="143765"/>
                    <a:pt x="200730" y="162763"/>
                    <a:pt x="209836" y="184325"/>
                  </a:cubicBezTo>
                  <a:cubicBezTo>
                    <a:pt x="216555" y="200233"/>
                    <a:pt x="233898" y="241191"/>
                    <a:pt x="254011" y="248044"/>
                  </a:cubicBezTo>
                  <a:cubicBezTo>
                    <a:pt x="267032" y="252475"/>
                    <a:pt x="281674" y="241545"/>
                    <a:pt x="294060" y="235647"/>
                  </a:cubicBezTo>
                  <a:cubicBezTo>
                    <a:pt x="291044" y="209873"/>
                    <a:pt x="261147" y="178739"/>
                    <a:pt x="246009" y="157214"/>
                  </a:cubicBezTo>
                  <a:cubicBezTo>
                    <a:pt x="225755" y="128408"/>
                    <a:pt x="204598" y="98004"/>
                    <a:pt x="180306" y="73102"/>
                  </a:cubicBezTo>
                  <a:cubicBezTo>
                    <a:pt x="154082" y="46226"/>
                    <a:pt x="48747" y="-23450"/>
                    <a:pt x="15491" y="7989"/>
                  </a:cubicBezTo>
                  <a:lnTo>
                    <a:pt x="13030" y="10794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7" name="Forme libre : forme 41">
              <a:extLst>
                <a:ext uri="{FF2B5EF4-FFF2-40B4-BE49-F238E27FC236}">
                  <a16:creationId xmlns:a16="http://schemas.microsoft.com/office/drawing/2014/main" id="{D6F46C6B-504B-22E1-AB15-6F01BF40FF36}"/>
                </a:ext>
              </a:extLst>
            </p:cNvPr>
            <p:cNvSpPr/>
            <p:nvPr/>
          </p:nvSpPr>
          <p:spPr>
            <a:xfrm rot="20876766">
              <a:off x="4360520" y="1876289"/>
              <a:ext cx="282843" cy="129688"/>
            </a:xfrm>
            <a:custGeom>
              <a:avLst/>
              <a:gdLst>
                <a:gd name="connsiteX0" fmla="*/ 277415 w 282843"/>
                <a:gd name="connsiteY0" fmla="*/ 30149 h 129688"/>
                <a:gd name="connsiteX1" fmla="*/ 216617 w 282843"/>
                <a:gd name="connsiteY1" fmla="*/ 9813 h 129688"/>
                <a:gd name="connsiteX2" fmla="*/ 148121 w 282843"/>
                <a:gd name="connsiteY2" fmla="*/ 57812 h 129688"/>
                <a:gd name="connsiteX3" fmla="*/ 126510 w 282843"/>
                <a:gd name="connsiteY3" fmla="*/ 85889 h 129688"/>
                <a:gd name="connsiteX4" fmla="*/ 105232 w 282843"/>
                <a:gd name="connsiteY4" fmla="*/ 67386 h 129688"/>
                <a:gd name="connsiteX5" fmla="*/ 85560 w 282843"/>
                <a:gd name="connsiteY5" fmla="*/ 68154 h 129688"/>
                <a:gd name="connsiteX6" fmla="*/ 84487 w 282843"/>
                <a:gd name="connsiteY6" fmla="*/ 97068 h 129688"/>
                <a:gd name="connsiteX7" fmla="*/ 46352 w 282843"/>
                <a:gd name="connsiteY7" fmla="*/ 95037 h 129688"/>
                <a:gd name="connsiteX8" fmla="*/ 0 w 282843"/>
                <a:gd name="connsiteY8" fmla="*/ 100217 h 129688"/>
                <a:gd name="connsiteX9" fmla="*/ 142466 w 282843"/>
                <a:gd name="connsiteY9" fmla="*/ 114032 h 129688"/>
                <a:gd name="connsiteX10" fmla="*/ 278334 w 282843"/>
                <a:gd name="connsiteY10" fmla="*/ 33510 h 129688"/>
                <a:gd name="connsiteX11" fmla="*/ 277415 w 282843"/>
                <a:gd name="connsiteY11" fmla="*/ 30149 h 12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843" h="129688">
                  <a:moveTo>
                    <a:pt x="277415" y="30149"/>
                  </a:moveTo>
                  <a:cubicBezTo>
                    <a:pt x="256728" y="691"/>
                    <a:pt x="251644" y="-9360"/>
                    <a:pt x="216617" y="9813"/>
                  </a:cubicBezTo>
                  <a:cubicBezTo>
                    <a:pt x="192091" y="23245"/>
                    <a:pt x="167041" y="37055"/>
                    <a:pt x="148121" y="57812"/>
                  </a:cubicBezTo>
                  <a:cubicBezTo>
                    <a:pt x="141685" y="64866"/>
                    <a:pt x="136509" y="82602"/>
                    <a:pt x="126510" y="85889"/>
                  </a:cubicBezTo>
                  <a:cubicBezTo>
                    <a:pt x="110090" y="91292"/>
                    <a:pt x="113538" y="75785"/>
                    <a:pt x="105232" y="67386"/>
                  </a:cubicBezTo>
                  <a:cubicBezTo>
                    <a:pt x="94553" y="56593"/>
                    <a:pt x="88032" y="51965"/>
                    <a:pt x="85560" y="68154"/>
                  </a:cubicBezTo>
                  <a:cubicBezTo>
                    <a:pt x="83754" y="80060"/>
                    <a:pt x="100048" y="83967"/>
                    <a:pt x="84487" y="97068"/>
                  </a:cubicBezTo>
                  <a:cubicBezTo>
                    <a:pt x="69057" y="77945"/>
                    <a:pt x="65725" y="89478"/>
                    <a:pt x="46352" y="95037"/>
                  </a:cubicBezTo>
                  <a:cubicBezTo>
                    <a:pt x="31220" y="99387"/>
                    <a:pt x="12638" y="89162"/>
                    <a:pt x="0" y="100217"/>
                  </a:cubicBezTo>
                  <a:cubicBezTo>
                    <a:pt x="24806" y="148519"/>
                    <a:pt x="103097" y="125563"/>
                    <a:pt x="142466" y="114032"/>
                  </a:cubicBezTo>
                  <a:cubicBezTo>
                    <a:pt x="164632" y="107547"/>
                    <a:pt x="310075" y="71724"/>
                    <a:pt x="278334" y="33510"/>
                  </a:cubicBezTo>
                  <a:lnTo>
                    <a:pt x="277415" y="30149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8" name="Ellipse 42">
              <a:extLst>
                <a:ext uri="{FF2B5EF4-FFF2-40B4-BE49-F238E27FC236}">
                  <a16:creationId xmlns:a16="http://schemas.microsoft.com/office/drawing/2014/main" id="{DB65EA14-1E5F-5E4E-4AD5-89483DA2AE86}"/>
                </a:ext>
              </a:extLst>
            </p:cNvPr>
            <p:cNvSpPr/>
            <p:nvPr/>
          </p:nvSpPr>
          <p:spPr>
            <a:xfrm>
              <a:off x="1266078" y="1324945"/>
              <a:ext cx="3995720" cy="3995720"/>
            </a:xfrm>
            <a:prstGeom prst="ellipse">
              <a:avLst/>
            </a:prstGeom>
            <a:noFill/>
            <a:ln w="28575">
              <a:solidFill>
                <a:srgbClr val="0200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22" name="CasellaDiTesto 321">
            <a:extLst>
              <a:ext uri="{FF2B5EF4-FFF2-40B4-BE49-F238E27FC236}">
                <a16:creationId xmlns:a16="http://schemas.microsoft.com/office/drawing/2014/main" id="{D050D15D-6620-F700-E622-2E1A1DE1BEEE}"/>
              </a:ext>
            </a:extLst>
          </p:cNvPr>
          <p:cNvSpPr txBox="1"/>
          <p:nvPr/>
        </p:nvSpPr>
        <p:spPr>
          <a:xfrm>
            <a:off x="9494647" y="327298"/>
            <a:ext cx="17095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US" sz="1400" b="1" dirty="0">
                <a:latin typeface="Arial" panose="020B0604020202020204" pitchFamily="34" charset="0"/>
                <a:cs typeface="Arial" panose="020B0604020202020204" pitchFamily="34" charset="0"/>
              </a:rPr>
              <a:t>AIR CONDITION </a:t>
            </a:r>
          </a:p>
        </p:txBody>
      </p:sp>
      <p:sp>
        <p:nvSpPr>
          <p:cNvPr id="323" name="CasellaDiTesto 322">
            <a:extLst>
              <a:ext uri="{FF2B5EF4-FFF2-40B4-BE49-F238E27FC236}">
                <a16:creationId xmlns:a16="http://schemas.microsoft.com/office/drawing/2014/main" id="{A0851305-701D-9CD1-35EB-E4A921BC4BED}"/>
              </a:ext>
            </a:extLst>
          </p:cNvPr>
          <p:cNvSpPr txBox="1"/>
          <p:nvPr/>
        </p:nvSpPr>
        <p:spPr>
          <a:xfrm>
            <a:off x="8760996" y="2428190"/>
            <a:ext cx="1709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US" sz="1400" b="1" dirty="0">
                <a:latin typeface="Arial" panose="020B0604020202020204" pitchFamily="34" charset="0"/>
                <a:cs typeface="Arial" panose="020B0604020202020204" pitchFamily="34" charset="0"/>
              </a:rPr>
              <a:t>night</a:t>
            </a:r>
          </a:p>
        </p:txBody>
      </p:sp>
      <p:sp>
        <p:nvSpPr>
          <p:cNvPr id="324" name="CasellaDiTesto 323">
            <a:extLst>
              <a:ext uri="{FF2B5EF4-FFF2-40B4-BE49-F238E27FC236}">
                <a16:creationId xmlns:a16="http://schemas.microsoft.com/office/drawing/2014/main" id="{9C984FB2-AABD-6503-5CC1-8F1CE33DE3DE}"/>
              </a:ext>
            </a:extLst>
          </p:cNvPr>
          <p:cNvSpPr txBox="1"/>
          <p:nvPr/>
        </p:nvSpPr>
        <p:spPr>
          <a:xfrm>
            <a:off x="8834079" y="1139864"/>
            <a:ext cx="1709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US" sz="1400" b="1" dirty="0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</a:p>
        </p:txBody>
      </p:sp>
      <p:grpSp>
        <p:nvGrpSpPr>
          <p:cNvPr id="327" name="Groupe 72">
            <a:extLst>
              <a:ext uri="{FF2B5EF4-FFF2-40B4-BE49-F238E27FC236}">
                <a16:creationId xmlns:a16="http://schemas.microsoft.com/office/drawing/2014/main" id="{CCBCF0AF-7D57-1426-9DBE-40904D99E2A2}"/>
              </a:ext>
            </a:extLst>
          </p:cNvPr>
          <p:cNvGrpSpPr/>
          <p:nvPr/>
        </p:nvGrpSpPr>
        <p:grpSpPr>
          <a:xfrm>
            <a:off x="9973522" y="3747448"/>
            <a:ext cx="1166400" cy="1166400"/>
            <a:chOff x="5575917" y="1311469"/>
            <a:chExt cx="4018435" cy="3999680"/>
          </a:xfrm>
        </p:grpSpPr>
        <p:grpSp>
          <p:nvGrpSpPr>
            <p:cNvPr id="328" name="Groupe 65">
              <a:extLst>
                <a:ext uri="{FF2B5EF4-FFF2-40B4-BE49-F238E27FC236}">
                  <a16:creationId xmlns:a16="http://schemas.microsoft.com/office/drawing/2014/main" id="{0DC20440-794B-FCA1-9C86-CC66977285EC}"/>
                </a:ext>
              </a:extLst>
            </p:cNvPr>
            <p:cNvGrpSpPr/>
            <p:nvPr/>
          </p:nvGrpSpPr>
          <p:grpSpPr>
            <a:xfrm>
              <a:off x="5590089" y="1311469"/>
              <a:ext cx="4003391" cy="3998653"/>
              <a:chOff x="5590089" y="1311469"/>
              <a:chExt cx="4003391" cy="3998653"/>
            </a:xfrm>
          </p:grpSpPr>
          <p:sp>
            <p:nvSpPr>
              <p:cNvPr id="333" name="Ellipse 33">
                <a:extLst>
                  <a:ext uri="{FF2B5EF4-FFF2-40B4-BE49-F238E27FC236}">
                    <a16:creationId xmlns:a16="http://schemas.microsoft.com/office/drawing/2014/main" id="{B94B053C-B071-9CD9-57FF-566875361331}"/>
                  </a:ext>
                </a:extLst>
              </p:cNvPr>
              <p:cNvSpPr/>
              <p:nvPr/>
            </p:nvSpPr>
            <p:spPr>
              <a:xfrm>
                <a:off x="5590089" y="1311469"/>
                <a:ext cx="3995720" cy="399572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334" name="Image 63">
                <a:extLst>
                  <a:ext uri="{FF2B5EF4-FFF2-40B4-BE49-F238E27FC236}">
                    <a16:creationId xmlns:a16="http://schemas.microsoft.com/office/drawing/2014/main" id="{93E5601B-90B6-67B1-005A-730DDF15A0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48702"/>
              <a:stretch/>
            </p:blipFill>
            <p:spPr>
              <a:xfrm>
                <a:off x="5600254" y="3261686"/>
                <a:ext cx="3993226" cy="2048436"/>
              </a:xfrm>
              <a:prstGeom prst="rect">
                <a:avLst/>
              </a:prstGeom>
            </p:spPr>
          </p:pic>
          <p:sp>
            <p:nvSpPr>
              <p:cNvPr id="335" name="Forme libre : forme 30">
                <a:extLst>
                  <a:ext uri="{FF2B5EF4-FFF2-40B4-BE49-F238E27FC236}">
                    <a16:creationId xmlns:a16="http://schemas.microsoft.com/office/drawing/2014/main" id="{E6C4DEEF-EA7D-B0EF-5844-26FBB749F639}"/>
                  </a:ext>
                </a:extLst>
              </p:cNvPr>
              <p:cNvSpPr/>
              <p:nvPr/>
            </p:nvSpPr>
            <p:spPr>
              <a:xfrm>
                <a:off x="8027517" y="1603598"/>
                <a:ext cx="553589" cy="553589"/>
              </a:xfrm>
              <a:custGeom>
                <a:avLst/>
                <a:gdLst>
                  <a:gd name="connsiteX0" fmla="*/ 1972913 w 1972913"/>
                  <a:gd name="connsiteY0" fmla="*/ 986504 h 1972913"/>
                  <a:gd name="connsiteX1" fmla="*/ 986409 w 1972913"/>
                  <a:gd name="connsiteY1" fmla="*/ 1972913 h 1972913"/>
                  <a:gd name="connsiteX2" fmla="*/ 0 w 1972913"/>
                  <a:gd name="connsiteY2" fmla="*/ 986504 h 1972913"/>
                  <a:gd name="connsiteX3" fmla="*/ 986409 w 1972913"/>
                  <a:gd name="connsiteY3" fmla="*/ 0 h 1972913"/>
                  <a:gd name="connsiteX4" fmla="*/ 1972913 w 1972913"/>
                  <a:gd name="connsiteY4" fmla="*/ 986504 h 197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2913" h="1972913">
                    <a:moveTo>
                      <a:pt x="1972913" y="986504"/>
                    </a:moveTo>
                    <a:cubicBezTo>
                      <a:pt x="1972913" y="1530991"/>
                      <a:pt x="1531125" y="1972913"/>
                      <a:pt x="986409" y="1972913"/>
                    </a:cubicBezTo>
                    <a:cubicBezTo>
                      <a:pt x="441503" y="1972913"/>
                      <a:pt x="0" y="1531030"/>
                      <a:pt x="0" y="986504"/>
                    </a:cubicBezTo>
                    <a:cubicBezTo>
                      <a:pt x="0" y="441598"/>
                      <a:pt x="441465" y="0"/>
                      <a:pt x="986409" y="0"/>
                    </a:cubicBezTo>
                    <a:cubicBezTo>
                      <a:pt x="1531144" y="95"/>
                      <a:pt x="1972913" y="441674"/>
                      <a:pt x="1972913" y="986504"/>
                    </a:cubicBezTo>
                    <a:close/>
                  </a:path>
                </a:pathLst>
              </a:custGeom>
              <a:solidFill>
                <a:srgbClr val="EEA11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36" name="Forme libre : forme 31">
                <a:extLst>
                  <a:ext uri="{FF2B5EF4-FFF2-40B4-BE49-F238E27FC236}">
                    <a16:creationId xmlns:a16="http://schemas.microsoft.com/office/drawing/2014/main" id="{9AFC94F6-DC22-9CBB-4E25-80CA79A32D84}"/>
                  </a:ext>
                </a:extLst>
              </p:cNvPr>
              <p:cNvSpPr/>
              <p:nvPr/>
            </p:nvSpPr>
            <p:spPr>
              <a:xfrm>
                <a:off x="7294161" y="1612368"/>
                <a:ext cx="1077515" cy="290208"/>
              </a:xfrm>
              <a:custGeom>
                <a:avLst/>
                <a:gdLst>
                  <a:gd name="connsiteX0" fmla="*/ 2900127 w 2903304"/>
                  <a:gd name="connsiteY0" fmla="*/ 512519 h 781949"/>
                  <a:gd name="connsiteX1" fmla="*/ 2836966 w 2903304"/>
                  <a:gd name="connsiteY1" fmla="*/ 614903 h 781949"/>
                  <a:gd name="connsiteX2" fmla="*/ 2862189 w 2903304"/>
                  <a:gd name="connsiteY2" fmla="*/ 678892 h 781949"/>
                  <a:gd name="connsiteX3" fmla="*/ 2383577 w 2903304"/>
                  <a:gd name="connsiteY3" fmla="*/ 678892 h 781949"/>
                  <a:gd name="connsiteX4" fmla="*/ 2131678 w 2903304"/>
                  <a:gd name="connsiteY4" fmla="*/ 742881 h 781949"/>
                  <a:gd name="connsiteX5" fmla="*/ 1929920 w 2903304"/>
                  <a:gd name="connsiteY5" fmla="*/ 678892 h 781949"/>
                  <a:gd name="connsiteX6" fmla="*/ 1715998 w 2903304"/>
                  <a:gd name="connsiteY6" fmla="*/ 742881 h 781949"/>
                  <a:gd name="connsiteX7" fmla="*/ 1401054 w 2903304"/>
                  <a:gd name="connsiteY7" fmla="*/ 717287 h 781949"/>
                  <a:gd name="connsiteX8" fmla="*/ 1086148 w 2903304"/>
                  <a:gd name="connsiteY8" fmla="*/ 768579 h 781949"/>
                  <a:gd name="connsiteX9" fmla="*/ 746019 w 2903304"/>
                  <a:gd name="connsiteY9" fmla="*/ 781381 h 781949"/>
                  <a:gd name="connsiteX10" fmla="*/ 380497 w 2903304"/>
                  <a:gd name="connsiteY10" fmla="*/ 704486 h 781949"/>
                  <a:gd name="connsiteX11" fmla="*/ 53066 w 2903304"/>
                  <a:gd name="connsiteY11" fmla="*/ 730079 h 781949"/>
                  <a:gd name="connsiteX12" fmla="*/ 78298 w 2903304"/>
                  <a:gd name="connsiteY12" fmla="*/ 666195 h 781949"/>
                  <a:gd name="connsiteX13" fmla="*/ 15242 w 2903304"/>
                  <a:gd name="connsiteY13" fmla="*/ 576508 h 781949"/>
                  <a:gd name="connsiteX14" fmla="*/ 216782 w 2903304"/>
                  <a:gd name="connsiteY14" fmla="*/ 538008 h 781949"/>
                  <a:gd name="connsiteX15" fmla="*/ 380497 w 2903304"/>
                  <a:gd name="connsiteY15" fmla="*/ 512519 h 781949"/>
                  <a:gd name="connsiteX16" fmla="*/ 456193 w 2903304"/>
                  <a:gd name="connsiteY16" fmla="*/ 422831 h 781949"/>
                  <a:gd name="connsiteX17" fmla="*/ 783624 w 2903304"/>
                  <a:gd name="connsiteY17" fmla="*/ 448425 h 781949"/>
                  <a:gd name="connsiteX18" fmla="*/ 1060963 w 2903304"/>
                  <a:gd name="connsiteY18" fmla="*/ 461227 h 781949"/>
                  <a:gd name="connsiteX19" fmla="*/ 1275047 w 2903304"/>
                  <a:gd name="connsiteY19" fmla="*/ 333249 h 781949"/>
                  <a:gd name="connsiteX20" fmla="*/ 1401054 w 2903304"/>
                  <a:gd name="connsiteY20" fmla="*/ 345945 h 781949"/>
                  <a:gd name="connsiteX21" fmla="*/ 1363125 w 2903304"/>
                  <a:gd name="connsiteY21" fmla="*/ 256363 h 781949"/>
                  <a:gd name="connsiteX22" fmla="*/ 1401054 w 2903304"/>
                  <a:gd name="connsiteY22" fmla="*/ 77093 h 781949"/>
                  <a:gd name="connsiteX23" fmla="*/ 1602593 w 2903304"/>
                  <a:gd name="connsiteY23" fmla="*/ 302 h 781949"/>
                  <a:gd name="connsiteX24" fmla="*/ 1715998 w 2903304"/>
                  <a:gd name="connsiteY24" fmla="*/ 89885 h 781949"/>
                  <a:gd name="connsiteX25" fmla="*/ 1841851 w 2903304"/>
                  <a:gd name="connsiteY25" fmla="*/ 179572 h 781949"/>
                  <a:gd name="connsiteX26" fmla="*/ 1942721 w 2903304"/>
                  <a:gd name="connsiteY26" fmla="*/ 218072 h 781949"/>
                  <a:gd name="connsiteX27" fmla="*/ 2106437 w 2903304"/>
                  <a:gd name="connsiteY27" fmla="*/ 141177 h 781949"/>
                  <a:gd name="connsiteX28" fmla="*/ 2219746 w 2903304"/>
                  <a:gd name="connsiteY28" fmla="*/ 218072 h 781949"/>
                  <a:gd name="connsiteX29" fmla="*/ 2156739 w 2903304"/>
                  <a:gd name="connsiteY29" fmla="*/ 333249 h 781949"/>
                  <a:gd name="connsiteX30" fmla="*/ 1980488 w 2903304"/>
                  <a:gd name="connsiteY30" fmla="*/ 333249 h 781949"/>
                  <a:gd name="connsiteX31" fmla="*/ 1829202 w 2903304"/>
                  <a:gd name="connsiteY31" fmla="*/ 410144 h 781949"/>
                  <a:gd name="connsiteX32" fmla="*/ 1879609 w 2903304"/>
                  <a:gd name="connsiteY32" fmla="*/ 538017 h 781949"/>
                  <a:gd name="connsiteX33" fmla="*/ 2081205 w 2903304"/>
                  <a:gd name="connsiteY33" fmla="*/ 486935 h 781949"/>
                  <a:gd name="connsiteX34" fmla="*/ 2181970 w 2903304"/>
                  <a:gd name="connsiteY34" fmla="*/ 397247 h 781949"/>
                  <a:gd name="connsiteX35" fmla="*/ 2282792 w 2903304"/>
                  <a:gd name="connsiteY35" fmla="*/ 435642 h 781949"/>
                  <a:gd name="connsiteX36" fmla="*/ 2433869 w 2903304"/>
                  <a:gd name="connsiteY36" fmla="*/ 448434 h 781949"/>
                  <a:gd name="connsiteX37" fmla="*/ 2648048 w 2903304"/>
                  <a:gd name="connsiteY37" fmla="*/ 499736 h 781949"/>
                  <a:gd name="connsiteX38" fmla="*/ 2899889 w 2903304"/>
                  <a:gd name="connsiteY38" fmla="*/ 512785 h 781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903304" h="781949">
                    <a:moveTo>
                      <a:pt x="2900127" y="512519"/>
                    </a:moveTo>
                    <a:cubicBezTo>
                      <a:pt x="2918796" y="557362"/>
                      <a:pt x="2849654" y="589309"/>
                      <a:pt x="2836966" y="614903"/>
                    </a:cubicBezTo>
                    <a:cubicBezTo>
                      <a:pt x="2824479" y="640497"/>
                      <a:pt x="2893612" y="646945"/>
                      <a:pt x="2862189" y="678892"/>
                    </a:cubicBezTo>
                    <a:cubicBezTo>
                      <a:pt x="2830823" y="710934"/>
                      <a:pt x="2433878" y="646945"/>
                      <a:pt x="2383577" y="678892"/>
                    </a:cubicBezTo>
                    <a:cubicBezTo>
                      <a:pt x="2333218" y="710934"/>
                      <a:pt x="2169445" y="698142"/>
                      <a:pt x="2131678" y="742881"/>
                    </a:cubicBezTo>
                    <a:cubicBezTo>
                      <a:pt x="2093902" y="787829"/>
                      <a:pt x="2005577" y="659537"/>
                      <a:pt x="1929920" y="678892"/>
                    </a:cubicBezTo>
                    <a:cubicBezTo>
                      <a:pt x="1854434" y="698142"/>
                      <a:pt x="1785197" y="736642"/>
                      <a:pt x="1715998" y="742881"/>
                    </a:cubicBezTo>
                    <a:cubicBezTo>
                      <a:pt x="1646494" y="749234"/>
                      <a:pt x="1571065" y="691798"/>
                      <a:pt x="1401054" y="717287"/>
                    </a:cubicBezTo>
                    <a:cubicBezTo>
                      <a:pt x="1230985" y="742881"/>
                      <a:pt x="1136516" y="800631"/>
                      <a:pt x="1086148" y="768579"/>
                    </a:cubicBezTo>
                    <a:cubicBezTo>
                      <a:pt x="1035789" y="736632"/>
                      <a:pt x="834145" y="787829"/>
                      <a:pt x="746019" y="781381"/>
                    </a:cubicBezTo>
                    <a:cubicBezTo>
                      <a:pt x="657732" y="774932"/>
                      <a:pt x="475081" y="698142"/>
                      <a:pt x="380497" y="704486"/>
                    </a:cubicBezTo>
                    <a:cubicBezTo>
                      <a:pt x="286181" y="710934"/>
                      <a:pt x="90985" y="723840"/>
                      <a:pt x="53066" y="730079"/>
                    </a:cubicBezTo>
                    <a:cubicBezTo>
                      <a:pt x="15242" y="736632"/>
                      <a:pt x="78298" y="685340"/>
                      <a:pt x="78298" y="666195"/>
                    </a:cubicBezTo>
                    <a:cubicBezTo>
                      <a:pt x="78298" y="646945"/>
                      <a:pt x="-41460" y="627695"/>
                      <a:pt x="15242" y="576508"/>
                    </a:cubicBezTo>
                    <a:cubicBezTo>
                      <a:pt x="71897" y="525216"/>
                      <a:pt x="84584" y="531769"/>
                      <a:pt x="216782" y="538008"/>
                    </a:cubicBezTo>
                    <a:cubicBezTo>
                      <a:pt x="349179" y="544456"/>
                      <a:pt x="342883" y="531664"/>
                      <a:pt x="380497" y="512519"/>
                    </a:cubicBezTo>
                    <a:cubicBezTo>
                      <a:pt x="418321" y="493164"/>
                      <a:pt x="399547" y="454873"/>
                      <a:pt x="456193" y="422831"/>
                    </a:cubicBezTo>
                    <a:cubicBezTo>
                      <a:pt x="512847" y="390780"/>
                      <a:pt x="714549" y="480372"/>
                      <a:pt x="783624" y="448425"/>
                    </a:cubicBezTo>
                    <a:cubicBezTo>
                      <a:pt x="852976" y="416278"/>
                      <a:pt x="978972" y="480372"/>
                      <a:pt x="1060963" y="461227"/>
                    </a:cubicBezTo>
                    <a:cubicBezTo>
                      <a:pt x="1142745" y="442081"/>
                      <a:pt x="1218335" y="339592"/>
                      <a:pt x="1275047" y="333249"/>
                    </a:cubicBezTo>
                    <a:cubicBezTo>
                      <a:pt x="1331750" y="326895"/>
                      <a:pt x="1356877" y="358842"/>
                      <a:pt x="1401054" y="345945"/>
                    </a:cubicBezTo>
                    <a:cubicBezTo>
                      <a:pt x="1445069" y="333249"/>
                      <a:pt x="1388357" y="288510"/>
                      <a:pt x="1363125" y="256363"/>
                    </a:cubicBezTo>
                    <a:cubicBezTo>
                      <a:pt x="1337998" y="224416"/>
                      <a:pt x="1306423" y="83646"/>
                      <a:pt x="1401054" y="77093"/>
                    </a:cubicBezTo>
                    <a:cubicBezTo>
                      <a:pt x="1495313" y="70740"/>
                      <a:pt x="1552025" y="6760"/>
                      <a:pt x="1602593" y="302"/>
                    </a:cubicBezTo>
                    <a:cubicBezTo>
                      <a:pt x="1652895" y="-6051"/>
                      <a:pt x="1659295" y="89885"/>
                      <a:pt x="1715998" y="89885"/>
                    </a:cubicBezTo>
                    <a:cubicBezTo>
                      <a:pt x="1772652" y="89885"/>
                      <a:pt x="1797836" y="179572"/>
                      <a:pt x="1841851" y="179572"/>
                    </a:cubicBezTo>
                    <a:cubicBezTo>
                      <a:pt x="1886076" y="179572"/>
                      <a:pt x="1879618" y="218072"/>
                      <a:pt x="1942721" y="218072"/>
                    </a:cubicBezTo>
                    <a:cubicBezTo>
                      <a:pt x="2005577" y="218072"/>
                      <a:pt x="2056078" y="134729"/>
                      <a:pt x="2106437" y="141177"/>
                    </a:cubicBezTo>
                    <a:cubicBezTo>
                      <a:pt x="2156739" y="147625"/>
                      <a:pt x="2213498" y="186021"/>
                      <a:pt x="2219746" y="218072"/>
                    </a:cubicBezTo>
                    <a:cubicBezTo>
                      <a:pt x="2226138" y="250114"/>
                      <a:pt x="2194562" y="326800"/>
                      <a:pt x="2156739" y="333249"/>
                    </a:cubicBezTo>
                    <a:cubicBezTo>
                      <a:pt x="2119029" y="339697"/>
                      <a:pt x="2030894" y="339602"/>
                      <a:pt x="1980488" y="333249"/>
                    </a:cubicBezTo>
                    <a:cubicBezTo>
                      <a:pt x="1929910" y="326895"/>
                      <a:pt x="1835594" y="345945"/>
                      <a:pt x="1829202" y="410144"/>
                    </a:cubicBezTo>
                    <a:cubicBezTo>
                      <a:pt x="1823011" y="474028"/>
                      <a:pt x="1804066" y="531778"/>
                      <a:pt x="1879609" y="538017"/>
                    </a:cubicBezTo>
                    <a:cubicBezTo>
                      <a:pt x="1955208" y="544465"/>
                      <a:pt x="2043382" y="474028"/>
                      <a:pt x="2081205" y="486935"/>
                    </a:cubicBezTo>
                    <a:cubicBezTo>
                      <a:pt x="2119029" y="499736"/>
                      <a:pt x="2144308" y="390789"/>
                      <a:pt x="2181970" y="397247"/>
                    </a:cubicBezTo>
                    <a:cubicBezTo>
                      <a:pt x="2219746" y="403591"/>
                      <a:pt x="2238568" y="448434"/>
                      <a:pt x="2282792" y="435642"/>
                    </a:cubicBezTo>
                    <a:cubicBezTo>
                      <a:pt x="2326855" y="422841"/>
                      <a:pt x="2339495" y="467684"/>
                      <a:pt x="2433869" y="448434"/>
                    </a:cubicBezTo>
                    <a:cubicBezTo>
                      <a:pt x="2528394" y="429289"/>
                      <a:pt x="2566218" y="512528"/>
                      <a:pt x="2648048" y="499736"/>
                    </a:cubicBezTo>
                    <a:cubicBezTo>
                      <a:pt x="2729772" y="487163"/>
                      <a:pt x="2880934" y="467923"/>
                      <a:pt x="2899889" y="512785"/>
                    </a:cubicBezTo>
                    <a:close/>
                  </a:path>
                </a:pathLst>
              </a:custGeom>
              <a:gradFill>
                <a:gsLst>
                  <a:gs pos="7300">
                    <a:srgbClr val="FDFDFE"/>
                  </a:gs>
                  <a:gs pos="94940">
                    <a:srgbClr val="DDE3E9"/>
                  </a:gs>
                </a:gsLst>
                <a:lin ang="4809458" scaled="1"/>
              </a:gradFill>
              <a:ln w="1429" cap="flat">
                <a:solidFill>
                  <a:srgbClr val="B4C6D3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37" name="Forme libre : forme 32">
                <a:extLst>
                  <a:ext uri="{FF2B5EF4-FFF2-40B4-BE49-F238E27FC236}">
                    <a16:creationId xmlns:a16="http://schemas.microsoft.com/office/drawing/2014/main" id="{FA06D632-658D-5596-C6AC-80D7104451A2}"/>
                  </a:ext>
                </a:extLst>
              </p:cNvPr>
              <p:cNvSpPr/>
              <p:nvPr/>
            </p:nvSpPr>
            <p:spPr>
              <a:xfrm>
                <a:off x="6174883" y="2151234"/>
                <a:ext cx="625390" cy="270833"/>
              </a:xfrm>
              <a:custGeom>
                <a:avLst/>
                <a:gdLst>
                  <a:gd name="connsiteX0" fmla="*/ 500324 w 1493140"/>
                  <a:gd name="connsiteY0" fmla="*/ 117789 h 646622"/>
                  <a:gd name="connsiteX1" fmla="*/ 729181 w 1493140"/>
                  <a:gd name="connsiteY1" fmla="*/ 18633 h 646622"/>
                  <a:gd name="connsiteX2" fmla="*/ 942274 w 1493140"/>
                  <a:gd name="connsiteY2" fmla="*/ 3022 h 646622"/>
                  <a:gd name="connsiteX3" fmla="*/ 1370118 w 1493140"/>
                  <a:gd name="connsiteY3" fmla="*/ 35798 h 646622"/>
                  <a:gd name="connsiteX4" fmla="*/ 1491124 w 1493140"/>
                  <a:gd name="connsiteY4" fmla="*/ 134229 h 646622"/>
                  <a:gd name="connsiteX5" fmla="*/ 1388483 w 1493140"/>
                  <a:gd name="connsiteY5" fmla="*/ 320166 h 646622"/>
                  <a:gd name="connsiteX6" fmla="*/ 1296452 w 1493140"/>
                  <a:gd name="connsiteY6" fmla="*/ 486121 h 646622"/>
                  <a:gd name="connsiteX7" fmla="*/ 1091998 w 1493140"/>
                  <a:gd name="connsiteY7" fmla="*/ 543766 h 646622"/>
                  <a:gd name="connsiteX8" fmla="*/ 240311 w 1493140"/>
                  <a:gd name="connsiteY8" fmla="*/ 564054 h 646622"/>
                  <a:gd name="connsiteX9" fmla="*/ 66765 w 1493140"/>
                  <a:gd name="connsiteY9" fmla="*/ 273761 h 646622"/>
                  <a:gd name="connsiteX10" fmla="*/ 254465 w 1493140"/>
                  <a:gd name="connsiteY10" fmla="*/ 224231 h 646622"/>
                  <a:gd name="connsiteX11" fmla="*/ 418447 w 1493140"/>
                  <a:gd name="connsiteY11" fmla="*/ 142344 h 646622"/>
                  <a:gd name="connsiteX12" fmla="*/ 500267 w 1493140"/>
                  <a:gd name="connsiteY12" fmla="*/ 117960 h 646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93140" h="646622">
                    <a:moveTo>
                      <a:pt x="500324" y="117789"/>
                    </a:moveTo>
                    <a:cubicBezTo>
                      <a:pt x="625082" y="124552"/>
                      <a:pt x="643389" y="67116"/>
                      <a:pt x="729181" y="18633"/>
                    </a:cubicBezTo>
                    <a:cubicBezTo>
                      <a:pt x="780054" y="-10189"/>
                      <a:pt x="876619" y="3022"/>
                      <a:pt x="942274" y="3022"/>
                    </a:cubicBezTo>
                    <a:cubicBezTo>
                      <a:pt x="1094494" y="3022"/>
                      <a:pt x="1217109" y="34445"/>
                      <a:pt x="1370118" y="35798"/>
                    </a:cubicBezTo>
                    <a:cubicBezTo>
                      <a:pt x="1461320" y="36626"/>
                      <a:pt x="1480828" y="45894"/>
                      <a:pt x="1491124" y="134229"/>
                    </a:cubicBezTo>
                    <a:cubicBezTo>
                      <a:pt x="1504707" y="251072"/>
                      <a:pt x="1447376" y="250662"/>
                      <a:pt x="1388483" y="320166"/>
                    </a:cubicBezTo>
                    <a:cubicBezTo>
                      <a:pt x="1341763" y="375621"/>
                      <a:pt x="1371833" y="446268"/>
                      <a:pt x="1296452" y="486121"/>
                    </a:cubicBezTo>
                    <a:cubicBezTo>
                      <a:pt x="1234283" y="519306"/>
                      <a:pt x="1158587" y="524306"/>
                      <a:pt x="1091998" y="543766"/>
                    </a:cubicBezTo>
                    <a:cubicBezTo>
                      <a:pt x="850082" y="614517"/>
                      <a:pt x="464539" y="724084"/>
                      <a:pt x="240311" y="564054"/>
                    </a:cubicBezTo>
                    <a:cubicBezTo>
                      <a:pt x="144899" y="495903"/>
                      <a:pt x="-123964" y="406939"/>
                      <a:pt x="66765" y="273761"/>
                    </a:cubicBezTo>
                    <a:cubicBezTo>
                      <a:pt x="131173" y="228812"/>
                      <a:pt x="172426" y="233289"/>
                      <a:pt x="254465" y="224231"/>
                    </a:cubicBezTo>
                    <a:cubicBezTo>
                      <a:pt x="335932" y="214972"/>
                      <a:pt x="354611" y="179806"/>
                      <a:pt x="418447" y="142344"/>
                    </a:cubicBezTo>
                    <a:lnTo>
                      <a:pt x="500267" y="117960"/>
                    </a:lnTo>
                    <a:close/>
                  </a:path>
                </a:pathLst>
              </a:custGeom>
              <a:gradFill>
                <a:gsLst>
                  <a:gs pos="7300">
                    <a:srgbClr val="FDFDFE"/>
                  </a:gs>
                  <a:gs pos="94940">
                    <a:srgbClr val="DDE3E9"/>
                  </a:gs>
                </a:gsLst>
                <a:lin ang="5999946" scaled="1"/>
              </a:gradFill>
              <a:ln w="1429" cap="flat">
                <a:solidFill>
                  <a:srgbClr val="B4C6D3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29" name="Forme libre : forme 67">
              <a:extLst>
                <a:ext uri="{FF2B5EF4-FFF2-40B4-BE49-F238E27FC236}">
                  <a16:creationId xmlns:a16="http://schemas.microsoft.com/office/drawing/2014/main" id="{372E7F4C-D7CA-DD51-55A5-345AB83CAE09}"/>
                </a:ext>
              </a:extLst>
            </p:cNvPr>
            <p:cNvSpPr/>
            <p:nvPr/>
          </p:nvSpPr>
          <p:spPr>
            <a:xfrm>
              <a:off x="5575917" y="2858369"/>
              <a:ext cx="4018435" cy="635293"/>
            </a:xfrm>
            <a:custGeom>
              <a:avLst/>
              <a:gdLst>
                <a:gd name="connsiteX0" fmla="*/ 68979 w 4018435"/>
                <a:gd name="connsiteY0" fmla="*/ 390799 h 635293"/>
                <a:gd name="connsiteX1" fmla="*/ 422547 w 4018435"/>
                <a:gd name="connsiteY1" fmla="*/ 165247 h 635293"/>
                <a:gd name="connsiteX2" fmla="*/ 837075 w 4018435"/>
                <a:gd name="connsiteY2" fmla="*/ 226207 h 635293"/>
                <a:gd name="connsiteX3" fmla="*/ 1361331 w 4018435"/>
                <a:gd name="connsiteY3" fmla="*/ 110383 h 635293"/>
                <a:gd name="connsiteX4" fmla="*/ 1781955 w 4018435"/>
                <a:gd name="connsiteY4" fmla="*/ 232303 h 635293"/>
                <a:gd name="connsiteX5" fmla="*/ 2397651 w 4018435"/>
                <a:gd name="connsiteY5" fmla="*/ 55519 h 635293"/>
                <a:gd name="connsiteX6" fmla="*/ 2909715 w 4018435"/>
                <a:gd name="connsiteY6" fmla="*/ 201823 h 635293"/>
                <a:gd name="connsiteX7" fmla="*/ 3403491 w 4018435"/>
                <a:gd name="connsiteY7" fmla="*/ 655 h 635293"/>
                <a:gd name="connsiteX8" fmla="*/ 3860691 w 4018435"/>
                <a:gd name="connsiteY8" fmla="*/ 140863 h 635293"/>
                <a:gd name="connsiteX9" fmla="*/ 3982611 w 4018435"/>
                <a:gd name="connsiteY9" fmla="*/ 238399 h 635293"/>
                <a:gd name="connsiteX10" fmla="*/ 4006995 w 4018435"/>
                <a:gd name="connsiteY10" fmla="*/ 470047 h 635293"/>
                <a:gd name="connsiteX11" fmla="*/ 3818019 w 4018435"/>
                <a:gd name="connsiteY11" fmla="*/ 543199 h 635293"/>
                <a:gd name="connsiteX12" fmla="*/ 2269635 w 4018435"/>
                <a:gd name="connsiteY12" fmla="*/ 573679 h 635293"/>
                <a:gd name="connsiteX13" fmla="*/ 513987 w 4018435"/>
                <a:gd name="connsiteY13" fmla="*/ 634639 h 635293"/>
                <a:gd name="connsiteX14" fmla="*/ 38499 w 4018435"/>
                <a:gd name="connsiteY14" fmla="*/ 531007 h 635293"/>
                <a:gd name="connsiteX15" fmla="*/ 68979 w 4018435"/>
                <a:gd name="connsiteY15" fmla="*/ 390799 h 63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18435" h="635293">
                  <a:moveTo>
                    <a:pt x="68979" y="390799"/>
                  </a:moveTo>
                  <a:cubicBezTo>
                    <a:pt x="132987" y="329839"/>
                    <a:pt x="294531" y="192679"/>
                    <a:pt x="422547" y="165247"/>
                  </a:cubicBezTo>
                  <a:cubicBezTo>
                    <a:pt x="550563" y="137815"/>
                    <a:pt x="680611" y="235351"/>
                    <a:pt x="837075" y="226207"/>
                  </a:cubicBezTo>
                  <a:cubicBezTo>
                    <a:pt x="993539" y="217063"/>
                    <a:pt x="1203851" y="109367"/>
                    <a:pt x="1361331" y="110383"/>
                  </a:cubicBezTo>
                  <a:cubicBezTo>
                    <a:pt x="1518811" y="111399"/>
                    <a:pt x="1609235" y="241447"/>
                    <a:pt x="1781955" y="232303"/>
                  </a:cubicBezTo>
                  <a:cubicBezTo>
                    <a:pt x="1954675" y="223159"/>
                    <a:pt x="2209691" y="60599"/>
                    <a:pt x="2397651" y="55519"/>
                  </a:cubicBezTo>
                  <a:cubicBezTo>
                    <a:pt x="2585611" y="50439"/>
                    <a:pt x="2742075" y="210967"/>
                    <a:pt x="2909715" y="201823"/>
                  </a:cubicBezTo>
                  <a:cubicBezTo>
                    <a:pt x="3077355" y="192679"/>
                    <a:pt x="3244995" y="10815"/>
                    <a:pt x="3403491" y="655"/>
                  </a:cubicBezTo>
                  <a:cubicBezTo>
                    <a:pt x="3561987" y="-9505"/>
                    <a:pt x="3764171" y="101239"/>
                    <a:pt x="3860691" y="140863"/>
                  </a:cubicBezTo>
                  <a:cubicBezTo>
                    <a:pt x="3957211" y="180487"/>
                    <a:pt x="3958227" y="183535"/>
                    <a:pt x="3982611" y="238399"/>
                  </a:cubicBezTo>
                  <a:cubicBezTo>
                    <a:pt x="4006995" y="293263"/>
                    <a:pt x="4034427" y="419247"/>
                    <a:pt x="4006995" y="470047"/>
                  </a:cubicBezTo>
                  <a:cubicBezTo>
                    <a:pt x="3979563" y="520847"/>
                    <a:pt x="4107579" y="525927"/>
                    <a:pt x="3818019" y="543199"/>
                  </a:cubicBezTo>
                  <a:cubicBezTo>
                    <a:pt x="3528459" y="560471"/>
                    <a:pt x="2269635" y="573679"/>
                    <a:pt x="2269635" y="573679"/>
                  </a:cubicBezTo>
                  <a:cubicBezTo>
                    <a:pt x="1718963" y="588919"/>
                    <a:pt x="885843" y="641751"/>
                    <a:pt x="513987" y="634639"/>
                  </a:cubicBezTo>
                  <a:cubicBezTo>
                    <a:pt x="142131" y="627527"/>
                    <a:pt x="109619" y="571647"/>
                    <a:pt x="38499" y="531007"/>
                  </a:cubicBezTo>
                  <a:cubicBezTo>
                    <a:pt x="-32621" y="490367"/>
                    <a:pt x="4971" y="451759"/>
                    <a:pt x="68979" y="39079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0" name="Image 69">
              <a:extLst>
                <a:ext uri="{FF2B5EF4-FFF2-40B4-BE49-F238E27FC236}">
                  <a16:creationId xmlns:a16="http://schemas.microsoft.com/office/drawing/2014/main" id="{5FF60C44-D725-74B8-D1D6-C62D6DAAF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6507" y="3139924"/>
              <a:ext cx="2384983" cy="17002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331" name="Rectangle 70">
              <a:extLst>
                <a:ext uri="{FF2B5EF4-FFF2-40B4-BE49-F238E27FC236}">
                  <a16:creationId xmlns:a16="http://schemas.microsoft.com/office/drawing/2014/main" id="{6F2730C9-0395-0B83-388E-9EFC48C247BB}"/>
                </a:ext>
              </a:extLst>
            </p:cNvPr>
            <p:cNvSpPr/>
            <p:nvPr/>
          </p:nvSpPr>
          <p:spPr>
            <a:xfrm>
              <a:off x="6371007" y="3118959"/>
              <a:ext cx="2401009" cy="169278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2" name="Ellipse 71">
              <a:extLst>
                <a:ext uri="{FF2B5EF4-FFF2-40B4-BE49-F238E27FC236}">
                  <a16:creationId xmlns:a16="http://schemas.microsoft.com/office/drawing/2014/main" id="{3E5B1029-EEF1-20E7-4EFD-C5676038AA96}"/>
                </a:ext>
              </a:extLst>
            </p:cNvPr>
            <p:cNvSpPr/>
            <p:nvPr/>
          </p:nvSpPr>
          <p:spPr>
            <a:xfrm>
              <a:off x="5593634" y="1315429"/>
              <a:ext cx="3995720" cy="3995720"/>
            </a:xfrm>
            <a:prstGeom prst="ellipse">
              <a:avLst/>
            </a:prstGeom>
            <a:noFill/>
            <a:ln w="28575">
              <a:solidFill>
                <a:srgbClr val="FD8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38" name="Groupe 78">
            <a:extLst>
              <a:ext uri="{FF2B5EF4-FFF2-40B4-BE49-F238E27FC236}">
                <a16:creationId xmlns:a16="http://schemas.microsoft.com/office/drawing/2014/main" id="{8C17A428-3FB2-7790-CD35-1FA00D6B53B5}"/>
              </a:ext>
            </a:extLst>
          </p:cNvPr>
          <p:cNvGrpSpPr/>
          <p:nvPr/>
        </p:nvGrpSpPr>
        <p:grpSpPr>
          <a:xfrm>
            <a:off x="9998818" y="5099694"/>
            <a:ext cx="1166400" cy="1166400"/>
            <a:chOff x="1241510" y="1324945"/>
            <a:chExt cx="4020288" cy="3999920"/>
          </a:xfrm>
        </p:grpSpPr>
        <p:grpSp>
          <p:nvGrpSpPr>
            <p:cNvPr id="339" name="Groupe 66">
              <a:extLst>
                <a:ext uri="{FF2B5EF4-FFF2-40B4-BE49-F238E27FC236}">
                  <a16:creationId xmlns:a16="http://schemas.microsoft.com/office/drawing/2014/main" id="{EAB0A633-9806-98A8-5662-4D8826C3B92F}"/>
                </a:ext>
              </a:extLst>
            </p:cNvPr>
            <p:cNvGrpSpPr/>
            <p:nvPr/>
          </p:nvGrpSpPr>
          <p:grpSpPr>
            <a:xfrm>
              <a:off x="1253541" y="1325562"/>
              <a:ext cx="4007009" cy="3999303"/>
              <a:chOff x="1253541" y="1325562"/>
              <a:chExt cx="4007009" cy="3999303"/>
            </a:xfrm>
          </p:grpSpPr>
          <p:grpSp>
            <p:nvGrpSpPr>
              <p:cNvPr id="344" name="Groupe 2">
                <a:extLst>
                  <a:ext uri="{FF2B5EF4-FFF2-40B4-BE49-F238E27FC236}">
                    <a16:creationId xmlns:a16="http://schemas.microsoft.com/office/drawing/2014/main" id="{425C0E3B-BA99-4046-15C3-CC6FC3AD39E2}"/>
                  </a:ext>
                </a:extLst>
              </p:cNvPr>
              <p:cNvGrpSpPr/>
              <p:nvPr/>
            </p:nvGrpSpPr>
            <p:grpSpPr>
              <a:xfrm>
                <a:off x="1253541" y="1325562"/>
                <a:ext cx="3996065" cy="3999303"/>
                <a:chOff x="1253541" y="1325562"/>
                <a:chExt cx="3996065" cy="3999303"/>
              </a:xfrm>
            </p:grpSpPr>
            <p:grpSp>
              <p:nvGrpSpPr>
                <p:cNvPr id="346" name="Groupe 3">
                  <a:extLst>
                    <a:ext uri="{FF2B5EF4-FFF2-40B4-BE49-F238E27FC236}">
                      <a16:creationId xmlns:a16="http://schemas.microsoft.com/office/drawing/2014/main" id="{CD8191A4-91D7-EA53-7589-036A04D64CEA}"/>
                    </a:ext>
                  </a:extLst>
                </p:cNvPr>
                <p:cNvGrpSpPr/>
                <p:nvPr/>
              </p:nvGrpSpPr>
              <p:grpSpPr>
                <a:xfrm>
                  <a:off x="1253541" y="1325562"/>
                  <a:ext cx="3996065" cy="3999303"/>
                  <a:chOff x="4710881" y="1159369"/>
                  <a:chExt cx="914479" cy="915220"/>
                </a:xfrm>
              </p:grpSpPr>
              <p:sp>
                <p:nvSpPr>
                  <p:cNvPr id="365" name="Ellipse 24">
                    <a:extLst>
                      <a:ext uri="{FF2B5EF4-FFF2-40B4-BE49-F238E27FC236}">
                        <a16:creationId xmlns:a16="http://schemas.microsoft.com/office/drawing/2014/main" id="{A01B2EB2-A512-62A1-D17E-C1C1A6718972}"/>
                      </a:ext>
                    </a:extLst>
                  </p:cNvPr>
                  <p:cNvSpPr/>
                  <p:nvPr/>
                </p:nvSpPr>
                <p:spPr>
                  <a:xfrm>
                    <a:off x="4710960" y="1159369"/>
                    <a:ext cx="914400" cy="914400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 w="12700">
                    <a:solidFill>
                      <a:srgbClr val="02008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366" name="Image 25">
                    <a:extLst>
                      <a:ext uri="{FF2B5EF4-FFF2-40B4-BE49-F238E27FC236}">
                        <a16:creationId xmlns:a16="http://schemas.microsoft.com/office/drawing/2014/main" id="{BDA11781-3525-0CDB-EE33-9CA884DF71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t="45879"/>
                  <a:stretch/>
                </p:blipFill>
                <p:spPr>
                  <a:xfrm>
                    <a:off x="4710881" y="1579661"/>
                    <a:ext cx="914479" cy="49492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47" name="Ellipse 5">
                  <a:extLst>
                    <a:ext uri="{FF2B5EF4-FFF2-40B4-BE49-F238E27FC236}">
                      <a16:creationId xmlns:a16="http://schemas.microsoft.com/office/drawing/2014/main" id="{896A931F-FD64-74B1-9F80-7270BBD1637D}"/>
                    </a:ext>
                  </a:extLst>
                </p:cNvPr>
                <p:cNvSpPr/>
                <p:nvPr/>
              </p:nvSpPr>
              <p:spPr>
                <a:xfrm>
                  <a:off x="3551267" y="1930285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" name="Ellipse 6">
                  <a:extLst>
                    <a:ext uri="{FF2B5EF4-FFF2-40B4-BE49-F238E27FC236}">
                      <a16:creationId xmlns:a16="http://schemas.microsoft.com/office/drawing/2014/main" id="{B3A4EA9C-2FE5-0809-10F1-6E6D90CDC76B}"/>
                    </a:ext>
                  </a:extLst>
                </p:cNvPr>
                <p:cNvSpPr/>
                <p:nvPr/>
              </p:nvSpPr>
              <p:spPr>
                <a:xfrm>
                  <a:off x="3425190" y="1533135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" name="Ellipse 7">
                  <a:extLst>
                    <a:ext uri="{FF2B5EF4-FFF2-40B4-BE49-F238E27FC236}">
                      <a16:creationId xmlns:a16="http://schemas.microsoft.com/office/drawing/2014/main" id="{15C3BFFD-DFA1-0530-0074-1AE7A0FFA1D8}"/>
                    </a:ext>
                  </a:extLst>
                </p:cNvPr>
                <p:cNvSpPr/>
                <p:nvPr/>
              </p:nvSpPr>
              <p:spPr>
                <a:xfrm>
                  <a:off x="2747010" y="2069816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" name="Ellipse 8">
                  <a:extLst>
                    <a:ext uri="{FF2B5EF4-FFF2-40B4-BE49-F238E27FC236}">
                      <a16:creationId xmlns:a16="http://schemas.microsoft.com/office/drawing/2014/main" id="{2283D10B-1CB2-39A9-3E6E-31E6B0CB80B1}"/>
                    </a:ext>
                  </a:extLst>
                </p:cNvPr>
                <p:cNvSpPr/>
                <p:nvPr/>
              </p:nvSpPr>
              <p:spPr>
                <a:xfrm>
                  <a:off x="2173605" y="2041855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" name="Ellipse 9">
                  <a:extLst>
                    <a:ext uri="{FF2B5EF4-FFF2-40B4-BE49-F238E27FC236}">
                      <a16:creationId xmlns:a16="http://schemas.microsoft.com/office/drawing/2014/main" id="{B0D9DE53-3E4A-497C-CE16-5A99603BC5F5}"/>
                    </a:ext>
                  </a:extLst>
                </p:cNvPr>
                <p:cNvSpPr/>
                <p:nvPr/>
              </p:nvSpPr>
              <p:spPr>
                <a:xfrm>
                  <a:off x="1600200" y="2446710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" name="Ellipse 10">
                  <a:extLst>
                    <a:ext uri="{FF2B5EF4-FFF2-40B4-BE49-F238E27FC236}">
                      <a16:creationId xmlns:a16="http://schemas.microsoft.com/office/drawing/2014/main" id="{3047E448-CA70-4778-38E0-AF470C24747E}"/>
                    </a:ext>
                  </a:extLst>
                </p:cNvPr>
                <p:cNvSpPr/>
                <p:nvPr/>
              </p:nvSpPr>
              <p:spPr>
                <a:xfrm>
                  <a:off x="1800122" y="2476588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" name="Ellipse 11">
                  <a:extLst>
                    <a:ext uri="{FF2B5EF4-FFF2-40B4-BE49-F238E27FC236}">
                      <a16:creationId xmlns:a16="http://schemas.microsoft.com/office/drawing/2014/main" id="{AA0072DB-38FC-2D88-8111-57016AD1DCC3}"/>
                    </a:ext>
                  </a:extLst>
                </p:cNvPr>
                <p:cNvSpPr/>
                <p:nvPr/>
              </p:nvSpPr>
              <p:spPr>
                <a:xfrm>
                  <a:off x="4497527" y="2483680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" name="Ellipse 12">
                  <a:extLst>
                    <a:ext uri="{FF2B5EF4-FFF2-40B4-BE49-F238E27FC236}">
                      <a16:creationId xmlns:a16="http://schemas.microsoft.com/office/drawing/2014/main" id="{4A1F85B2-5B90-2230-8194-4AAC5EAB5ABC}"/>
                    </a:ext>
                  </a:extLst>
                </p:cNvPr>
                <p:cNvSpPr/>
                <p:nvPr/>
              </p:nvSpPr>
              <p:spPr>
                <a:xfrm>
                  <a:off x="4264633" y="2336774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" name="Ellipse 13">
                  <a:extLst>
                    <a:ext uri="{FF2B5EF4-FFF2-40B4-BE49-F238E27FC236}">
                      <a16:creationId xmlns:a16="http://schemas.microsoft.com/office/drawing/2014/main" id="{4F1DDB8B-4F0E-1AB4-9DEC-E2A7A675E272}"/>
                    </a:ext>
                  </a:extLst>
                </p:cNvPr>
                <p:cNvSpPr/>
                <p:nvPr/>
              </p:nvSpPr>
              <p:spPr>
                <a:xfrm>
                  <a:off x="4649927" y="2916496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" name="Ellipse 14">
                  <a:extLst>
                    <a:ext uri="{FF2B5EF4-FFF2-40B4-BE49-F238E27FC236}">
                      <a16:creationId xmlns:a16="http://schemas.microsoft.com/office/drawing/2014/main" id="{71B4D4D2-6751-5D08-B9E3-FBA71C8ABC21}"/>
                    </a:ext>
                  </a:extLst>
                </p:cNvPr>
                <p:cNvSpPr/>
                <p:nvPr/>
              </p:nvSpPr>
              <p:spPr>
                <a:xfrm>
                  <a:off x="4849849" y="2946374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" name="Ellipse 15">
                  <a:extLst>
                    <a:ext uri="{FF2B5EF4-FFF2-40B4-BE49-F238E27FC236}">
                      <a16:creationId xmlns:a16="http://schemas.microsoft.com/office/drawing/2014/main" id="{C74C9BE1-9148-7D20-AC3F-A66AD6D127F9}"/>
                    </a:ext>
                  </a:extLst>
                </p:cNvPr>
                <p:cNvSpPr/>
                <p:nvPr/>
              </p:nvSpPr>
              <p:spPr>
                <a:xfrm>
                  <a:off x="3927423" y="2079049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" name="Ellipse 16">
                  <a:extLst>
                    <a:ext uri="{FF2B5EF4-FFF2-40B4-BE49-F238E27FC236}">
                      <a16:creationId xmlns:a16="http://schemas.microsoft.com/office/drawing/2014/main" id="{A5C2B605-6B7D-D539-8AE1-C66405519287}"/>
                    </a:ext>
                  </a:extLst>
                </p:cNvPr>
                <p:cNvSpPr/>
                <p:nvPr/>
              </p:nvSpPr>
              <p:spPr>
                <a:xfrm>
                  <a:off x="3946681" y="2382692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" name="Forme libre : forme 17">
                  <a:extLst>
                    <a:ext uri="{FF2B5EF4-FFF2-40B4-BE49-F238E27FC236}">
                      <a16:creationId xmlns:a16="http://schemas.microsoft.com/office/drawing/2014/main" id="{0C553435-8F00-40D9-A308-CB1A86E8936C}"/>
                    </a:ext>
                  </a:extLst>
                </p:cNvPr>
                <p:cNvSpPr/>
                <p:nvPr/>
              </p:nvSpPr>
              <p:spPr>
                <a:xfrm rot="20876766">
                  <a:off x="4084240" y="1504479"/>
                  <a:ext cx="529343" cy="558133"/>
                </a:xfrm>
                <a:custGeom>
                  <a:avLst/>
                  <a:gdLst>
                    <a:gd name="connsiteX0" fmla="*/ 153645 w 529343"/>
                    <a:gd name="connsiteY0" fmla="*/ 7324 h 558133"/>
                    <a:gd name="connsiteX1" fmla="*/ 129325 w 529343"/>
                    <a:gd name="connsiteY1" fmla="*/ 0 h 558133"/>
                    <a:gd name="connsiteX2" fmla="*/ 8533 w 529343"/>
                    <a:gd name="connsiteY2" fmla="*/ 173277 h 558133"/>
                    <a:gd name="connsiteX3" fmla="*/ 49955 w 529343"/>
                    <a:gd name="connsiteY3" fmla="*/ 412595 h 558133"/>
                    <a:gd name="connsiteX4" fmla="*/ 329113 w 529343"/>
                    <a:gd name="connsiteY4" fmla="*/ 555083 h 558133"/>
                    <a:gd name="connsiteX5" fmla="*/ 529343 w 529343"/>
                    <a:gd name="connsiteY5" fmla="*/ 456323 h 558133"/>
                    <a:gd name="connsiteX6" fmla="*/ 368919 w 529343"/>
                    <a:gd name="connsiteY6" fmla="*/ 192258 h 558133"/>
                    <a:gd name="connsiteX7" fmla="*/ 153645 w 529343"/>
                    <a:gd name="connsiteY7" fmla="*/ 7324 h 558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9343" h="558133">
                      <a:moveTo>
                        <a:pt x="153645" y="7324"/>
                      </a:moveTo>
                      <a:cubicBezTo>
                        <a:pt x="142857" y="1912"/>
                        <a:pt x="129325" y="0"/>
                        <a:pt x="129325" y="0"/>
                      </a:cubicBezTo>
                      <a:cubicBezTo>
                        <a:pt x="129325" y="0"/>
                        <a:pt x="41782" y="30762"/>
                        <a:pt x="8533" y="173277"/>
                      </a:cubicBezTo>
                      <a:cubicBezTo>
                        <a:pt x="-24723" y="315796"/>
                        <a:pt x="49955" y="412595"/>
                        <a:pt x="49955" y="412595"/>
                      </a:cubicBezTo>
                      <a:cubicBezTo>
                        <a:pt x="49955" y="412595"/>
                        <a:pt x="153688" y="582795"/>
                        <a:pt x="329113" y="555083"/>
                      </a:cubicBezTo>
                      <a:cubicBezTo>
                        <a:pt x="501830" y="527798"/>
                        <a:pt x="529343" y="456323"/>
                        <a:pt x="529343" y="456323"/>
                      </a:cubicBezTo>
                      <a:cubicBezTo>
                        <a:pt x="529343" y="456323"/>
                        <a:pt x="477980" y="333937"/>
                        <a:pt x="368919" y="192258"/>
                      </a:cubicBezTo>
                      <a:cubicBezTo>
                        <a:pt x="290663" y="90600"/>
                        <a:pt x="194572" y="27857"/>
                        <a:pt x="153645" y="7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60" name="Forme libre : forme 18">
                  <a:extLst>
                    <a:ext uri="{FF2B5EF4-FFF2-40B4-BE49-F238E27FC236}">
                      <a16:creationId xmlns:a16="http://schemas.microsoft.com/office/drawing/2014/main" id="{71C14053-C219-1FED-04F9-E435F6569C29}"/>
                    </a:ext>
                  </a:extLst>
                </p:cNvPr>
                <p:cNvSpPr/>
                <p:nvPr/>
              </p:nvSpPr>
              <p:spPr>
                <a:xfrm rot="20876766">
                  <a:off x="4168381" y="1671786"/>
                  <a:ext cx="104632" cy="215338"/>
                </a:xfrm>
                <a:custGeom>
                  <a:avLst/>
                  <a:gdLst>
                    <a:gd name="connsiteX0" fmla="*/ 38846 w 104632"/>
                    <a:gd name="connsiteY0" fmla="*/ 108558 h 215338"/>
                    <a:gd name="connsiteX1" fmla="*/ 14791 w 104632"/>
                    <a:gd name="connsiteY1" fmla="*/ 87142 h 215338"/>
                    <a:gd name="connsiteX2" fmla="*/ 18747 w 104632"/>
                    <a:gd name="connsiteY2" fmla="*/ 52005 h 215338"/>
                    <a:gd name="connsiteX3" fmla="*/ 57432 w 104632"/>
                    <a:gd name="connsiteY3" fmla="*/ 4 h 215338"/>
                    <a:gd name="connsiteX4" fmla="*/ 103116 w 104632"/>
                    <a:gd name="connsiteY4" fmla="*/ 47413 h 215338"/>
                    <a:gd name="connsiteX5" fmla="*/ 55411 w 104632"/>
                    <a:gd name="connsiteY5" fmla="*/ 103658 h 215338"/>
                    <a:gd name="connsiteX6" fmla="*/ 96642 w 104632"/>
                    <a:gd name="connsiteY6" fmla="*/ 142180 h 215338"/>
                    <a:gd name="connsiteX7" fmla="*/ 104373 w 104632"/>
                    <a:gd name="connsiteY7" fmla="*/ 178324 h 215338"/>
                    <a:gd name="connsiteX8" fmla="*/ 98195 w 104632"/>
                    <a:gd name="connsiteY8" fmla="*/ 190436 h 215338"/>
                    <a:gd name="connsiteX9" fmla="*/ 103062 w 104632"/>
                    <a:gd name="connsiteY9" fmla="*/ 206541 h 215338"/>
                    <a:gd name="connsiteX10" fmla="*/ 59202 w 104632"/>
                    <a:gd name="connsiteY10" fmla="*/ 201771 h 215338"/>
                    <a:gd name="connsiteX11" fmla="*/ 17556 w 104632"/>
                    <a:gd name="connsiteY11" fmla="*/ 202609 h 215338"/>
                    <a:gd name="connsiteX12" fmla="*/ 88 w 104632"/>
                    <a:gd name="connsiteY12" fmla="*/ 154642 h 215338"/>
                    <a:gd name="connsiteX13" fmla="*/ 34896 w 104632"/>
                    <a:gd name="connsiteY13" fmla="*/ 115078 h 215338"/>
                    <a:gd name="connsiteX14" fmla="*/ 38846 w 104632"/>
                    <a:gd name="connsiteY14" fmla="*/ 108558 h 215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4632" h="215338">
                      <a:moveTo>
                        <a:pt x="38846" y="108558"/>
                      </a:moveTo>
                      <a:cubicBezTo>
                        <a:pt x="25152" y="116042"/>
                        <a:pt x="18013" y="98211"/>
                        <a:pt x="14791" y="87142"/>
                      </a:cubicBezTo>
                      <a:cubicBezTo>
                        <a:pt x="10318" y="71780"/>
                        <a:pt x="13628" y="67498"/>
                        <a:pt x="18747" y="52005"/>
                      </a:cubicBezTo>
                      <a:cubicBezTo>
                        <a:pt x="24936" y="33274"/>
                        <a:pt x="32460" y="-429"/>
                        <a:pt x="57432" y="4"/>
                      </a:cubicBezTo>
                      <a:cubicBezTo>
                        <a:pt x="74650" y="310"/>
                        <a:pt x="105702" y="29976"/>
                        <a:pt x="103116" y="47413"/>
                      </a:cubicBezTo>
                      <a:cubicBezTo>
                        <a:pt x="100284" y="66517"/>
                        <a:pt x="67069" y="90401"/>
                        <a:pt x="55411" y="103658"/>
                      </a:cubicBezTo>
                      <a:cubicBezTo>
                        <a:pt x="77812" y="113103"/>
                        <a:pt x="85464" y="118340"/>
                        <a:pt x="96642" y="142180"/>
                      </a:cubicBezTo>
                      <a:cubicBezTo>
                        <a:pt x="103628" y="157080"/>
                        <a:pt x="105373" y="165192"/>
                        <a:pt x="104373" y="178324"/>
                      </a:cubicBezTo>
                      <a:cubicBezTo>
                        <a:pt x="104469" y="177018"/>
                        <a:pt x="98424" y="189716"/>
                        <a:pt x="98195" y="190436"/>
                      </a:cubicBezTo>
                      <a:cubicBezTo>
                        <a:pt x="97774" y="191803"/>
                        <a:pt x="102544" y="204183"/>
                        <a:pt x="103062" y="206541"/>
                      </a:cubicBezTo>
                      <a:cubicBezTo>
                        <a:pt x="87664" y="215697"/>
                        <a:pt x="78423" y="194027"/>
                        <a:pt x="59202" y="201771"/>
                      </a:cubicBezTo>
                      <a:cubicBezTo>
                        <a:pt x="41845" y="208779"/>
                        <a:pt x="32813" y="227975"/>
                        <a:pt x="17556" y="202609"/>
                      </a:cubicBezTo>
                      <a:cubicBezTo>
                        <a:pt x="14177" y="196977"/>
                        <a:pt x="-1304" y="160483"/>
                        <a:pt x="88" y="154642"/>
                      </a:cubicBezTo>
                      <a:cubicBezTo>
                        <a:pt x="4873" y="134541"/>
                        <a:pt x="39792" y="144594"/>
                        <a:pt x="34896" y="115078"/>
                      </a:cubicBezTo>
                      <a:lnTo>
                        <a:pt x="38846" y="108558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61" name="Forme libre : forme 19">
                  <a:extLst>
                    <a:ext uri="{FF2B5EF4-FFF2-40B4-BE49-F238E27FC236}">
                      <a16:creationId xmlns:a16="http://schemas.microsoft.com/office/drawing/2014/main" id="{E50FCADD-FD7F-98CC-64D4-C1BA8F2D3ABC}"/>
                    </a:ext>
                  </a:extLst>
                </p:cNvPr>
                <p:cNvSpPr/>
                <p:nvPr/>
              </p:nvSpPr>
              <p:spPr>
                <a:xfrm rot="20876766">
                  <a:off x="4135242" y="1843220"/>
                  <a:ext cx="40666" cy="53007"/>
                </a:xfrm>
                <a:custGeom>
                  <a:avLst/>
                  <a:gdLst>
                    <a:gd name="connsiteX0" fmla="*/ 36847 w 40666"/>
                    <a:gd name="connsiteY0" fmla="*/ 34729 h 53007"/>
                    <a:gd name="connsiteX1" fmla="*/ 1502 w 40666"/>
                    <a:gd name="connsiteY1" fmla="*/ 13074 h 53007"/>
                    <a:gd name="connsiteX2" fmla="*/ 38240 w 40666"/>
                    <a:gd name="connsiteY2" fmla="*/ 48688 h 53007"/>
                    <a:gd name="connsiteX3" fmla="*/ 40493 w 40666"/>
                    <a:gd name="connsiteY3" fmla="*/ 40583 h 53007"/>
                    <a:gd name="connsiteX4" fmla="*/ 36847 w 40666"/>
                    <a:gd name="connsiteY4" fmla="*/ 34729 h 53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666" h="53007">
                      <a:moveTo>
                        <a:pt x="36847" y="34729"/>
                      </a:moveTo>
                      <a:cubicBezTo>
                        <a:pt x="31186" y="22653"/>
                        <a:pt x="13996" y="-21743"/>
                        <a:pt x="1502" y="13074"/>
                      </a:cubicBezTo>
                      <a:cubicBezTo>
                        <a:pt x="-6199" y="34544"/>
                        <a:pt x="17179" y="64205"/>
                        <a:pt x="38240" y="48688"/>
                      </a:cubicBezTo>
                      <a:cubicBezTo>
                        <a:pt x="38304" y="45657"/>
                        <a:pt x="41425" y="43375"/>
                        <a:pt x="40493" y="40583"/>
                      </a:cubicBezTo>
                      <a:lnTo>
                        <a:pt x="36847" y="34729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62" name="Forme libre : forme 20">
                  <a:extLst>
                    <a:ext uri="{FF2B5EF4-FFF2-40B4-BE49-F238E27FC236}">
                      <a16:creationId xmlns:a16="http://schemas.microsoft.com/office/drawing/2014/main" id="{29D68FDD-7DFC-2B04-E584-A79BDFCF1274}"/>
                    </a:ext>
                  </a:extLst>
                </p:cNvPr>
                <p:cNvSpPr/>
                <p:nvPr/>
              </p:nvSpPr>
              <p:spPr>
                <a:xfrm rot="20876766">
                  <a:off x="4205273" y="1893522"/>
                  <a:ext cx="64180" cy="85651"/>
                </a:xfrm>
                <a:custGeom>
                  <a:avLst/>
                  <a:gdLst>
                    <a:gd name="connsiteX0" fmla="*/ 64180 w 64180"/>
                    <a:gd name="connsiteY0" fmla="*/ 83344 h 85651"/>
                    <a:gd name="connsiteX1" fmla="*/ 59197 w 64180"/>
                    <a:gd name="connsiteY1" fmla="*/ 17947 h 85651"/>
                    <a:gd name="connsiteX2" fmla="*/ 7308 w 64180"/>
                    <a:gd name="connsiteY2" fmla="*/ 780 h 85651"/>
                    <a:gd name="connsiteX3" fmla="*/ 10879 w 64180"/>
                    <a:gd name="connsiteY3" fmla="*/ 59290 h 85651"/>
                    <a:gd name="connsiteX4" fmla="*/ 35953 w 64180"/>
                    <a:gd name="connsiteY4" fmla="*/ 69067 h 85651"/>
                    <a:gd name="connsiteX5" fmla="*/ 61308 w 64180"/>
                    <a:gd name="connsiteY5" fmla="*/ 85308 h 85651"/>
                    <a:gd name="connsiteX6" fmla="*/ 64180 w 64180"/>
                    <a:gd name="connsiteY6" fmla="*/ 83344 h 85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180" h="85651">
                      <a:moveTo>
                        <a:pt x="64180" y="83344"/>
                      </a:moveTo>
                      <a:cubicBezTo>
                        <a:pt x="53601" y="63997"/>
                        <a:pt x="69871" y="35130"/>
                        <a:pt x="59197" y="17947"/>
                      </a:cubicBezTo>
                      <a:cubicBezTo>
                        <a:pt x="55085" y="11315"/>
                        <a:pt x="14566" y="-3558"/>
                        <a:pt x="7308" y="780"/>
                      </a:cubicBezTo>
                      <a:cubicBezTo>
                        <a:pt x="-6981" y="9312"/>
                        <a:pt x="2695" y="49861"/>
                        <a:pt x="10879" y="59290"/>
                      </a:cubicBezTo>
                      <a:cubicBezTo>
                        <a:pt x="20038" y="69869"/>
                        <a:pt x="24583" y="64262"/>
                        <a:pt x="35953" y="69067"/>
                      </a:cubicBezTo>
                      <a:cubicBezTo>
                        <a:pt x="45647" y="73171"/>
                        <a:pt x="48908" y="88092"/>
                        <a:pt x="61308" y="85308"/>
                      </a:cubicBezTo>
                      <a:lnTo>
                        <a:pt x="64180" y="83344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63" name="Forme libre : forme 21">
                  <a:extLst>
                    <a:ext uri="{FF2B5EF4-FFF2-40B4-BE49-F238E27FC236}">
                      <a16:creationId xmlns:a16="http://schemas.microsoft.com/office/drawing/2014/main" id="{F71B8D86-3A98-CBA4-FECC-1B5A19782388}"/>
                    </a:ext>
                  </a:extLst>
                </p:cNvPr>
                <p:cNvSpPr/>
                <p:nvPr/>
              </p:nvSpPr>
              <p:spPr>
                <a:xfrm rot="20876766">
                  <a:off x="4147315" y="1531897"/>
                  <a:ext cx="294060" cy="249074"/>
                </a:xfrm>
                <a:custGeom>
                  <a:avLst/>
                  <a:gdLst>
                    <a:gd name="connsiteX0" fmla="*/ 13030 w 294060"/>
                    <a:gd name="connsiteY0" fmla="*/ 10794 h 249074"/>
                    <a:gd name="connsiteX1" fmla="*/ 515 w 294060"/>
                    <a:gd name="connsiteY1" fmla="*/ 37251 h 249074"/>
                    <a:gd name="connsiteX2" fmla="*/ 18028 w 294060"/>
                    <a:gd name="connsiteY2" fmla="*/ 63069 h 249074"/>
                    <a:gd name="connsiteX3" fmla="*/ 65845 w 294060"/>
                    <a:gd name="connsiteY3" fmla="*/ 55303 h 249074"/>
                    <a:gd name="connsiteX4" fmla="*/ 89438 w 294060"/>
                    <a:gd name="connsiteY4" fmla="*/ 65200 h 249074"/>
                    <a:gd name="connsiteX5" fmla="*/ 80023 w 294060"/>
                    <a:gd name="connsiteY5" fmla="*/ 107369 h 249074"/>
                    <a:gd name="connsiteX6" fmla="*/ 102590 w 294060"/>
                    <a:gd name="connsiteY6" fmla="*/ 109527 h 249074"/>
                    <a:gd name="connsiteX7" fmla="*/ 109977 w 294060"/>
                    <a:gd name="connsiteY7" fmla="*/ 127663 h 249074"/>
                    <a:gd name="connsiteX8" fmla="*/ 136660 w 294060"/>
                    <a:gd name="connsiteY8" fmla="*/ 158080 h 249074"/>
                    <a:gd name="connsiteX9" fmla="*/ 138812 w 294060"/>
                    <a:gd name="connsiteY9" fmla="*/ 197526 h 249074"/>
                    <a:gd name="connsiteX10" fmla="*/ 170162 w 294060"/>
                    <a:gd name="connsiteY10" fmla="*/ 165481 h 249074"/>
                    <a:gd name="connsiteX11" fmla="*/ 209836 w 294060"/>
                    <a:gd name="connsiteY11" fmla="*/ 184325 h 249074"/>
                    <a:gd name="connsiteX12" fmla="*/ 254011 w 294060"/>
                    <a:gd name="connsiteY12" fmla="*/ 248044 h 249074"/>
                    <a:gd name="connsiteX13" fmla="*/ 294060 w 294060"/>
                    <a:gd name="connsiteY13" fmla="*/ 235647 h 249074"/>
                    <a:gd name="connsiteX14" fmla="*/ 246009 w 294060"/>
                    <a:gd name="connsiteY14" fmla="*/ 157214 h 249074"/>
                    <a:gd name="connsiteX15" fmla="*/ 180306 w 294060"/>
                    <a:gd name="connsiteY15" fmla="*/ 73102 h 249074"/>
                    <a:gd name="connsiteX16" fmla="*/ 15491 w 294060"/>
                    <a:gd name="connsiteY16" fmla="*/ 7989 h 249074"/>
                    <a:gd name="connsiteX17" fmla="*/ 13030 w 294060"/>
                    <a:gd name="connsiteY17" fmla="*/ 10794 h 249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94060" h="249074">
                      <a:moveTo>
                        <a:pt x="13030" y="10794"/>
                      </a:moveTo>
                      <a:cubicBezTo>
                        <a:pt x="1192" y="18298"/>
                        <a:pt x="1620" y="24794"/>
                        <a:pt x="515" y="37251"/>
                      </a:cubicBezTo>
                      <a:cubicBezTo>
                        <a:pt x="-1343" y="58123"/>
                        <a:pt x="1245" y="59881"/>
                        <a:pt x="18028" y="63069"/>
                      </a:cubicBezTo>
                      <a:cubicBezTo>
                        <a:pt x="35579" y="66402"/>
                        <a:pt x="50067" y="61479"/>
                        <a:pt x="65845" y="55303"/>
                      </a:cubicBezTo>
                      <a:cubicBezTo>
                        <a:pt x="82006" y="48993"/>
                        <a:pt x="94201" y="43766"/>
                        <a:pt x="89438" y="65200"/>
                      </a:cubicBezTo>
                      <a:cubicBezTo>
                        <a:pt x="86426" y="78754"/>
                        <a:pt x="60262" y="92070"/>
                        <a:pt x="80023" y="107369"/>
                      </a:cubicBezTo>
                      <a:cubicBezTo>
                        <a:pt x="87685" y="113303"/>
                        <a:pt x="95096" y="104420"/>
                        <a:pt x="102590" y="109527"/>
                      </a:cubicBezTo>
                      <a:cubicBezTo>
                        <a:pt x="108139" y="113319"/>
                        <a:pt x="106247" y="122360"/>
                        <a:pt x="109977" y="127663"/>
                      </a:cubicBezTo>
                      <a:cubicBezTo>
                        <a:pt x="117415" y="138218"/>
                        <a:pt x="132650" y="145457"/>
                        <a:pt x="136660" y="158080"/>
                      </a:cubicBezTo>
                      <a:cubicBezTo>
                        <a:pt x="141149" y="172207"/>
                        <a:pt x="125698" y="185272"/>
                        <a:pt x="138812" y="197526"/>
                      </a:cubicBezTo>
                      <a:cubicBezTo>
                        <a:pt x="155106" y="187126"/>
                        <a:pt x="157818" y="176359"/>
                        <a:pt x="170162" y="165481"/>
                      </a:cubicBezTo>
                      <a:cubicBezTo>
                        <a:pt x="194808" y="143765"/>
                        <a:pt x="200730" y="162763"/>
                        <a:pt x="209836" y="184325"/>
                      </a:cubicBezTo>
                      <a:cubicBezTo>
                        <a:pt x="216555" y="200233"/>
                        <a:pt x="233898" y="241191"/>
                        <a:pt x="254011" y="248044"/>
                      </a:cubicBezTo>
                      <a:cubicBezTo>
                        <a:pt x="267032" y="252475"/>
                        <a:pt x="281674" y="241545"/>
                        <a:pt x="294060" y="235647"/>
                      </a:cubicBezTo>
                      <a:cubicBezTo>
                        <a:pt x="291044" y="209873"/>
                        <a:pt x="261147" y="178739"/>
                        <a:pt x="246009" y="157214"/>
                      </a:cubicBezTo>
                      <a:cubicBezTo>
                        <a:pt x="225755" y="128408"/>
                        <a:pt x="204598" y="98004"/>
                        <a:pt x="180306" y="73102"/>
                      </a:cubicBezTo>
                      <a:cubicBezTo>
                        <a:pt x="154082" y="46226"/>
                        <a:pt x="48747" y="-23450"/>
                        <a:pt x="15491" y="7989"/>
                      </a:cubicBezTo>
                      <a:lnTo>
                        <a:pt x="13030" y="10794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64" name="Forme libre : forme 22">
                  <a:extLst>
                    <a:ext uri="{FF2B5EF4-FFF2-40B4-BE49-F238E27FC236}">
                      <a16:creationId xmlns:a16="http://schemas.microsoft.com/office/drawing/2014/main" id="{94370D4D-6F55-2830-9F30-C641C51E4E0A}"/>
                    </a:ext>
                  </a:extLst>
                </p:cNvPr>
                <p:cNvSpPr/>
                <p:nvPr/>
              </p:nvSpPr>
              <p:spPr>
                <a:xfrm rot="20876766">
                  <a:off x="4360520" y="1876289"/>
                  <a:ext cx="282843" cy="129688"/>
                </a:xfrm>
                <a:custGeom>
                  <a:avLst/>
                  <a:gdLst>
                    <a:gd name="connsiteX0" fmla="*/ 277415 w 282843"/>
                    <a:gd name="connsiteY0" fmla="*/ 30149 h 129688"/>
                    <a:gd name="connsiteX1" fmla="*/ 216617 w 282843"/>
                    <a:gd name="connsiteY1" fmla="*/ 9813 h 129688"/>
                    <a:gd name="connsiteX2" fmla="*/ 148121 w 282843"/>
                    <a:gd name="connsiteY2" fmla="*/ 57812 h 129688"/>
                    <a:gd name="connsiteX3" fmla="*/ 126510 w 282843"/>
                    <a:gd name="connsiteY3" fmla="*/ 85889 h 129688"/>
                    <a:gd name="connsiteX4" fmla="*/ 105232 w 282843"/>
                    <a:gd name="connsiteY4" fmla="*/ 67386 h 129688"/>
                    <a:gd name="connsiteX5" fmla="*/ 85560 w 282843"/>
                    <a:gd name="connsiteY5" fmla="*/ 68154 h 129688"/>
                    <a:gd name="connsiteX6" fmla="*/ 84487 w 282843"/>
                    <a:gd name="connsiteY6" fmla="*/ 97068 h 129688"/>
                    <a:gd name="connsiteX7" fmla="*/ 46352 w 282843"/>
                    <a:gd name="connsiteY7" fmla="*/ 95037 h 129688"/>
                    <a:gd name="connsiteX8" fmla="*/ 0 w 282843"/>
                    <a:gd name="connsiteY8" fmla="*/ 100217 h 129688"/>
                    <a:gd name="connsiteX9" fmla="*/ 142466 w 282843"/>
                    <a:gd name="connsiteY9" fmla="*/ 114032 h 129688"/>
                    <a:gd name="connsiteX10" fmla="*/ 278334 w 282843"/>
                    <a:gd name="connsiteY10" fmla="*/ 33510 h 129688"/>
                    <a:gd name="connsiteX11" fmla="*/ 277415 w 282843"/>
                    <a:gd name="connsiteY11" fmla="*/ 30149 h 129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82843" h="129688">
                      <a:moveTo>
                        <a:pt x="277415" y="30149"/>
                      </a:moveTo>
                      <a:cubicBezTo>
                        <a:pt x="256728" y="691"/>
                        <a:pt x="251644" y="-9360"/>
                        <a:pt x="216617" y="9813"/>
                      </a:cubicBezTo>
                      <a:cubicBezTo>
                        <a:pt x="192091" y="23245"/>
                        <a:pt x="167041" y="37055"/>
                        <a:pt x="148121" y="57812"/>
                      </a:cubicBezTo>
                      <a:cubicBezTo>
                        <a:pt x="141685" y="64866"/>
                        <a:pt x="136509" y="82602"/>
                        <a:pt x="126510" y="85889"/>
                      </a:cubicBezTo>
                      <a:cubicBezTo>
                        <a:pt x="110090" y="91292"/>
                        <a:pt x="113538" y="75785"/>
                        <a:pt x="105232" y="67386"/>
                      </a:cubicBezTo>
                      <a:cubicBezTo>
                        <a:pt x="94553" y="56593"/>
                        <a:pt x="88032" y="51965"/>
                        <a:pt x="85560" y="68154"/>
                      </a:cubicBezTo>
                      <a:cubicBezTo>
                        <a:pt x="83754" y="80060"/>
                        <a:pt x="100048" y="83967"/>
                        <a:pt x="84487" y="97068"/>
                      </a:cubicBezTo>
                      <a:cubicBezTo>
                        <a:pt x="69057" y="77945"/>
                        <a:pt x="65725" y="89478"/>
                        <a:pt x="46352" y="95037"/>
                      </a:cubicBezTo>
                      <a:cubicBezTo>
                        <a:pt x="31220" y="99387"/>
                        <a:pt x="12638" y="89162"/>
                        <a:pt x="0" y="100217"/>
                      </a:cubicBezTo>
                      <a:cubicBezTo>
                        <a:pt x="24806" y="148519"/>
                        <a:pt x="103097" y="125563"/>
                        <a:pt x="142466" y="114032"/>
                      </a:cubicBezTo>
                      <a:cubicBezTo>
                        <a:pt x="164632" y="107547"/>
                        <a:pt x="310075" y="71724"/>
                        <a:pt x="278334" y="33510"/>
                      </a:cubicBezTo>
                      <a:lnTo>
                        <a:pt x="277415" y="30149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</p:grpSp>
          <p:pic>
            <p:nvPicPr>
              <p:cNvPr id="345" name="Image 36">
                <a:extLst>
                  <a:ext uri="{FF2B5EF4-FFF2-40B4-BE49-F238E27FC236}">
                    <a16:creationId xmlns:a16="http://schemas.microsoft.com/office/drawing/2014/main" id="{139E3015-DF21-C3BD-E56A-2A11C5ECC6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45923"/>
              <a:stretch/>
            </p:blipFill>
            <p:spPr>
              <a:xfrm>
                <a:off x="1261227" y="3157809"/>
                <a:ext cx="3999323" cy="2162723"/>
              </a:xfrm>
              <a:prstGeom prst="rect">
                <a:avLst/>
              </a:prstGeom>
            </p:spPr>
          </p:pic>
        </p:grpSp>
        <p:sp>
          <p:nvSpPr>
            <p:cNvPr id="340" name="Forme libre : forme 74">
              <a:extLst>
                <a:ext uri="{FF2B5EF4-FFF2-40B4-BE49-F238E27FC236}">
                  <a16:creationId xmlns:a16="http://schemas.microsoft.com/office/drawing/2014/main" id="{846E2D79-7796-18FF-5FC9-131BDD2C8503}"/>
                </a:ext>
              </a:extLst>
            </p:cNvPr>
            <p:cNvSpPr/>
            <p:nvPr/>
          </p:nvSpPr>
          <p:spPr>
            <a:xfrm>
              <a:off x="1241510" y="2785245"/>
              <a:ext cx="4018435" cy="635293"/>
            </a:xfrm>
            <a:custGeom>
              <a:avLst/>
              <a:gdLst>
                <a:gd name="connsiteX0" fmla="*/ 68979 w 4018435"/>
                <a:gd name="connsiteY0" fmla="*/ 390799 h 635293"/>
                <a:gd name="connsiteX1" fmla="*/ 422547 w 4018435"/>
                <a:gd name="connsiteY1" fmla="*/ 165247 h 635293"/>
                <a:gd name="connsiteX2" fmla="*/ 837075 w 4018435"/>
                <a:gd name="connsiteY2" fmla="*/ 226207 h 635293"/>
                <a:gd name="connsiteX3" fmla="*/ 1361331 w 4018435"/>
                <a:gd name="connsiteY3" fmla="*/ 110383 h 635293"/>
                <a:gd name="connsiteX4" fmla="*/ 1781955 w 4018435"/>
                <a:gd name="connsiteY4" fmla="*/ 232303 h 635293"/>
                <a:gd name="connsiteX5" fmla="*/ 2397651 w 4018435"/>
                <a:gd name="connsiteY5" fmla="*/ 55519 h 635293"/>
                <a:gd name="connsiteX6" fmla="*/ 2909715 w 4018435"/>
                <a:gd name="connsiteY6" fmla="*/ 201823 h 635293"/>
                <a:gd name="connsiteX7" fmla="*/ 3403491 w 4018435"/>
                <a:gd name="connsiteY7" fmla="*/ 655 h 635293"/>
                <a:gd name="connsiteX8" fmla="*/ 3860691 w 4018435"/>
                <a:gd name="connsiteY8" fmla="*/ 140863 h 635293"/>
                <a:gd name="connsiteX9" fmla="*/ 3982611 w 4018435"/>
                <a:gd name="connsiteY9" fmla="*/ 238399 h 635293"/>
                <a:gd name="connsiteX10" fmla="*/ 4006995 w 4018435"/>
                <a:gd name="connsiteY10" fmla="*/ 470047 h 635293"/>
                <a:gd name="connsiteX11" fmla="*/ 3818019 w 4018435"/>
                <a:gd name="connsiteY11" fmla="*/ 543199 h 635293"/>
                <a:gd name="connsiteX12" fmla="*/ 2269635 w 4018435"/>
                <a:gd name="connsiteY12" fmla="*/ 573679 h 635293"/>
                <a:gd name="connsiteX13" fmla="*/ 513987 w 4018435"/>
                <a:gd name="connsiteY13" fmla="*/ 634639 h 635293"/>
                <a:gd name="connsiteX14" fmla="*/ 38499 w 4018435"/>
                <a:gd name="connsiteY14" fmla="*/ 531007 h 635293"/>
                <a:gd name="connsiteX15" fmla="*/ 68979 w 4018435"/>
                <a:gd name="connsiteY15" fmla="*/ 390799 h 63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18435" h="635293">
                  <a:moveTo>
                    <a:pt x="68979" y="390799"/>
                  </a:moveTo>
                  <a:cubicBezTo>
                    <a:pt x="132987" y="329839"/>
                    <a:pt x="294531" y="192679"/>
                    <a:pt x="422547" y="165247"/>
                  </a:cubicBezTo>
                  <a:cubicBezTo>
                    <a:pt x="550563" y="137815"/>
                    <a:pt x="680611" y="235351"/>
                    <a:pt x="837075" y="226207"/>
                  </a:cubicBezTo>
                  <a:cubicBezTo>
                    <a:pt x="993539" y="217063"/>
                    <a:pt x="1203851" y="109367"/>
                    <a:pt x="1361331" y="110383"/>
                  </a:cubicBezTo>
                  <a:cubicBezTo>
                    <a:pt x="1518811" y="111399"/>
                    <a:pt x="1609235" y="241447"/>
                    <a:pt x="1781955" y="232303"/>
                  </a:cubicBezTo>
                  <a:cubicBezTo>
                    <a:pt x="1954675" y="223159"/>
                    <a:pt x="2209691" y="60599"/>
                    <a:pt x="2397651" y="55519"/>
                  </a:cubicBezTo>
                  <a:cubicBezTo>
                    <a:pt x="2585611" y="50439"/>
                    <a:pt x="2742075" y="210967"/>
                    <a:pt x="2909715" y="201823"/>
                  </a:cubicBezTo>
                  <a:cubicBezTo>
                    <a:pt x="3077355" y="192679"/>
                    <a:pt x="3244995" y="10815"/>
                    <a:pt x="3403491" y="655"/>
                  </a:cubicBezTo>
                  <a:cubicBezTo>
                    <a:pt x="3561987" y="-9505"/>
                    <a:pt x="3764171" y="101239"/>
                    <a:pt x="3860691" y="140863"/>
                  </a:cubicBezTo>
                  <a:cubicBezTo>
                    <a:pt x="3957211" y="180487"/>
                    <a:pt x="3958227" y="183535"/>
                    <a:pt x="3982611" y="238399"/>
                  </a:cubicBezTo>
                  <a:cubicBezTo>
                    <a:pt x="4006995" y="293263"/>
                    <a:pt x="4034427" y="419247"/>
                    <a:pt x="4006995" y="470047"/>
                  </a:cubicBezTo>
                  <a:cubicBezTo>
                    <a:pt x="3979563" y="520847"/>
                    <a:pt x="4107579" y="525927"/>
                    <a:pt x="3818019" y="543199"/>
                  </a:cubicBezTo>
                  <a:cubicBezTo>
                    <a:pt x="3528459" y="560471"/>
                    <a:pt x="2269635" y="573679"/>
                    <a:pt x="2269635" y="573679"/>
                  </a:cubicBezTo>
                  <a:cubicBezTo>
                    <a:pt x="1718963" y="588919"/>
                    <a:pt x="885843" y="641751"/>
                    <a:pt x="513987" y="634639"/>
                  </a:cubicBezTo>
                  <a:cubicBezTo>
                    <a:pt x="142131" y="627527"/>
                    <a:pt x="109619" y="571647"/>
                    <a:pt x="38499" y="531007"/>
                  </a:cubicBezTo>
                  <a:cubicBezTo>
                    <a:pt x="-32621" y="490367"/>
                    <a:pt x="4971" y="451759"/>
                    <a:pt x="68979" y="39079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1" name="Image 75">
              <a:extLst>
                <a:ext uri="{FF2B5EF4-FFF2-40B4-BE49-F238E27FC236}">
                  <a16:creationId xmlns:a16="http://schemas.microsoft.com/office/drawing/2014/main" id="{E5A2DF48-C9E9-0599-5275-664D6FD12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8235" y="3233766"/>
              <a:ext cx="2384983" cy="17002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342" name="Rectangle 76">
              <a:extLst>
                <a:ext uri="{FF2B5EF4-FFF2-40B4-BE49-F238E27FC236}">
                  <a16:creationId xmlns:a16="http://schemas.microsoft.com/office/drawing/2014/main" id="{BE620559-A137-75B1-2DD0-525C1B93F2EA}"/>
                </a:ext>
              </a:extLst>
            </p:cNvPr>
            <p:cNvSpPr/>
            <p:nvPr/>
          </p:nvSpPr>
          <p:spPr>
            <a:xfrm>
              <a:off x="2037153" y="3229566"/>
              <a:ext cx="2401009" cy="169278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3" name="Ellipse 77">
              <a:extLst>
                <a:ext uri="{FF2B5EF4-FFF2-40B4-BE49-F238E27FC236}">
                  <a16:creationId xmlns:a16="http://schemas.microsoft.com/office/drawing/2014/main" id="{7430E8B9-E3CF-B0E2-1F99-9F1E1664E089}"/>
                </a:ext>
              </a:extLst>
            </p:cNvPr>
            <p:cNvSpPr/>
            <p:nvPr/>
          </p:nvSpPr>
          <p:spPr>
            <a:xfrm>
              <a:off x="1266078" y="1324945"/>
              <a:ext cx="3995720" cy="3995720"/>
            </a:xfrm>
            <a:prstGeom prst="ellipse">
              <a:avLst/>
            </a:prstGeom>
            <a:noFill/>
            <a:ln w="28575">
              <a:solidFill>
                <a:srgbClr val="0200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7" name="CasellaDiTesto 366">
            <a:extLst>
              <a:ext uri="{FF2B5EF4-FFF2-40B4-BE49-F238E27FC236}">
                <a16:creationId xmlns:a16="http://schemas.microsoft.com/office/drawing/2014/main" id="{71420C85-A3E4-62E5-54AD-859BD6C522C4}"/>
              </a:ext>
            </a:extLst>
          </p:cNvPr>
          <p:cNvSpPr txBox="1"/>
          <p:nvPr/>
        </p:nvSpPr>
        <p:spPr>
          <a:xfrm>
            <a:off x="8613118" y="5459992"/>
            <a:ext cx="1709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US" sz="1400" b="1" dirty="0">
                <a:latin typeface="Arial" panose="020B0604020202020204" pitchFamily="34" charset="0"/>
                <a:cs typeface="Arial" panose="020B0604020202020204" pitchFamily="34" charset="0"/>
              </a:rPr>
              <a:t>night</a:t>
            </a:r>
          </a:p>
        </p:txBody>
      </p:sp>
      <p:sp>
        <p:nvSpPr>
          <p:cNvPr id="368" name="CasellaDiTesto 367">
            <a:extLst>
              <a:ext uri="{FF2B5EF4-FFF2-40B4-BE49-F238E27FC236}">
                <a16:creationId xmlns:a16="http://schemas.microsoft.com/office/drawing/2014/main" id="{F2F5075E-D032-9557-CDEB-915A1A1EE895}"/>
              </a:ext>
            </a:extLst>
          </p:cNvPr>
          <p:cNvSpPr txBox="1"/>
          <p:nvPr/>
        </p:nvSpPr>
        <p:spPr>
          <a:xfrm>
            <a:off x="8686201" y="4156676"/>
            <a:ext cx="1709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US" sz="1400" b="1" dirty="0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</a:p>
        </p:txBody>
      </p:sp>
      <p:sp>
        <p:nvSpPr>
          <p:cNvPr id="369" name="CasellaDiTesto 368">
            <a:extLst>
              <a:ext uri="{FF2B5EF4-FFF2-40B4-BE49-F238E27FC236}">
                <a16:creationId xmlns:a16="http://schemas.microsoft.com/office/drawing/2014/main" id="{F20987E1-1810-8214-5EE6-E1143F1AE4CC}"/>
              </a:ext>
            </a:extLst>
          </p:cNvPr>
          <p:cNvSpPr txBox="1"/>
          <p:nvPr/>
        </p:nvSpPr>
        <p:spPr>
          <a:xfrm>
            <a:off x="9583869" y="3342585"/>
            <a:ext cx="19435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US" sz="1400" b="1" dirty="0">
                <a:latin typeface="Arial" panose="020B0604020202020204" pitchFamily="34" charset="0"/>
                <a:cs typeface="Arial" panose="020B0604020202020204" pitchFamily="34" charset="0"/>
              </a:rPr>
              <a:t>WATER CONDITION </a:t>
            </a:r>
          </a:p>
        </p:txBody>
      </p:sp>
    </p:spTree>
    <p:extLst>
      <p:ext uri="{BB962C8B-B14F-4D97-AF65-F5344CB8AC3E}">
        <p14:creationId xmlns:p14="http://schemas.microsoft.com/office/powerpoint/2010/main" val="158111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linea, testo, schermata, diagramma&#10;&#10;Descrizione generata automaticamente">
            <a:extLst>
              <a:ext uri="{FF2B5EF4-FFF2-40B4-BE49-F238E27FC236}">
                <a16:creationId xmlns:a16="http://schemas.microsoft.com/office/drawing/2014/main" id="{E48BD388-BFE4-943E-21F1-DDDEA5228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215" y="498980"/>
            <a:ext cx="7913612" cy="6340330"/>
          </a:xfr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905CBFD-4042-D502-7159-4DDD0BD16192}"/>
              </a:ext>
            </a:extLst>
          </p:cNvPr>
          <p:cNvSpPr txBox="1"/>
          <p:nvPr/>
        </p:nvSpPr>
        <p:spPr>
          <a:xfrm>
            <a:off x="3724350" y="83762"/>
            <a:ext cx="422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US" sz="2800" dirty="0">
                <a:latin typeface="Arial" panose="020B0604020202020204" pitchFamily="34" charset="0"/>
                <a:cs typeface="Arial" panose="020B0604020202020204" pitchFamily="34" charset="0"/>
              </a:rPr>
              <a:t>a) August - Water</a:t>
            </a:r>
          </a:p>
        </p:txBody>
      </p:sp>
      <p:grpSp>
        <p:nvGrpSpPr>
          <p:cNvPr id="41" name="Groupe 72">
            <a:extLst>
              <a:ext uri="{FF2B5EF4-FFF2-40B4-BE49-F238E27FC236}">
                <a16:creationId xmlns:a16="http://schemas.microsoft.com/office/drawing/2014/main" id="{A5ABCB1D-5A5A-7EBF-085B-26568E817D83}"/>
              </a:ext>
            </a:extLst>
          </p:cNvPr>
          <p:cNvGrpSpPr/>
          <p:nvPr/>
        </p:nvGrpSpPr>
        <p:grpSpPr>
          <a:xfrm>
            <a:off x="3485861" y="833074"/>
            <a:ext cx="1358102" cy="1298847"/>
            <a:chOff x="5575917" y="1311469"/>
            <a:chExt cx="4018435" cy="3999680"/>
          </a:xfrm>
        </p:grpSpPr>
        <p:grpSp>
          <p:nvGrpSpPr>
            <p:cNvPr id="42" name="Groupe 65">
              <a:extLst>
                <a:ext uri="{FF2B5EF4-FFF2-40B4-BE49-F238E27FC236}">
                  <a16:creationId xmlns:a16="http://schemas.microsoft.com/office/drawing/2014/main" id="{4122FA7E-92CB-4C85-22F0-40ECEE4B553A}"/>
                </a:ext>
              </a:extLst>
            </p:cNvPr>
            <p:cNvGrpSpPr/>
            <p:nvPr/>
          </p:nvGrpSpPr>
          <p:grpSpPr>
            <a:xfrm>
              <a:off x="5590089" y="1311469"/>
              <a:ext cx="4003391" cy="3998653"/>
              <a:chOff x="5590089" y="1311469"/>
              <a:chExt cx="4003391" cy="3998653"/>
            </a:xfrm>
          </p:grpSpPr>
          <p:sp>
            <p:nvSpPr>
              <p:cNvPr id="47" name="Ellipse 33">
                <a:extLst>
                  <a:ext uri="{FF2B5EF4-FFF2-40B4-BE49-F238E27FC236}">
                    <a16:creationId xmlns:a16="http://schemas.microsoft.com/office/drawing/2014/main" id="{B9D6B004-3B50-3449-B977-94A1ECC217E0}"/>
                  </a:ext>
                </a:extLst>
              </p:cNvPr>
              <p:cNvSpPr/>
              <p:nvPr/>
            </p:nvSpPr>
            <p:spPr>
              <a:xfrm>
                <a:off x="5590089" y="1311469"/>
                <a:ext cx="3995720" cy="399572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48" name="Image 63">
                <a:extLst>
                  <a:ext uri="{FF2B5EF4-FFF2-40B4-BE49-F238E27FC236}">
                    <a16:creationId xmlns:a16="http://schemas.microsoft.com/office/drawing/2014/main" id="{932E35E6-32F4-386C-A5DC-DEFB8C6965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8702"/>
              <a:stretch/>
            </p:blipFill>
            <p:spPr>
              <a:xfrm>
                <a:off x="5600254" y="3261686"/>
                <a:ext cx="3993226" cy="2048436"/>
              </a:xfrm>
              <a:prstGeom prst="rect">
                <a:avLst/>
              </a:prstGeom>
            </p:spPr>
          </p:pic>
          <p:sp>
            <p:nvSpPr>
              <p:cNvPr id="49" name="Forme libre : forme 30">
                <a:extLst>
                  <a:ext uri="{FF2B5EF4-FFF2-40B4-BE49-F238E27FC236}">
                    <a16:creationId xmlns:a16="http://schemas.microsoft.com/office/drawing/2014/main" id="{4AF02CAA-612E-464C-AEB0-6B05E9330A6E}"/>
                  </a:ext>
                </a:extLst>
              </p:cNvPr>
              <p:cNvSpPr/>
              <p:nvPr/>
            </p:nvSpPr>
            <p:spPr>
              <a:xfrm>
                <a:off x="8027517" y="1603598"/>
                <a:ext cx="553589" cy="553589"/>
              </a:xfrm>
              <a:custGeom>
                <a:avLst/>
                <a:gdLst>
                  <a:gd name="connsiteX0" fmla="*/ 1972913 w 1972913"/>
                  <a:gd name="connsiteY0" fmla="*/ 986504 h 1972913"/>
                  <a:gd name="connsiteX1" fmla="*/ 986409 w 1972913"/>
                  <a:gd name="connsiteY1" fmla="*/ 1972913 h 1972913"/>
                  <a:gd name="connsiteX2" fmla="*/ 0 w 1972913"/>
                  <a:gd name="connsiteY2" fmla="*/ 986504 h 1972913"/>
                  <a:gd name="connsiteX3" fmla="*/ 986409 w 1972913"/>
                  <a:gd name="connsiteY3" fmla="*/ 0 h 1972913"/>
                  <a:gd name="connsiteX4" fmla="*/ 1972913 w 1972913"/>
                  <a:gd name="connsiteY4" fmla="*/ 986504 h 197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2913" h="1972913">
                    <a:moveTo>
                      <a:pt x="1972913" y="986504"/>
                    </a:moveTo>
                    <a:cubicBezTo>
                      <a:pt x="1972913" y="1530991"/>
                      <a:pt x="1531125" y="1972913"/>
                      <a:pt x="986409" y="1972913"/>
                    </a:cubicBezTo>
                    <a:cubicBezTo>
                      <a:pt x="441503" y="1972913"/>
                      <a:pt x="0" y="1531030"/>
                      <a:pt x="0" y="986504"/>
                    </a:cubicBezTo>
                    <a:cubicBezTo>
                      <a:pt x="0" y="441598"/>
                      <a:pt x="441465" y="0"/>
                      <a:pt x="986409" y="0"/>
                    </a:cubicBezTo>
                    <a:cubicBezTo>
                      <a:pt x="1531144" y="95"/>
                      <a:pt x="1972913" y="441674"/>
                      <a:pt x="1972913" y="986504"/>
                    </a:cubicBezTo>
                    <a:close/>
                  </a:path>
                </a:pathLst>
              </a:custGeom>
              <a:solidFill>
                <a:srgbClr val="EEA11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0" name="Forme libre : forme 31">
                <a:extLst>
                  <a:ext uri="{FF2B5EF4-FFF2-40B4-BE49-F238E27FC236}">
                    <a16:creationId xmlns:a16="http://schemas.microsoft.com/office/drawing/2014/main" id="{5F2F03D9-783F-2922-BA19-0542B8431706}"/>
                  </a:ext>
                </a:extLst>
              </p:cNvPr>
              <p:cNvSpPr/>
              <p:nvPr/>
            </p:nvSpPr>
            <p:spPr>
              <a:xfrm>
                <a:off x="7294161" y="1612368"/>
                <a:ext cx="1077515" cy="290208"/>
              </a:xfrm>
              <a:custGeom>
                <a:avLst/>
                <a:gdLst>
                  <a:gd name="connsiteX0" fmla="*/ 2900127 w 2903304"/>
                  <a:gd name="connsiteY0" fmla="*/ 512519 h 781949"/>
                  <a:gd name="connsiteX1" fmla="*/ 2836966 w 2903304"/>
                  <a:gd name="connsiteY1" fmla="*/ 614903 h 781949"/>
                  <a:gd name="connsiteX2" fmla="*/ 2862189 w 2903304"/>
                  <a:gd name="connsiteY2" fmla="*/ 678892 h 781949"/>
                  <a:gd name="connsiteX3" fmla="*/ 2383577 w 2903304"/>
                  <a:gd name="connsiteY3" fmla="*/ 678892 h 781949"/>
                  <a:gd name="connsiteX4" fmla="*/ 2131678 w 2903304"/>
                  <a:gd name="connsiteY4" fmla="*/ 742881 h 781949"/>
                  <a:gd name="connsiteX5" fmla="*/ 1929920 w 2903304"/>
                  <a:gd name="connsiteY5" fmla="*/ 678892 h 781949"/>
                  <a:gd name="connsiteX6" fmla="*/ 1715998 w 2903304"/>
                  <a:gd name="connsiteY6" fmla="*/ 742881 h 781949"/>
                  <a:gd name="connsiteX7" fmla="*/ 1401054 w 2903304"/>
                  <a:gd name="connsiteY7" fmla="*/ 717287 h 781949"/>
                  <a:gd name="connsiteX8" fmla="*/ 1086148 w 2903304"/>
                  <a:gd name="connsiteY8" fmla="*/ 768579 h 781949"/>
                  <a:gd name="connsiteX9" fmla="*/ 746019 w 2903304"/>
                  <a:gd name="connsiteY9" fmla="*/ 781381 h 781949"/>
                  <a:gd name="connsiteX10" fmla="*/ 380497 w 2903304"/>
                  <a:gd name="connsiteY10" fmla="*/ 704486 h 781949"/>
                  <a:gd name="connsiteX11" fmla="*/ 53066 w 2903304"/>
                  <a:gd name="connsiteY11" fmla="*/ 730079 h 781949"/>
                  <a:gd name="connsiteX12" fmla="*/ 78298 w 2903304"/>
                  <a:gd name="connsiteY12" fmla="*/ 666195 h 781949"/>
                  <a:gd name="connsiteX13" fmla="*/ 15242 w 2903304"/>
                  <a:gd name="connsiteY13" fmla="*/ 576508 h 781949"/>
                  <a:gd name="connsiteX14" fmla="*/ 216782 w 2903304"/>
                  <a:gd name="connsiteY14" fmla="*/ 538008 h 781949"/>
                  <a:gd name="connsiteX15" fmla="*/ 380497 w 2903304"/>
                  <a:gd name="connsiteY15" fmla="*/ 512519 h 781949"/>
                  <a:gd name="connsiteX16" fmla="*/ 456193 w 2903304"/>
                  <a:gd name="connsiteY16" fmla="*/ 422831 h 781949"/>
                  <a:gd name="connsiteX17" fmla="*/ 783624 w 2903304"/>
                  <a:gd name="connsiteY17" fmla="*/ 448425 h 781949"/>
                  <a:gd name="connsiteX18" fmla="*/ 1060963 w 2903304"/>
                  <a:gd name="connsiteY18" fmla="*/ 461227 h 781949"/>
                  <a:gd name="connsiteX19" fmla="*/ 1275047 w 2903304"/>
                  <a:gd name="connsiteY19" fmla="*/ 333249 h 781949"/>
                  <a:gd name="connsiteX20" fmla="*/ 1401054 w 2903304"/>
                  <a:gd name="connsiteY20" fmla="*/ 345945 h 781949"/>
                  <a:gd name="connsiteX21" fmla="*/ 1363125 w 2903304"/>
                  <a:gd name="connsiteY21" fmla="*/ 256363 h 781949"/>
                  <a:gd name="connsiteX22" fmla="*/ 1401054 w 2903304"/>
                  <a:gd name="connsiteY22" fmla="*/ 77093 h 781949"/>
                  <a:gd name="connsiteX23" fmla="*/ 1602593 w 2903304"/>
                  <a:gd name="connsiteY23" fmla="*/ 302 h 781949"/>
                  <a:gd name="connsiteX24" fmla="*/ 1715998 w 2903304"/>
                  <a:gd name="connsiteY24" fmla="*/ 89885 h 781949"/>
                  <a:gd name="connsiteX25" fmla="*/ 1841851 w 2903304"/>
                  <a:gd name="connsiteY25" fmla="*/ 179572 h 781949"/>
                  <a:gd name="connsiteX26" fmla="*/ 1942721 w 2903304"/>
                  <a:gd name="connsiteY26" fmla="*/ 218072 h 781949"/>
                  <a:gd name="connsiteX27" fmla="*/ 2106437 w 2903304"/>
                  <a:gd name="connsiteY27" fmla="*/ 141177 h 781949"/>
                  <a:gd name="connsiteX28" fmla="*/ 2219746 w 2903304"/>
                  <a:gd name="connsiteY28" fmla="*/ 218072 h 781949"/>
                  <a:gd name="connsiteX29" fmla="*/ 2156739 w 2903304"/>
                  <a:gd name="connsiteY29" fmla="*/ 333249 h 781949"/>
                  <a:gd name="connsiteX30" fmla="*/ 1980488 w 2903304"/>
                  <a:gd name="connsiteY30" fmla="*/ 333249 h 781949"/>
                  <a:gd name="connsiteX31" fmla="*/ 1829202 w 2903304"/>
                  <a:gd name="connsiteY31" fmla="*/ 410144 h 781949"/>
                  <a:gd name="connsiteX32" fmla="*/ 1879609 w 2903304"/>
                  <a:gd name="connsiteY32" fmla="*/ 538017 h 781949"/>
                  <a:gd name="connsiteX33" fmla="*/ 2081205 w 2903304"/>
                  <a:gd name="connsiteY33" fmla="*/ 486935 h 781949"/>
                  <a:gd name="connsiteX34" fmla="*/ 2181970 w 2903304"/>
                  <a:gd name="connsiteY34" fmla="*/ 397247 h 781949"/>
                  <a:gd name="connsiteX35" fmla="*/ 2282792 w 2903304"/>
                  <a:gd name="connsiteY35" fmla="*/ 435642 h 781949"/>
                  <a:gd name="connsiteX36" fmla="*/ 2433869 w 2903304"/>
                  <a:gd name="connsiteY36" fmla="*/ 448434 h 781949"/>
                  <a:gd name="connsiteX37" fmla="*/ 2648048 w 2903304"/>
                  <a:gd name="connsiteY37" fmla="*/ 499736 h 781949"/>
                  <a:gd name="connsiteX38" fmla="*/ 2899889 w 2903304"/>
                  <a:gd name="connsiteY38" fmla="*/ 512785 h 781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903304" h="781949">
                    <a:moveTo>
                      <a:pt x="2900127" y="512519"/>
                    </a:moveTo>
                    <a:cubicBezTo>
                      <a:pt x="2918796" y="557362"/>
                      <a:pt x="2849654" y="589309"/>
                      <a:pt x="2836966" y="614903"/>
                    </a:cubicBezTo>
                    <a:cubicBezTo>
                      <a:pt x="2824479" y="640497"/>
                      <a:pt x="2893612" y="646945"/>
                      <a:pt x="2862189" y="678892"/>
                    </a:cubicBezTo>
                    <a:cubicBezTo>
                      <a:pt x="2830823" y="710934"/>
                      <a:pt x="2433878" y="646945"/>
                      <a:pt x="2383577" y="678892"/>
                    </a:cubicBezTo>
                    <a:cubicBezTo>
                      <a:pt x="2333218" y="710934"/>
                      <a:pt x="2169445" y="698142"/>
                      <a:pt x="2131678" y="742881"/>
                    </a:cubicBezTo>
                    <a:cubicBezTo>
                      <a:pt x="2093902" y="787829"/>
                      <a:pt x="2005577" y="659537"/>
                      <a:pt x="1929920" y="678892"/>
                    </a:cubicBezTo>
                    <a:cubicBezTo>
                      <a:pt x="1854434" y="698142"/>
                      <a:pt x="1785197" y="736642"/>
                      <a:pt x="1715998" y="742881"/>
                    </a:cubicBezTo>
                    <a:cubicBezTo>
                      <a:pt x="1646494" y="749234"/>
                      <a:pt x="1571065" y="691798"/>
                      <a:pt x="1401054" y="717287"/>
                    </a:cubicBezTo>
                    <a:cubicBezTo>
                      <a:pt x="1230985" y="742881"/>
                      <a:pt x="1136516" y="800631"/>
                      <a:pt x="1086148" y="768579"/>
                    </a:cubicBezTo>
                    <a:cubicBezTo>
                      <a:pt x="1035789" y="736632"/>
                      <a:pt x="834145" y="787829"/>
                      <a:pt x="746019" y="781381"/>
                    </a:cubicBezTo>
                    <a:cubicBezTo>
                      <a:pt x="657732" y="774932"/>
                      <a:pt x="475081" y="698142"/>
                      <a:pt x="380497" y="704486"/>
                    </a:cubicBezTo>
                    <a:cubicBezTo>
                      <a:pt x="286181" y="710934"/>
                      <a:pt x="90985" y="723840"/>
                      <a:pt x="53066" y="730079"/>
                    </a:cubicBezTo>
                    <a:cubicBezTo>
                      <a:pt x="15242" y="736632"/>
                      <a:pt x="78298" y="685340"/>
                      <a:pt x="78298" y="666195"/>
                    </a:cubicBezTo>
                    <a:cubicBezTo>
                      <a:pt x="78298" y="646945"/>
                      <a:pt x="-41460" y="627695"/>
                      <a:pt x="15242" y="576508"/>
                    </a:cubicBezTo>
                    <a:cubicBezTo>
                      <a:pt x="71897" y="525216"/>
                      <a:pt x="84584" y="531769"/>
                      <a:pt x="216782" y="538008"/>
                    </a:cubicBezTo>
                    <a:cubicBezTo>
                      <a:pt x="349179" y="544456"/>
                      <a:pt x="342883" y="531664"/>
                      <a:pt x="380497" y="512519"/>
                    </a:cubicBezTo>
                    <a:cubicBezTo>
                      <a:pt x="418321" y="493164"/>
                      <a:pt x="399547" y="454873"/>
                      <a:pt x="456193" y="422831"/>
                    </a:cubicBezTo>
                    <a:cubicBezTo>
                      <a:pt x="512847" y="390780"/>
                      <a:pt x="714549" y="480372"/>
                      <a:pt x="783624" y="448425"/>
                    </a:cubicBezTo>
                    <a:cubicBezTo>
                      <a:pt x="852976" y="416278"/>
                      <a:pt x="978972" y="480372"/>
                      <a:pt x="1060963" y="461227"/>
                    </a:cubicBezTo>
                    <a:cubicBezTo>
                      <a:pt x="1142745" y="442081"/>
                      <a:pt x="1218335" y="339592"/>
                      <a:pt x="1275047" y="333249"/>
                    </a:cubicBezTo>
                    <a:cubicBezTo>
                      <a:pt x="1331750" y="326895"/>
                      <a:pt x="1356877" y="358842"/>
                      <a:pt x="1401054" y="345945"/>
                    </a:cubicBezTo>
                    <a:cubicBezTo>
                      <a:pt x="1445069" y="333249"/>
                      <a:pt x="1388357" y="288510"/>
                      <a:pt x="1363125" y="256363"/>
                    </a:cubicBezTo>
                    <a:cubicBezTo>
                      <a:pt x="1337998" y="224416"/>
                      <a:pt x="1306423" y="83646"/>
                      <a:pt x="1401054" y="77093"/>
                    </a:cubicBezTo>
                    <a:cubicBezTo>
                      <a:pt x="1495313" y="70740"/>
                      <a:pt x="1552025" y="6760"/>
                      <a:pt x="1602593" y="302"/>
                    </a:cubicBezTo>
                    <a:cubicBezTo>
                      <a:pt x="1652895" y="-6051"/>
                      <a:pt x="1659295" y="89885"/>
                      <a:pt x="1715998" y="89885"/>
                    </a:cubicBezTo>
                    <a:cubicBezTo>
                      <a:pt x="1772652" y="89885"/>
                      <a:pt x="1797836" y="179572"/>
                      <a:pt x="1841851" y="179572"/>
                    </a:cubicBezTo>
                    <a:cubicBezTo>
                      <a:pt x="1886076" y="179572"/>
                      <a:pt x="1879618" y="218072"/>
                      <a:pt x="1942721" y="218072"/>
                    </a:cubicBezTo>
                    <a:cubicBezTo>
                      <a:pt x="2005577" y="218072"/>
                      <a:pt x="2056078" y="134729"/>
                      <a:pt x="2106437" y="141177"/>
                    </a:cubicBezTo>
                    <a:cubicBezTo>
                      <a:pt x="2156739" y="147625"/>
                      <a:pt x="2213498" y="186021"/>
                      <a:pt x="2219746" y="218072"/>
                    </a:cubicBezTo>
                    <a:cubicBezTo>
                      <a:pt x="2226138" y="250114"/>
                      <a:pt x="2194562" y="326800"/>
                      <a:pt x="2156739" y="333249"/>
                    </a:cubicBezTo>
                    <a:cubicBezTo>
                      <a:pt x="2119029" y="339697"/>
                      <a:pt x="2030894" y="339602"/>
                      <a:pt x="1980488" y="333249"/>
                    </a:cubicBezTo>
                    <a:cubicBezTo>
                      <a:pt x="1929910" y="326895"/>
                      <a:pt x="1835594" y="345945"/>
                      <a:pt x="1829202" y="410144"/>
                    </a:cubicBezTo>
                    <a:cubicBezTo>
                      <a:pt x="1823011" y="474028"/>
                      <a:pt x="1804066" y="531778"/>
                      <a:pt x="1879609" y="538017"/>
                    </a:cubicBezTo>
                    <a:cubicBezTo>
                      <a:pt x="1955208" y="544465"/>
                      <a:pt x="2043382" y="474028"/>
                      <a:pt x="2081205" y="486935"/>
                    </a:cubicBezTo>
                    <a:cubicBezTo>
                      <a:pt x="2119029" y="499736"/>
                      <a:pt x="2144308" y="390789"/>
                      <a:pt x="2181970" y="397247"/>
                    </a:cubicBezTo>
                    <a:cubicBezTo>
                      <a:pt x="2219746" y="403591"/>
                      <a:pt x="2238568" y="448434"/>
                      <a:pt x="2282792" y="435642"/>
                    </a:cubicBezTo>
                    <a:cubicBezTo>
                      <a:pt x="2326855" y="422841"/>
                      <a:pt x="2339495" y="467684"/>
                      <a:pt x="2433869" y="448434"/>
                    </a:cubicBezTo>
                    <a:cubicBezTo>
                      <a:pt x="2528394" y="429289"/>
                      <a:pt x="2566218" y="512528"/>
                      <a:pt x="2648048" y="499736"/>
                    </a:cubicBezTo>
                    <a:cubicBezTo>
                      <a:pt x="2729772" y="487163"/>
                      <a:pt x="2880934" y="467923"/>
                      <a:pt x="2899889" y="512785"/>
                    </a:cubicBezTo>
                    <a:close/>
                  </a:path>
                </a:pathLst>
              </a:custGeom>
              <a:gradFill>
                <a:gsLst>
                  <a:gs pos="7300">
                    <a:srgbClr val="FDFDFE"/>
                  </a:gs>
                  <a:gs pos="94940">
                    <a:srgbClr val="DDE3E9"/>
                  </a:gs>
                </a:gsLst>
                <a:lin ang="4809458" scaled="1"/>
              </a:gradFill>
              <a:ln w="1429" cap="flat">
                <a:solidFill>
                  <a:srgbClr val="B4C6D3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1" name="Forme libre : forme 32">
                <a:extLst>
                  <a:ext uri="{FF2B5EF4-FFF2-40B4-BE49-F238E27FC236}">
                    <a16:creationId xmlns:a16="http://schemas.microsoft.com/office/drawing/2014/main" id="{27B9E493-F8C3-AA54-5371-6FAD1FD96D36}"/>
                  </a:ext>
                </a:extLst>
              </p:cNvPr>
              <p:cNvSpPr/>
              <p:nvPr/>
            </p:nvSpPr>
            <p:spPr>
              <a:xfrm>
                <a:off x="6174883" y="2151234"/>
                <a:ext cx="625390" cy="270833"/>
              </a:xfrm>
              <a:custGeom>
                <a:avLst/>
                <a:gdLst>
                  <a:gd name="connsiteX0" fmla="*/ 500324 w 1493140"/>
                  <a:gd name="connsiteY0" fmla="*/ 117789 h 646622"/>
                  <a:gd name="connsiteX1" fmla="*/ 729181 w 1493140"/>
                  <a:gd name="connsiteY1" fmla="*/ 18633 h 646622"/>
                  <a:gd name="connsiteX2" fmla="*/ 942274 w 1493140"/>
                  <a:gd name="connsiteY2" fmla="*/ 3022 h 646622"/>
                  <a:gd name="connsiteX3" fmla="*/ 1370118 w 1493140"/>
                  <a:gd name="connsiteY3" fmla="*/ 35798 h 646622"/>
                  <a:gd name="connsiteX4" fmla="*/ 1491124 w 1493140"/>
                  <a:gd name="connsiteY4" fmla="*/ 134229 h 646622"/>
                  <a:gd name="connsiteX5" fmla="*/ 1388483 w 1493140"/>
                  <a:gd name="connsiteY5" fmla="*/ 320166 h 646622"/>
                  <a:gd name="connsiteX6" fmla="*/ 1296452 w 1493140"/>
                  <a:gd name="connsiteY6" fmla="*/ 486121 h 646622"/>
                  <a:gd name="connsiteX7" fmla="*/ 1091998 w 1493140"/>
                  <a:gd name="connsiteY7" fmla="*/ 543766 h 646622"/>
                  <a:gd name="connsiteX8" fmla="*/ 240311 w 1493140"/>
                  <a:gd name="connsiteY8" fmla="*/ 564054 h 646622"/>
                  <a:gd name="connsiteX9" fmla="*/ 66765 w 1493140"/>
                  <a:gd name="connsiteY9" fmla="*/ 273761 h 646622"/>
                  <a:gd name="connsiteX10" fmla="*/ 254465 w 1493140"/>
                  <a:gd name="connsiteY10" fmla="*/ 224231 h 646622"/>
                  <a:gd name="connsiteX11" fmla="*/ 418447 w 1493140"/>
                  <a:gd name="connsiteY11" fmla="*/ 142344 h 646622"/>
                  <a:gd name="connsiteX12" fmla="*/ 500267 w 1493140"/>
                  <a:gd name="connsiteY12" fmla="*/ 117960 h 646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93140" h="646622">
                    <a:moveTo>
                      <a:pt x="500324" y="117789"/>
                    </a:moveTo>
                    <a:cubicBezTo>
                      <a:pt x="625082" y="124552"/>
                      <a:pt x="643389" y="67116"/>
                      <a:pt x="729181" y="18633"/>
                    </a:cubicBezTo>
                    <a:cubicBezTo>
                      <a:pt x="780054" y="-10189"/>
                      <a:pt x="876619" y="3022"/>
                      <a:pt x="942274" y="3022"/>
                    </a:cubicBezTo>
                    <a:cubicBezTo>
                      <a:pt x="1094494" y="3022"/>
                      <a:pt x="1217109" y="34445"/>
                      <a:pt x="1370118" y="35798"/>
                    </a:cubicBezTo>
                    <a:cubicBezTo>
                      <a:pt x="1461320" y="36626"/>
                      <a:pt x="1480828" y="45894"/>
                      <a:pt x="1491124" y="134229"/>
                    </a:cubicBezTo>
                    <a:cubicBezTo>
                      <a:pt x="1504707" y="251072"/>
                      <a:pt x="1447376" y="250662"/>
                      <a:pt x="1388483" y="320166"/>
                    </a:cubicBezTo>
                    <a:cubicBezTo>
                      <a:pt x="1341763" y="375621"/>
                      <a:pt x="1371833" y="446268"/>
                      <a:pt x="1296452" y="486121"/>
                    </a:cubicBezTo>
                    <a:cubicBezTo>
                      <a:pt x="1234283" y="519306"/>
                      <a:pt x="1158587" y="524306"/>
                      <a:pt x="1091998" y="543766"/>
                    </a:cubicBezTo>
                    <a:cubicBezTo>
                      <a:pt x="850082" y="614517"/>
                      <a:pt x="464539" y="724084"/>
                      <a:pt x="240311" y="564054"/>
                    </a:cubicBezTo>
                    <a:cubicBezTo>
                      <a:pt x="144899" y="495903"/>
                      <a:pt x="-123964" y="406939"/>
                      <a:pt x="66765" y="273761"/>
                    </a:cubicBezTo>
                    <a:cubicBezTo>
                      <a:pt x="131173" y="228812"/>
                      <a:pt x="172426" y="233289"/>
                      <a:pt x="254465" y="224231"/>
                    </a:cubicBezTo>
                    <a:cubicBezTo>
                      <a:pt x="335932" y="214972"/>
                      <a:pt x="354611" y="179806"/>
                      <a:pt x="418447" y="142344"/>
                    </a:cubicBezTo>
                    <a:lnTo>
                      <a:pt x="500267" y="117960"/>
                    </a:lnTo>
                    <a:close/>
                  </a:path>
                </a:pathLst>
              </a:custGeom>
              <a:gradFill>
                <a:gsLst>
                  <a:gs pos="7300">
                    <a:srgbClr val="FDFDFE"/>
                  </a:gs>
                  <a:gs pos="94940">
                    <a:srgbClr val="DDE3E9"/>
                  </a:gs>
                </a:gsLst>
                <a:lin ang="5999946" scaled="1"/>
              </a:gradFill>
              <a:ln w="1429" cap="flat">
                <a:solidFill>
                  <a:srgbClr val="B4C6D3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43" name="Forme libre : forme 67">
              <a:extLst>
                <a:ext uri="{FF2B5EF4-FFF2-40B4-BE49-F238E27FC236}">
                  <a16:creationId xmlns:a16="http://schemas.microsoft.com/office/drawing/2014/main" id="{037643C2-E6BF-EF57-4068-C5312BB00458}"/>
                </a:ext>
              </a:extLst>
            </p:cNvPr>
            <p:cNvSpPr/>
            <p:nvPr/>
          </p:nvSpPr>
          <p:spPr>
            <a:xfrm>
              <a:off x="5575917" y="2858369"/>
              <a:ext cx="4018435" cy="635293"/>
            </a:xfrm>
            <a:custGeom>
              <a:avLst/>
              <a:gdLst>
                <a:gd name="connsiteX0" fmla="*/ 68979 w 4018435"/>
                <a:gd name="connsiteY0" fmla="*/ 390799 h 635293"/>
                <a:gd name="connsiteX1" fmla="*/ 422547 w 4018435"/>
                <a:gd name="connsiteY1" fmla="*/ 165247 h 635293"/>
                <a:gd name="connsiteX2" fmla="*/ 837075 w 4018435"/>
                <a:gd name="connsiteY2" fmla="*/ 226207 h 635293"/>
                <a:gd name="connsiteX3" fmla="*/ 1361331 w 4018435"/>
                <a:gd name="connsiteY3" fmla="*/ 110383 h 635293"/>
                <a:gd name="connsiteX4" fmla="*/ 1781955 w 4018435"/>
                <a:gd name="connsiteY4" fmla="*/ 232303 h 635293"/>
                <a:gd name="connsiteX5" fmla="*/ 2397651 w 4018435"/>
                <a:gd name="connsiteY5" fmla="*/ 55519 h 635293"/>
                <a:gd name="connsiteX6" fmla="*/ 2909715 w 4018435"/>
                <a:gd name="connsiteY6" fmla="*/ 201823 h 635293"/>
                <a:gd name="connsiteX7" fmla="*/ 3403491 w 4018435"/>
                <a:gd name="connsiteY7" fmla="*/ 655 h 635293"/>
                <a:gd name="connsiteX8" fmla="*/ 3860691 w 4018435"/>
                <a:gd name="connsiteY8" fmla="*/ 140863 h 635293"/>
                <a:gd name="connsiteX9" fmla="*/ 3982611 w 4018435"/>
                <a:gd name="connsiteY9" fmla="*/ 238399 h 635293"/>
                <a:gd name="connsiteX10" fmla="*/ 4006995 w 4018435"/>
                <a:gd name="connsiteY10" fmla="*/ 470047 h 635293"/>
                <a:gd name="connsiteX11" fmla="*/ 3818019 w 4018435"/>
                <a:gd name="connsiteY11" fmla="*/ 543199 h 635293"/>
                <a:gd name="connsiteX12" fmla="*/ 2269635 w 4018435"/>
                <a:gd name="connsiteY12" fmla="*/ 573679 h 635293"/>
                <a:gd name="connsiteX13" fmla="*/ 513987 w 4018435"/>
                <a:gd name="connsiteY13" fmla="*/ 634639 h 635293"/>
                <a:gd name="connsiteX14" fmla="*/ 38499 w 4018435"/>
                <a:gd name="connsiteY14" fmla="*/ 531007 h 635293"/>
                <a:gd name="connsiteX15" fmla="*/ 68979 w 4018435"/>
                <a:gd name="connsiteY15" fmla="*/ 390799 h 63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18435" h="635293">
                  <a:moveTo>
                    <a:pt x="68979" y="390799"/>
                  </a:moveTo>
                  <a:cubicBezTo>
                    <a:pt x="132987" y="329839"/>
                    <a:pt x="294531" y="192679"/>
                    <a:pt x="422547" y="165247"/>
                  </a:cubicBezTo>
                  <a:cubicBezTo>
                    <a:pt x="550563" y="137815"/>
                    <a:pt x="680611" y="235351"/>
                    <a:pt x="837075" y="226207"/>
                  </a:cubicBezTo>
                  <a:cubicBezTo>
                    <a:pt x="993539" y="217063"/>
                    <a:pt x="1203851" y="109367"/>
                    <a:pt x="1361331" y="110383"/>
                  </a:cubicBezTo>
                  <a:cubicBezTo>
                    <a:pt x="1518811" y="111399"/>
                    <a:pt x="1609235" y="241447"/>
                    <a:pt x="1781955" y="232303"/>
                  </a:cubicBezTo>
                  <a:cubicBezTo>
                    <a:pt x="1954675" y="223159"/>
                    <a:pt x="2209691" y="60599"/>
                    <a:pt x="2397651" y="55519"/>
                  </a:cubicBezTo>
                  <a:cubicBezTo>
                    <a:pt x="2585611" y="50439"/>
                    <a:pt x="2742075" y="210967"/>
                    <a:pt x="2909715" y="201823"/>
                  </a:cubicBezTo>
                  <a:cubicBezTo>
                    <a:pt x="3077355" y="192679"/>
                    <a:pt x="3244995" y="10815"/>
                    <a:pt x="3403491" y="655"/>
                  </a:cubicBezTo>
                  <a:cubicBezTo>
                    <a:pt x="3561987" y="-9505"/>
                    <a:pt x="3764171" y="101239"/>
                    <a:pt x="3860691" y="140863"/>
                  </a:cubicBezTo>
                  <a:cubicBezTo>
                    <a:pt x="3957211" y="180487"/>
                    <a:pt x="3958227" y="183535"/>
                    <a:pt x="3982611" y="238399"/>
                  </a:cubicBezTo>
                  <a:cubicBezTo>
                    <a:pt x="4006995" y="293263"/>
                    <a:pt x="4034427" y="419247"/>
                    <a:pt x="4006995" y="470047"/>
                  </a:cubicBezTo>
                  <a:cubicBezTo>
                    <a:pt x="3979563" y="520847"/>
                    <a:pt x="4107579" y="525927"/>
                    <a:pt x="3818019" y="543199"/>
                  </a:cubicBezTo>
                  <a:cubicBezTo>
                    <a:pt x="3528459" y="560471"/>
                    <a:pt x="2269635" y="573679"/>
                    <a:pt x="2269635" y="573679"/>
                  </a:cubicBezTo>
                  <a:cubicBezTo>
                    <a:pt x="1718963" y="588919"/>
                    <a:pt x="885843" y="641751"/>
                    <a:pt x="513987" y="634639"/>
                  </a:cubicBezTo>
                  <a:cubicBezTo>
                    <a:pt x="142131" y="627527"/>
                    <a:pt x="109619" y="571647"/>
                    <a:pt x="38499" y="531007"/>
                  </a:cubicBezTo>
                  <a:cubicBezTo>
                    <a:pt x="-32621" y="490367"/>
                    <a:pt x="4971" y="451759"/>
                    <a:pt x="68979" y="39079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69">
              <a:extLst>
                <a:ext uri="{FF2B5EF4-FFF2-40B4-BE49-F238E27FC236}">
                  <a16:creationId xmlns:a16="http://schemas.microsoft.com/office/drawing/2014/main" id="{C1E95DB7-AB33-F5E1-243E-79AEAF7E4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6507" y="3139924"/>
              <a:ext cx="2384983" cy="17002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45" name="Rectangle 70">
              <a:extLst>
                <a:ext uri="{FF2B5EF4-FFF2-40B4-BE49-F238E27FC236}">
                  <a16:creationId xmlns:a16="http://schemas.microsoft.com/office/drawing/2014/main" id="{96D89476-A5A3-465F-941E-A5BCE2111836}"/>
                </a:ext>
              </a:extLst>
            </p:cNvPr>
            <p:cNvSpPr/>
            <p:nvPr/>
          </p:nvSpPr>
          <p:spPr>
            <a:xfrm>
              <a:off x="6371007" y="3118959"/>
              <a:ext cx="2401009" cy="169278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71">
              <a:extLst>
                <a:ext uri="{FF2B5EF4-FFF2-40B4-BE49-F238E27FC236}">
                  <a16:creationId xmlns:a16="http://schemas.microsoft.com/office/drawing/2014/main" id="{D4BC2EB9-3B25-42CA-0431-D2AD94F59438}"/>
                </a:ext>
              </a:extLst>
            </p:cNvPr>
            <p:cNvSpPr/>
            <p:nvPr/>
          </p:nvSpPr>
          <p:spPr>
            <a:xfrm>
              <a:off x="5593634" y="1315429"/>
              <a:ext cx="3995720" cy="39957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2" name="Groupe 78">
            <a:extLst>
              <a:ext uri="{FF2B5EF4-FFF2-40B4-BE49-F238E27FC236}">
                <a16:creationId xmlns:a16="http://schemas.microsoft.com/office/drawing/2014/main" id="{00A990C7-299C-F06E-546A-4ECF40217C94}"/>
              </a:ext>
            </a:extLst>
          </p:cNvPr>
          <p:cNvGrpSpPr/>
          <p:nvPr/>
        </p:nvGrpSpPr>
        <p:grpSpPr>
          <a:xfrm>
            <a:off x="6858540" y="4441575"/>
            <a:ext cx="1358728" cy="1298925"/>
            <a:chOff x="1241510" y="1324945"/>
            <a:chExt cx="4020288" cy="3999920"/>
          </a:xfrm>
        </p:grpSpPr>
        <p:grpSp>
          <p:nvGrpSpPr>
            <p:cNvPr id="53" name="Groupe 66">
              <a:extLst>
                <a:ext uri="{FF2B5EF4-FFF2-40B4-BE49-F238E27FC236}">
                  <a16:creationId xmlns:a16="http://schemas.microsoft.com/office/drawing/2014/main" id="{888E07E3-BC9B-57B1-CB61-9B56B224B3B2}"/>
                </a:ext>
              </a:extLst>
            </p:cNvPr>
            <p:cNvGrpSpPr/>
            <p:nvPr/>
          </p:nvGrpSpPr>
          <p:grpSpPr>
            <a:xfrm>
              <a:off x="1253541" y="1325562"/>
              <a:ext cx="4007009" cy="3999303"/>
              <a:chOff x="1253541" y="1325562"/>
              <a:chExt cx="4007009" cy="3999303"/>
            </a:xfrm>
          </p:grpSpPr>
          <p:grpSp>
            <p:nvGrpSpPr>
              <p:cNvPr id="58" name="Groupe 2">
                <a:extLst>
                  <a:ext uri="{FF2B5EF4-FFF2-40B4-BE49-F238E27FC236}">
                    <a16:creationId xmlns:a16="http://schemas.microsoft.com/office/drawing/2014/main" id="{638D29ED-FF54-579B-0CCC-78B9BD5E562E}"/>
                  </a:ext>
                </a:extLst>
              </p:cNvPr>
              <p:cNvGrpSpPr/>
              <p:nvPr/>
            </p:nvGrpSpPr>
            <p:grpSpPr>
              <a:xfrm>
                <a:off x="1253541" y="1325562"/>
                <a:ext cx="3996065" cy="3999303"/>
                <a:chOff x="1253541" y="1325562"/>
                <a:chExt cx="3996065" cy="3999303"/>
              </a:xfrm>
            </p:grpSpPr>
            <p:grpSp>
              <p:nvGrpSpPr>
                <p:cNvPr id="60" name="Groupe 3">
                  <a:extLst>
                    <a:ext uri="{FF2B5EF4-FFF2-40B4-BE49-F238E27FC236}">
                      <a16:creationId xmlns:a16="http://schemas.microsoft.com/office/drawing/2014/main" id="{ACCCD76D-7FC4-EAAC-B95B-A2A72CD168A9}"/>
                    </a:ext>
                  </a:extLst>
                </p:cNvPr>
                <p:cNvGrpSpPr/>
                <p:nvPr/>
              </p:nvGrpSpPr>
              <p:grpSpPr>
                <a:xfrm>
                  <a:off x="1253541" y="1325562"/>
                  <a:ext cx="3996065" cy="3999303"/>
                  <a:chOff x="4710881" y="1159369"/>
                  <a:chExt cx="914479" cy="915220"/>
                </a:xfrm>
              </p:grpSpPr>
              <p:sp>
                <p:nvSpPr>
                  <p:cNvPr id="79" name="Ellipse 24">
                    <a:extLst>
                      <a:ext uri="{FF2B5EF4-FFF2-40B4-BE49-F238E27FC236}">
                        <a16:creationId xmlns:a16="http://schemas.microsoft.com/office/drawing/2014/main" id="{4930FD6A-2E51-F6DE-F492-B0924CE11C44}"/>
                      </a:ext>
                    </a:extLst>
                  </p:cNvPr>
                  <p:cNvSpPr/>
                  <p:nvPr/>
                </p:nvSpPr>
                <p:spPr>
                  <a:xfrm>
                    <a:off x="4710960" y="1159369"/>
                    <a:ext cx="914400" cy="914400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80" name="Image 25">
                    <a:extLst>
                      <a:ext uri="{FF2B5EF4-FFF2-40B4-BE49-F238E27FC236}">
                        <a16:creationId xmlns:a16="http://schemas.microsoft.com/office/drawing/2014/main" id="{F77B9E79-BD66-529F-6867-D6D2B9DEDD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t="45879"/>
                  <a:stretch/>
                </p:blipFill>
                <p:spPr>
                  <a:xfrm>
                    <a:off x="4710881" y="1579661"/>
                    <a:ext cx="914479" cy="49492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1" name="Ellipse 5">
                  <a:extLst>
                    <a:ext uri="{FF2B5EF4-FFF2-40B4-BE49-F238E27FC236}">
                      <a16:creationId xmlns:a16="http://schemas.microsoft.com/office/drawing/2014/main" id="{73FFAB98-F49A-27EC-7773-D1E9E66FFA13}"/>
                    </a:ext>
                  </a:extLst>
                </p:cNvPr>
                <p:cNvSpPr/>
                <p:nvPr/>
              </p:nvSpPr>
              <p:spPr>
                <a:xfrm>
                  <a:off x="3551267" y="1930285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" name="Ellipse 6">
                  <a:extLst>
                    <a:ext uri="{FF2B5EF4-FFF2-40B4-BE49-F238E27FC236}">
                      <a16:creationId xmlns:a16="http://schemas.microsoft.com/office/drawing/2014/main" id="{CE293687-E56E-FA0F-359F-86D14B5F5EE6}"/>
                    </a:ext>
                  </a:extLst>
                </p:cNvPr>
                <p:cNvSpPr/>
                <p:nvPr/>
              </p:nvSpPr>
              <p:spPr>
                <a:xfrm>
                  <a:off x="3425190" y="1533135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" name="Ellipse 7">
                  <a:extLst>
                    <a:ext uri="{FF2B5EF4-FFF2-40B4-BE49-F238E27FC236}">
                      <a16:creationId xmlns:a16="http://schemas.microsoft.com/office/drawing/2014/main" id="{C9B8B5C8-DC9E-A450-1A99-63459E491E84}"/>
                    </a:ext>
                  </a:extLst>
                </p:cNvPr>
                <p:cNvSpPr/>
                <p:nvPr/>
              </p:nvSpPr>
              <p:spPr>
                <a:xfrm>
                  <a:off x="2747010" y="2069816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" name="Ellipse 8">
                  <a:extLst>
                    <a:ext uri="{FF2B5EF4-FFF2-40B4-BE49-F238E27FC236}">
                      <a16:creationId xmlns:a16="http://schemas.microsoft.com/office/drawing/2014/main" id="{3C7F706E-8C43-80CE-92E9-6727C637BD53}"/>
                    </a:ext>
                  </a:extLst>
                </p:cNvPr>
                <p:cNvSpPr/>
                <p:nvPr/>
              </p:nvSpPr>
              <p:spPr>
                <a:xfrm>
                  <a:off x="2173605" y="2041855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" name="Ellipse 9">
                  <a:extLst>
                    <a:ext uri="{FF2B5EF4-FFF2-40B4-BE49-F238E27FC236}">
                      <a16:creationId xmlns:a16="http://schemas.microsoft.com/office/drawing/2014/main" id="{C4FB18F0-8E99-C6C9-E0E5-2EAA416AE517}"/>
                    </a:ext>
                  </a:extLst>
                </p:cNvPr>
                <p:cNvSpPr/>
                <p:nvPr/>
              </p:nvSpPr>
              <p:spPr>
                <a:xfrm>
                  <a:off x="1600200" y="2446710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" name="Ellipse 10">
                  <a:extLst>
                    <a:ext uri="{FF2B5EF4-FFF2-40B4-BE49-F238E27FC236}">
                      <a16:creationId xmlns:a16="http://schemas.microsoft.com/office/drawing/2014/main" id="{340BEDB5-482C-EACB-08D4-049A67B73AFC}"/>
                    </a:ext>
                  </a:extLst>
                </p:cNvPr>
                <p:cNvSpPr/>
                <p:nvPr/>
              </p:nvSpPr>
              <p:spPr>
                <a:xfrm>
                  <a:off x="1800122" y="2476588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" name="Ellipse 11">
                  <a:extLst>
                    <a:ext uri="{FF2B5EF4-FFF2-40B4-BE49-F238E27FC236}">
                      <a16:creationId xmlns:a16="http://schemas.microsoft.com/office/drawing/2014/main" id="{07416776-282A-27A7-FFD9-206E53285DD0}"/>
                    </a:ext>
                  </a:extLst>
                </p:cNvPr>
                <p:cNvSpPr/>
                <p:nvPr/>
              </p:nvSpPr>
              <p:spPr>
                <a:xfrm>
                  <a:off x="4497527" y="2483680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" name="Ellipse 12">
                  <a:extLst>
                    <a:ext uri="{FF2B5EF4-FFF2-40B4-BE49-F238E27FC236}">
                      <a16:creationId xmlns:a16="http://schemas.microsoft.com/office/drawing/2014/main" id="{826A7DAB-8123-CB70-614D-9912B74C9702}"/>
                    </a:ext>
                  </a:extLst>
                </p:cNvPr>
                <p:cNvSpPr/>
                <p:nvPr/>
              </p:nvSpPr>
              <p:spPr>
                <a:xfrm>
                  <a:off x="4264633" y="2336774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" name="Ellipse 13">
                  <a:extLst>
                    <a:ext uri="{FF2B5EF4-FFF2-40B4-BE49-F238E27FC236}">
                      <a16:creationId xmlns:a16="http://schemas.microsoft.com/office/drawing/2014/main" id="{4C2AEEAC-643B-203B-A7B0-82B159A2796A}"/>
                    </a:ext>
                  </a:extLst>
                </p:cNvPr>
                <p:cNvSpPr/>
                <p:nvPr/>
              </p:nvSpPr>
              <p:spPr>
                <a:xfrm>
                  <a:off x="4649927" y="2916496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" name="Ellipse 14">
                  <a:extLst>
                    <a:ext uri="{FF2B5EF4-FFF2-40B4-BE49-F238E27FC236}">
                      <a16:creationId xmlns:a16="http://schemas.microsoft.com/office/drawing/2014/main" id="{CEC36409-403C-B5E0-218A-4B8C98896A70}"/>
                    </a:ext>
                  </a:extLst>
                </p:cNvPr>
                <p:cNvSpPr/>
                <p:nvPr/>
              </p:nvSpPr>
              <p:spPr>
                <a:xfrm>
                  <a:off x="4849849" y="2946374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" name="Ellipse 15">
                  <a:extLst>
                    <a:ext uri="{FF2B5EF4-FFF2-40B4-BE49-F238E27FC236}">
                      <a16:creationId xmlns:a16="http://schemas.microsoft.com/office/drawing/2014/main" id="{1A7D71FF-266C-3B3A-B988-4856DAC8664D}"/>
                    </a:ext>
                  </a:extLst>
                </p:cNvPr>
                <p:cNvSpPr/>
                <p:nvPr/>
              </p:nvSpPr>
              <p:spPr>
                <a:xfrm>
                  <a:off x="3927423" y="2079049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" name="Ellipse 16">
                  <a:extLst>
                    <a:ext uri="{FF2B5EF4-FFF2-40B4-BE49-F238E27FC236}">
                      <a16:creationId xmlns:a16="http://schemas.microsoft.com/office/drawing/2014/main" id="{CA34AAA1-7900-829A-E9C3-31A0D82290E3}"/>
                    </a:ext>
                  </a:extLst>
                </p:cNvPr>
                <p:cNvSpPr/>
                <p:nvPr/>
              </p:nvSpPr>
              <p:spPr>
                <a:xfrm>
                  <a:off x="3946681" y="2382692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" name="Forme libre : forme 17">
                  <a:extLst>
                    <a:ext uri="{FF2B5EF4-FFF2-40B4-BE49-F238E27FC236}">
                      <a16:creationId xmlns:a16="http://schemas.microsoft.com/office/drawing/2014/main" id="{DE133E78-E2F4-3C5D-4088-CC0639A14D5C}"/>
                    </a:ext>
                  </a:extLst>
                </p:cNvPr>
                <p:cNvSpPr/>
                <p:nvPr/>
              </p:nvSpPr>
              <p:spPr>
                <a:xfrm rot="20876766">
                  <a:off x="4084240" y="1504479"/>
                  <a:ext cx="529343" cy="558133"/>
                </a:xfrm>
                <a:custGeom>
                  <a:avLst/>
                  <a:gdLst>
                    <a:gd name="connsiteX0" fmla="*/ 153645 w 529343"/>
                    <a:gd name="connsiteY0" fmla="*/ 7324 h 558133"/>
                    <a:gd name="connsiteX1" fmla="*/ 129325 w 529343"/>
                    <a:gd name="connsiteY1" fmla="*/ 0 h 558133"/>
                    <a:gd name="connsiteX2" fmla="*/ 8533 w 529343"/>
                    <a:gd name="connsiteY2" fmla="*/ 173277 h 558133"/>
                    <a:gd name="connsiteX3" fmla="*/ 49955 w 529343"/>
                    <a:gd name="connsiteY3" fmla="*/ 412595 h 558133"/>
                    <a:gd name="connsiteX4" fmla="*/ 329113 w 529343"/>
                    <a:gd name="connsiteY4" fmla="*/ 555083 h 558133"/>
                    <a:gd name="connsiteX5" fmla="*/ 529343 w 529343"/>
                    <a:gd name="connsiteY5" fmla="*/ 456323 h 558133"/>
                    <a:gd name="connsiteX6" fmla="*/ 368919 w 529343"/>
                    <a:gd name="connsiteY6" fmla="*/ 192258 h 558133"/>
                    <a:gd name="connsiteX7" fmla="*/ 153645 w 529343"/>
                    <a:gd name="connsiteY7" fmla="*/ 7324 h 558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9343" h="558133">
                      <a:moveTo>
                        <a:pt x="153645" y="7324"/>
                      </a:moveTo>
                      <a:cubicBezTo>
                        <a:pt x="142857" y="1912"/>
                        <a:pt x="129325" y="0"/>
                        <a:pt x="129325" y="0"/>
                      </a:cubicBezTo>
                      <a:cubicBezTo>
                        <a:pt x="129325" y="0"/>
                        <a:pt x="41782" y="30762"/>
                        <a:pt x="8533" y="173277"/>
                      </a:cubicBezTo>
                      <a:cubicBezTo>
                        <a:pt x="-24723" y="315796"/>
                        <a:pt x="49955" y="412595"/>
                        <a:pt x="49955" y="412595"/>
                      </a:cubicBezTo>
                      <a:cubicBezTo>
                        <a:pt x="49955" y="412595"/>
                        <a:pt x="153688" y="582795"/>
                        <a:pt x="329113" y="555083"/>
                      </a:cubicBezTo>
                      <a:cubicBezTo>
                        <a:pt x="501830" y="527798"/>
                        <a:pt x="529343" y="456323"/>
                        <a:pt x="529343" y="456323"/>
                      </a:cubicBezTo>
                      <a:cubicBezTo>
                        <a:pt x="529343" y="456323"/>
                        <a:pt x="477980" y="333937"/>
                        <a:pt x="368919" y="192258"/>
                      </a:cubicBezTo>
                      <a:cubicBezTo>
                        <a:pt x="290663" y="90600"/>
                        <a:pt x="194572" y="27857"/>
                        <a:pt x="153645" y="7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74" name="Forme libre : forme 18">
                  <a:extLst>
                    <a:ext uri="{FF2B5EF4-FFF2-40B4-BE49-F238E27FC236}">
                      <a16:creationId xmlns:a16="http://schemas.microsoft.com/office/drawing/2014/main" id="{B1906C0D-6C93-2C01-80D7-A7495188AFB0}"/>
                    </a:ext>
                  </a:extLst>
                </p:cNvPr>
                <p:cNvSpPr/>
                <p:nvPr/>
              </p:nvSpPr>
              <p:spPr>
                <a:xfrm rot="20876766">
                  <a:off x="4168381" y="1671786"/>
                  <a:ext cx="104632" cy="215338"/>
                </a:xfrm>
                <a:custGeom>
                  <a:avLst/>
                  <a:gdLst>
                    <a:gd name="connsiteX0" fmla="*/ 38846 w 104632"/>
                    <a:gd name="connsiteY0" fmla="*/ 108558 h 215338"/>
                    <a:gd name="connsiteX1" fmla="*/ 14791 w 104632"/>
                    <a:gd name="connsiteY1" fmla="*/ 87142 h 215338"/>
                    <a:gd name="connsiteX2" fmla="*/ 18747 w 104632"/>
                    <a:gd name="connsiteY2" fmla="*/ 52005 h 215338"/>
                    <a:gd name="connsiteX3" fmla="*/ 57432 w 104632"/>
                    <a:gd name="connsiteY3" fmla="*/ 4 h 215338"/>
                    <a:gd name="connsiteX4" fmla="*/ 103116 w 104632"/>
                    <a:gd name="connsiteY4" fmla="*/ 47413 h 215338"/>
                    <a:gd name="connsiteX5" fmla="*/ 55411 w 104632"/>
                    <a:gd name="connsiteY5" fmla="*/ 103658 h 215338"/>
                    <a:gd name="connsiteX6" fmla="*/ 96642 w 104632"/>
                    <a:gd name="connsiteY6" fmla="*/ 142180 h 215338"/>
                    <a:gd name="connsiteX7" fmla="*/ 104373 w 104632"/>
                    <a:gd name="connsiteY7" fmla="*/ 178324 h 215338"/>
                    <a:gd name="connsiteX8" fmla="*/ 98195 w 104632"/>
                    <a:gd name="connsiteY8" fmla="*/ 190436 h 215338"/>
                    <a:gd name="connsiteX9" fmla="*/ 103062 w 104632"/>
                    <a:gd name="connsiteY9" fmla="*/ 206541 h 215338"/>
                    <a:gd name="connsiteX10" fmla="*/ 59202 w 104632"/>
                    <a:gd name="connsiteY10" fmla="*/ 201771 h 215338"/>
                    <a:gd name="connsiteX11" fmla="*/ 17556 w 104632"/>
                    <a:gd name="connsiteY11" fmla="*/ 202609 h 215338"/>
                    <a:gd name="connsiteX12" fmla="*/ 88 w 104632"/>
                    <a:gd name="connsiteY12" fmla="*/ 154642 h 215338"/>
                    <a:gd name="connsiteX13" fmla="*/ 34896 w 104632"/>
                    <a:gd name="connsiteY13" fmla="*/ 115078 h 215338"/>
                    <a:gd name="connsiteX14" fmla="*/ 38846 w 104632"/>
                    <a:gd name="connsiteY14" fmla="*/ 108558 h 215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4632" h="215338">
                      <a:moveTo>
                        <a:pt x="38846" y="108558"/>
                      </a:moveTo>
                      <a:cubicBezTo>
                        <a:pt x="25152" y="116042"/>
                        <a:pt x="18013" y="98211"/>
                        <a:pt x="14791" y="87142"/>
                      </a:cubicBezTo>
                      <a:cubicBezTo>
                        <a:pt x="10318" y="71780"/>
                        <a:pt x="13628" y="67498"/>
                        <a:pt x="18747" y="52005"/>
                      </a:cubicBezTo>
                      <a:cubicBezTo>
                        <a:pt x="24936" y="33274"/>
                        <a:pt x="32460" y="-429"/>
                        <a:pt x="57432" y="4"/>
                      </a:cubicBezTo>
                      <a:cubicBezTo>
                        <a:pt x="74650" y="310"/>
                        <a:pt x="105702" y="29976"/>
                        <a:pt x="103116" y="47413"/>
                      </a:cubicBezTo>
                      <a:cubicBezTo>
                        <a:pt x="100284" y="66517"/>
                        <a:pt x="67069" y="90401"/>
                        <a:pt x="55411" y="103658"/>
                      </a:cubicBezTo>
                      <a:cubicBezTo>
                        <a:pt x="77812" y="113103"/>
                        <a:pt x="85464" y="118340"/>
                        <a:pt x="96642" y="142180"/>
                      </a:cubicBezTo>
                      <a:cubicBezTo>
                        <a:pt x="103628" y="157080"/>
                        <a:pt x="105373" y="165192"/>
                        <a:pt x="104373" y="178324"/>
                      </a:cubicBezTo>
                      <a:cubicBezTo>
                        <a:pt x="104469" y="177018"/>
                        <a:pt x="98424" y="189716"/>
                        <a:pt x="98195" y="190436"/>
                      </a:cubicBezTo>
                      <a:cubicBezTo>
                        <a:pt x="97774" y="191803"/>
                        <a:pt x="102544" y="204183"/>
                        <a:pt x="103062" y="206541"/>
                      </a:cubicBezTo>
                      <a:cubicBezTo>
                        <a:pt x="87664" y="215697"/>
                        <a:pt x="78423" y="194027"/>
                        <a:pt x="59202" y="201771"/>
                      </a:cubicBezTo>
                      <a:cubicBezTo>
                        <a:pt x="41845" y="208779"/>
                        <a:pt x="32813" y="227975"/>
                        <a:pt x="17556" y="202609"/>
                      </a:cubicBezTo>
                      <a:cubicBezTo>
                        <a:pt x="14177" y="196977"/>
                        <a:pt x="-1304" y="160483"/>
                        <a:pt x="88" y="154642"/>
                      </a:cubicBezTo>
                      <a:cubicBezTo>
                        <a:pt x="4873" y="134541"/>
                        <a:pt x="39792" y="144594"/>
                        <a:pt x="34896" y="115078"/>
                      </a:cubicBezTo>
                      <a:lnTo>
                        <a:pt x="38846" y="108558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75" name="Forme libre : forme 19">
                  <a:extLst>
                    <a:ext uri="{FF2B5EF4-FFF2-40B4-BE49-F238E27FC236}">
                      <a16:creationId xmlns:a16="http://schemas.microsoft.com/office/drawing/2014/main" id="{AA7ECD7F-4B26-670B-5533-AA06CE2D464F}"/>
                    </a:ext>
                  </a:extLst>
                </p:cNvPr>
                <p:cNvSpPr/>
                <p:nvPr/>
              </p:nvSpPr>
              <p:spPr>
                <a:xfrm rot="20876766">
                  <a:off x="4135242" y="1843220"/>
                  <a:ext cx="40666" cy="53007"/>
                </a:xfrm>
                <a:custGeom>
                  <a:avLst/>
                  <a:gdLst>
                    <a:gd name="connsiteX0" fmla="*/ 36847 w 40666"/>
                    <a:gd name="connsiteY0" fmla="*/ 34729 h 53007"/>
                    <a:gd name="connsiteX1" fmla="*/ 1502 w 40666"/>
                    <a:gd name="connsiteY1" fmla="*/ 13074 h 53007"/>
                    <a:gd name="connsiteX2" fmla="*/ 38240 w 40666"/>
                    <a:gd name="connsiteY2" fmla="*/ 48688 h 53007"/>
                    <a:gd name="connsiteX3" fmla="*/ 40493 w 40666"/>
                    <a:gd name="connsiteY3" fmla="*/ 40583 h 53007"/>
                    <a:gd name="connsiteX4" fmla="*/ 36847 w 40666"/>
                    <a:gd name="connsiteY4" fmla="*/ 34729 h 53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666" h="53007">
                      <a:moveTo>
                        <a:pt x="36847" y="34729"/>
                      </a:moveTo>
                      <a:cubicBezTo>
                        <a:pt x="31186" y="22653"/>
                        <a:pt x="13996" y="-21743"/>
                        <a:pt x="1502" y="13074"/>
                      </a:cubicBezTo>
                      <a:cubicBezTo>
                        <a:pt x="-6199" y="34544"/>
                        <a:pt x="17179" y="64205"/>
                        <a:pt x="38240" y="48688"/>
                      </a:cubicBezTo>
                      <a:cubicBezTo>
                        <a:pt x="38304" y="45657"/>
                        <a:pt x="41425" y="43375"/>
                        <a:pt x="40493" y="40583"/>
                      </a:cubicBezTo>
                      <a:lnTo>
                        <a:pt x="36847" y="34729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76" name="Forme libre : forme 20">
                  <a:extLst>
                    <a:ext uri="{FF2B5EF4-FFF2-40B4-BE49-F238E27FC236}">
                      <a16:creationId xmlns:a16="http://schemas.microsoft.com/office/drawing/2014/main" id="{E84A18E5-C321-18F6-7751-7339AEB059E4}"/>
                    </a:ext>
                  </a:extLst>
                </p:cNvPr>
                <p:cNvSpPr/>
                <p:nvPr/>
              </p:nvSpPr>
              <p:spPr>
                <a:xfrm rot="20876766">
                  <a:off x="4205273" y="1893522"/>
                  <a:ext cx="64180" cy="85651"/>
                </a:xfrm>
                <a:custGeom>
                  <a:avLst/>
                  <a:gdLst>
                    <a:gd name="connsiteX0" fmla="*/ 64180 w 64180"/>
                    <a:gd name="connsiteY0" fmla="*/ 83344 h 85651"/>
                    <a:gd name="connsiteX1" fmla="*/ 59197 w 64180"/>
                    <a:gd name="connsiteY1" fmla="*/ 17947 h 85651"/>
                    <a:gd name="connsiteX2" fmla="*/ 7308 w 64180"/>
                    <a:gd name="connsiteY2" fmla="*/ 780 h 85651"/>
                    <a:gd name="connsiteX3" fmla="*/ 10879 w 64180"/>
                    <a:gd name="connsiteY3" fmla="*/ 59290 h 85651"/>
                    <a:gd name="connsiteX4" fmla="*/ 35953 w 64180"/>
                    <a:gd name="connsiteY4" fmla="*/ 69067 h 85651"/>
                    <a:gd name="connsiteX5" fmla="*/ 61308 w 64180"/>
                    <a:gd name="connsiteY5" fmla="*/ 85308 h 85651"/>
                    <a:gd name="connsiteX6" fmla="*/ 64180 w 64180"/>
                    <a:gd name="connsiteY6" fmla="*/ 83344 h 85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180" h="85651">
                      <a:moveTo>
                        <a:pt x="64180" y="83344"/>
                      </a:moveTo>
                      <a:cubicBezTo>
                        <a:pt x="53601" y="63997"/>
                        <a:pt x="69871" y="35130"/>
                        <a:pt x="59197" y="17947"/>
                      </a:cubicBezTo>
                      <a:cubicBezTo>
                        <a:pt x="55085" y="11315"/>
                        <a:pt x="14566" y="-3558"/>
                        <a:pt x="7308" y="780"/>
                      </a:cubicBezTo>
                      <a:cubicBezTo>
                        <a:pt x="-6981" y="9312"/>
                        <a:pt x="2695" y="49861"/>
                        <a:pt x="10879" y="59290"/>
                      </a:cubicBezTo>
                      <a:cubicBezTo>
                        <a:pt x="20038" y="69869"/>
                        <a:pt x="24583" y="64262"/>
                        <a:pt x="35953" y="69067"/>
                      </a:cubicBezTo>
                      <a:cubicBezTo>
                        <a:pt x="45647" y="73171"/>
                        <a:pt x="48908" y="88092"/>
                        <a:pt x="61308" y="85308"/>
                      </a:cubicBezTo>
                      <a:lnTo>
                        <a:pt x="64180" y="83344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77" name="Forme libre : forme 21">
                  <a:extLst>
                    <a:ext uri="{FF2B5EF4-FFF2-40B4-BE49-F238E27FC236}">
                      <a16:creationId xmlns:a16="http://schemas.microsoft.com/office/drawing/2014/main" id="{955D8D8E-4315-975B-6F9A-FF2412A78513}"/>
                    </a:ext>
                  </a:extLst>
                </p:cNvPr>
                <p:cNvSpPr/>
                <p:nvPr/>
              </p:nvSpPr>
              <p:spPr>
                <a:xfrm rot="20876766">
                  <a:off x="4147315" y="1531897"/>
                  <a:ext cx="294060" cy="249074"/>
                </a:xfrm>
                <a:custGeom>
                  <a:avLst/>
                  <a:gdLst>
                    <a:gd name="connsiteX0" fmla="*/ 13030 w 294060"/>
                    <a:gd name="connsiteY0" fmla="*/ 10794 h 249074"/>
                    <a:gd name="connsiteX1" fmla="*/ 515 w 294060"/>
                    <a:gd name="connsiteY1" fmla="*/ 37251 h 249074"/>
                    <a:gd name="connsiteX2" fmla="*/ 18028 w 294060"/>
                    <a:gd name="connsiteY2" fmla="*/ 63069 h 249074"/>
                    <a:gd name="connsiteX3" fmla="*/ 65845 w 294060"/>
                    <a:gd name="connsiteY3" fmla="*/ 55303 h 249074"/>
                    <a:gd name="connsiteX4" fmla="*/ 89438 w 294060"/>
                    <a:gd name="connsiteY4" fmla="*/ 65200 h 249074"/>
                    <a:gd name="connsiteX5" fmla="*/ 80023 w 294060"/>
                    <a:gd name="connsiteY5" fmla="*/ 107369 h 249074"/>
                    <a:gd name="connsiteX6" fmla="*/ 102590 w 294060"/>
                    <a:gd name="connsiteY6" fmla="*/ 109527 h 249074"/>
                    <a:gd name="connsiteX7" fmla="*/ 109977 w 294060"/>
                    <a:gd name="connsiteY7" fmla="*/ 127663 h 249074"/>
                    <a:gd name="connsiteX8" fmla="*/ 136660 w 294060"/>
                    <a:gd name="connsiteY8" fmla="*/ 158080 h 249074"/>
                    <a:gd name="connsiteX9" fmla="*/ 138812 w 294060"/>
                    <a:gd name="connsiteY9" fmla="*/ 197526 h 249074"/>
                    <a:gd name="connsiteX10" fmla="*/ 170162 w 294060"/>
                    <a:gd name="connsiteY10" fmla="*/ 165481 h 249074"/>
                    <a:gd name="connsiteX11" fmla="*/ 209836 w 294060"/>
                    <a:gd name="connsiteY11" fmla="*/ 184325 h 249074"/>
                    <a:gd name="connsiteX12" fmla="*/ 254011 w 294060"/>
                    <a:gd name="connsiteY12" fmla="*/ 248044 h 249074"/>
                    <a:gd name="connsiteX13" fmla="*/ 294060 w 294060"/>
                    <a:gd name="connsiteY13" fmla="*/ 235647 h 249074"/>
                    <a:gd name="connsiteX14" fmla="*/ 246009 w 294060"/>
                    <a:gd name="connsiteY14" fmla="*/ 157214 h 249074"/>
                    <a:gd name="connsiteX15" fmla="*/ 180306 w 294060"/>
                    <a:gd name="connsiteY15" fmla="*/ 73102 h 249074"/>
                    <a:gd name="connsiteX16" fmla="*/ 15491 w 294060"/>
                    <a:gd name="connsiteY16" fmla="*/ 7989 h 249074"/>
                    <a:gd name="connsiteX17" fmla="*/ 13030 w 294060"/>
                    <a:gd name="connsiteY17" fmla="*/ 10794 h 249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94060" h="249074">
                      <a:moveTo>
                        <a:pt x="13030" y="10794"/>
                      </a:moveTo>
                      <a:cubicBezTo>
                        <a:pt x="1192" y="18298"/>
                        <a:pt x="1620" y="24794"/>
                        <a:pt x="515" y="37251"/>
                      </a:cubicBezTo>
                      <a:cubicBezTo>
                        <a:pt x="-1343" y="58123"/>
                        <a:pt x="1245" y="59881"/>
                        <a:pt x="18028" y="63069"/>
                      </a:cubicBezTo>
                      <a:cubicBezTo>
                        <a:pt x="35579" y="66402"/>
                        <a:pt x="50067" y="61479"/>
                        <a:pt x="65845" y="55303"/>
                      </a:cubicBezTo>
                      <a:cubicBezTo>
                        <a:pt x="82006" y="48993"/>
                        <a:pt x="94201" y="43766"/>
                        <a:pt x="89438" y="65200"/>
                      </a:cubicBezTo>
                      <a:cubicBezTo>
                        <a:pt x="86426" y="78754"/>
                        <a:pt x="60262" y="92070"/>
                        <a:pt x="80023" y="107369"/>
                      </a:cubicBezTo>
                      <a:cubicBezTo>
                        <a:pt x="87685" y="113303"/>
                        <a:pt x="95096" y="104420"/>
                        <a:pt x="102590" y="109527"/>
                      </a:cubicBezTo>
                      <a:cubicBezTo>
                        <a:pt x="108139" y="113319"/>
                        <a:pt x="106247" y="122360"/>
                        <a:pt x="109977" y="127663"/>
                      </a:cubicBezTo>
                      <a:cubicBezTo>
                        <a:pt x="117415" y="138218"/>
                        <a:pt x="132650" y="145457"/>
                        <a:pt x="136660" y="158080"/>
                      </a:cubicBezTo>
                      <a:cubicBezTo>
                        <a:pt x="141149" y="172207"/>
                        <a:pt x="125698" y="185272"/>
                        <a:pt x="138812" y="197526"/>
                      </a:cubicBezTo>
                      <a:cubicBezTo>
                        <a:pt x="155106" y="187126"/>
                        <a:pt x="157818" y="176359"/>
                        <a:pt x="170162" y="165481"/>
                      </a:cubicBezTo>
                      <a:cubicBezTo>
                        <a:pt x="194808" y="143765"/>
                        <a:pt x="200730" y="162763"/>
                        <a:pt x="209836" y="184325"/>
                      </a:cubicBezTo>
                      <a:cubicBezTo>
                        <a:pt x="216555" y="200233"/>
                        <a:pt x="233898" y="241191"/>
                        <a:pt x="254011" y="248044"/>
                      </a:cubicBezTo>
                      <a:cubicBezTo>
                        <a:pt x="267032" y="252475"/>
                        <a:pt x="281674" y="241545"/>
                        <a:pt x="294060" y="235647"/>
                      </a:cubicBezTo>
                      <a:cubicBezTo>
                        <a:pt x="291044" y="209873"/>
                        <a:pt x="261147" y="178739"/>
                        <a:pt x="246009" y="157214"/>
                      </a:cubicBezTo>
                      <a:cubicBezTo>
                        <a:pt x="225755" y="128408"/>
                        <a:pt x="204598" y="98004"/>
                        <a:pt x="180306" y="73102"/>
                      </a:cubicBezTo>
                      <a:cubicBezTo>
                        <a:pt x="154082" y="46226"/>
                        <a:pt x="48747" y="-23450"/>
                        <a:pt x="15491" y="7989"/>
                      </a:cubicBezTo>
                      <a:lnTo>
                        <a:pt x="13030" y="10794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78" name="Forme libre : forme 22">
                  <a:extLst>
                    <a:ext uri="{FF2B5EF4-FFF2-40B4-BE49-F238E27FC236}">
                      <a16:creationId xmlns:a16="http://schemas.microsoft.com/office/drawing/2014/main" id="{E8372FB0-FEA1-97EE-867A-D6CC3A4A24D7}"/>
                    </a:ext>
                  </a:extLst>
                </p:cNvPr>
                <p:cNvSpPr/>
                <p:nvPr/>
              </p:nvSpPr>
              <p:spPr>
                <a:xfrm rot="20876766">
                  <a:off x="4360520" y="1876289"/>
                  <a:ext cx="282843" cy="129688"/>
                </a:xfrm>
                <a:custGeom>
                  <a:avLst/>
                  <a:gdLst>
                    <a:gd name="connsiteX0" fmla="*/ 277415 w 282843"/>
                    <a:gd name="connsiteY0" fmla="*/ 30149 h 129688"/>
                    <a:gd name="connsiteX1" fmla="*/ 216617 w 282843"/>
                    <a:gd name="connsiteY1" fmla="*/ 9813 h 129688"/>
                    <a:gd name="connsiteX2" fmla="*/ 148121 w 282843"/>
                    <a:gd name="connsiteY2" fmla="*/ 57812 h 129688"/>
                    <a:gd name="connsiteX3" fmla="*/ 126510 w 282843"/>
                    <a:gd name="connsiteY3" fmla="*/ 85889 h 129688"/>
                    <a:gd name="connsiteX4" fmla="*/ 105232 w 282843"/>
                    <a:gd name="connsiteY4" fmla="*/ 67386 h 129688"/>
                    <a:gd name="connsiteX5" fmla="*/ 85560 w 282843"/>
                    <a:gd name="connsiteY5" fmla="*/ 68154 h 129688"/>
                    <a:gd name="connsiteX6" fmla="*/ 84487 w 282843"/>
                    <a:gd name="connsiteY6" fmla="*/ 97068 h 129688"/>
                    <a:gd name="connsiteX7" fmla="*/ 46352 w 282843"/>
                    <a:gd name="connsiteY7" fmla="*/ 95037 h 129688"/>
                    <a:gd name="connsiteX8" fmla="*/ 0 w 282843"/>
                    <a:gd name="connsiteY8" fmla="*/ 100217 h 129688"/>
                    <a:gd name="connsiteX9" fmla="*/ 142466 w 282843"/>
                    <a:gd name="connsiteY9" fmla="*/ 114032 h 129688"/>
                    <a:gd name="connsiteX10" fmla="*/ 278334 w 282843"/>
                    <a:gd name="connsiteY10" fmla="*/ 33510 h 129688"/>
                    <a:gd name="connsiteX11" fmla="*/ 277415 w 282843"/>
                    <a:gd name="connsiteY11" fmla="*/ 30149 h 129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82843" h="129688">
                      <a:moveTo>
                        <a:pt x="277415" y="30149"/>
                      </a:moveTo>
                      <a:cubicBezTo>
                        <a:pt x="256728" y="691"/>
                        <a:pt x="251644" y="-9360"/>
                        <a:pt x="216617" y="9813"/>
                      </a:cubicBezTo>
                      <a:cubicBezTo>
                        <a:pt x="192091" y="23245"/>
                        <a:pt x="167041" y="37055"/>
                        <a:pt x="148121" y="57812"/>
                      </a:cubicBezTo>
                      <a:cubicBezTo>
                        <a:pt x="141685" y="64866"/>
                        <a:pt x="136509" y="82602"/>
                        <a:pt x="126510" y="85889"/>
                      </a:cubicBezTo>
                      <a:cubicBezTo>
                        <a:pt x="110090" y="91292"/>
                        <a:pt x="113538" y="75785"/>
                        <a:pt x="105232" y="67386"/>
                      </a:cubicBezTo>
                      <a:cubicBezTo>
                        <a:pt x="94553" y="56593"/>
                        <a:pt x="88032" y="51965"/>
                        <a:pt x="85560" y="68154"/>
                      </a:cubicBezTo>
                      <a:cubicBezTo>
                        <a:pt x="83754" y="80060"/>
                        <a:pt x="100048" y="83967"/>
                        <a:pt x="84487" y="97068"/>
                      </a:cubicBezTo>
                      <a:cubicBezTo>
                        <a:pt x="69057" y="77945"/>
                        <a:pt x="65725" y="89478"/>
                        <a:pt x="46352" y="95037"/>
                      </a:cubicBezTo>
                      <a:cubicBezTo>
                        <a:pt x="31220" y="99387"/>
                        <a:pt x="12638" y="89162"/>
                        <a:pt x="0" y="100217"/>
                      </a:cubicBezTo>
                      <a:cubicBezTo>
                        <a:pt x="24806" y="148519"/>
                        <a:pt x="103097" y="125563"/>
                        <a:pt x="142466" y="114032"/>
                      </a:cubicBezTo>
                      <a:cubicBezTo>
                        <a:pt x="164632" y="107547"/>
                        <a:pt x="310075" y="71724"/>
                        <a:pt x="278334" y="33510"/>
                      </a:cubicBezTo>
                      <a:lnTo>
                        <a:pt x="277415" y="30149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</p:grpSp>
          <p:pic>
            <p:nvPicPr>
              <p:cNvPr id="59" name="Image 36">
                <a:extLst>
                  <a:ext uri="{FF2B5EF4-FFF2-40B4-BE49-F238E27FC236}">
                    <a16:creationId xmlns:a16="http://schemas.microsoft.com/office/drawing/2014/main" id="{C3156268-4183-5D03-F4DE-F4DEB4BCAD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45923"/>
              <a:stretch/>
            </p:blipFill>
            <p:spPr>
              <a:xfrm>
                <a:off x="1261227" y="3157809"/>
                <a:ext cx="3999323" cy="2162723"/>
              </a:xfrm>
              <a:prstGeom prst="rect">
                <a:avLst/>
              </a:prstGeom>
            </p:spPr>
          </p:pic>
        </p:grpSp>
        <p:sp>
          <p:nvSpPr>
            <p:cNvPr id="54" name="Forme libre : forme 74">
              <a:extLst>
                <a:ext uri="{FF2B5EF4-FFF2-40B4-BE49-F238E27FC236}">
                  <a16:creationId xmlns:a16="http://schemas.microsoft.com/office/drawing/2014/main" id="{727E27B5-FE09-1629-D018-A5840AA4AD79}"/>
                </a:ext>
              </a:extLst>
            </p:cNvPr>
            <p:cNvSpPr/>
            <p:nvPr/>
          </p:nvSpPr>
          <p:spPr>
            <a:xfrm>
              <a:off x="1241510" y="2785245"/>
              <a:ext cx="4018435" cy="635293"/>
            </a:xfrm>
            <a:custGeom>
              <a:avLst/>
              <a:gdLst>
                <a:gd name="connsiteX0" fmla="*/ 68979 w 4018435"/>
                <a:gd name="connsiteY0" fmla="*/ 390799 h 635293"/>
                <a:gd name="connsiteX1" fmla="*/ 422547 w 4018435"/>
                <a:gd name="connsiteY1" fmla="*/ 165247 h 635293"/>
                <a:gd name="connsiteX2" fmla="*/ 837075 w 4018435"/>
                <a:gd name="connsiteY2" fmla="*/ 226207 h 635293"/>
                <a:gd name="connsiteX3" fmla="*/ 1361331 w 4018435"/>
                <a:gd name="connsiteY3" fmla="*/ 110383 h 635293"/>
                <a:gd name="connsiteX4" fmla="*/ 1781955 w 4018435"/>
                <a:gd name="connsiteY4" fmla="*/ 232303 h 635293"/>
                <a:gd name="connsiteX5" fmla="*/ 2397651 w 4018435"/>
                <a:gd name="connsiteY5" fmla="*/ 55519 h 635293"/>
                <a:gd name="connsiteX6" fmla="*/ 2909715 w 4018435"/>
                <a:gd name="connsiteY6" fmla="*/ 201823 h 635293"/>
                <a:gd name="connsiteX7" fmla="*/ 3403491 w 4018435"/>
                <a:gd name="connsiteY7" fmla="*/ 655 h 635293"/>
                <a:gd name="connsiteX8" fmla="*/ 3860691 w 4018435"/>
                <a:gd name="connsiteY8" fmla="*/ 140863 h 635293"/>
                <a:gd name="connsiteX9" fmla="*/ 3982611 w 4018435"/>
                <a:gd name="connsiteY9" fmla="*/ 238399 h 635293"/>
                <a:gd name="connsiteX10" fmla="*/ 4006995 w 4018435"/>
                <a:gd name="connsiteY10" fmla="*/ 470047 h 635293"/>
                <a:gd name="connsiteX11" fmla="*/ 3818019 w 4018435"/>
                <a:gd name="connsiteY11" fmla="*/ 543199 h 635293"/>
                <a:gd name="connsiteX12" fmla="*/ 2269635 w 4018435"/>
                <a:gd name="connsiteY12" fmla="*/ 573679 h 635293"/>
                <a:gd name="connsiteX13" fmla="*/ 513987 w 4018435"/>
                <a:gd name="connsiteY13" fmla="*/ 634639 h 635293"/>
                <a:gd name="connsiteX14" fmla="*/ 38499 w 4018435"/>
                <a:gd name="connsiteY14" fmla="*/ 531007 h 635293"/>
                <a:gd name="connsiteX15" fmla="*/ 68979 w 4018435"/>
                <a:gd name="connsiteY15" fmla="*/ 390799 h 63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18435" h="635293">
                  <a:moveTo>
                    <a:pt x="68979" y="390799"/>
                  </a:moveTo>
                  <a:cubicBezTo>
                    <a:pt x="132987" y="329839"/>
                    <a:pt x="294531" y="192679"/>
                    <a:pt x="422547" y="165247"/>
                  </a:cubicBezTo>
                  <a:cubicBezTo>
                    <a:pt x="550563" y="137815"/>
                    <a:pt x="680611" y="235351"/>
                    <a:pt x="837075" y="226207"/>
                  </a:cubicBezTo>
                  <a:cubicBezTo>
                    <a:pt x="993539" y="217063"/>
                    <a:pt x="1203851" y="109367"/>
                    <a:pt x="1361331" y="110383"/>
                  </a:cubicBezTo>
                  <a:cubicBezTo>
                    <a:pt x="1518811" y="111399"/>
                    <a:pt x="1609235" y="241447"/>
                    <a:pt x="1781955" y="232303"/>
                  </a:cubicBezTo>
                  <a:cubicBezTo>
                    <a:pt x="1954675" y="223159"/>
                    <a:pt x="2209691" y="60599"/>
                    <a:pt x="2397651" y="55519"/>
                  </a:cubicBezTo>
                  <a:cubicBezTo>
                    <a:pt x="2585611" y="50439"/>
                    <a:pt x="2742075" y="210967"/>
                    <a:pt x="2909715" y="201823"/>
                  </a:cubicBezTo>
                  <a:cubicBezTo>
                    <a:pt x="3077355" y="192679"/>
                    <a:pt x="3244995" y="10815"/>
                    <a:pt x="3403491" y="655"/>
                  </a:cubicBezTo>
                  <a:cubicBezTo>
                    <a:pt x="3561987" y="-9505"/>
                    <a:pt x="3764171" y="101239"/>
                    <a:pt x="3860691" y="140863"/>
                  </a:cubicBezTo>
                  <a:cubicBezTo>
                    <a:pt x="3957211" y="180487"/>
                    <a:pt x="3958227" y="183535"/>
                    <a:pt x="3982611" y="238399"/>
                  </a:cubicBezTo>
                  <a:cubicBezTo>
                    <a:pt x="4006995" y="293263"/>
                    <a:pt x="4034427" y="419247"/>
                    <a:pt x="4006995" y="470047"/>
                  </a:cubicBezTo>
                  <a:cubicBezTo>
                    <a:pt x="3979563" y="520847"/>
                    <a:pt x="4107579" y="525927"/>
                    <a:pt x="3818019" y="543199"/>
                  </a:cubicBezTo>
                  <a:cubicBezTo>
                    <a:pt x="3528459" y="560471"/>
                    <a:pt x="2269635" y="573679"/>
                    <a:pt x="2269635" y="573679"/>
                  </a:cubicBezTo>
                  <a:cubicBezTo>
                    <a:pt x="1718963" y="588919"/>
                    <a:pt x="885843" y="641751"/>
                    <a:pt x="513987" y="634639"/>
                  </a:cubicBezTo>
                  <a:cubicBezTo>
                    <a:pt x="142131" y="627527"/>
                    <a:pt x="109619" y="571647"/>
                    <a:pt x="38499" y="531007"/>
                  </a:cubicBezTo>
                  <a:cubicBezTo>
                    <a:pt x="-32621" y="490367"/>
                    <a:pt x="4971" y="451759"/>
                    <a:pt x="68979" y="39079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75">
              <a:extLst>
                <a:ext uri="{FF2B5EF4-FFF2-40B4-BE49-F238E27FC236}">
                  <a16:creationId xmlns:a16="http://schemas.microsoft.com/office/drawing/2014/main" id="{B0F2C770-2907-9C6C-BE7C-61B1CB975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8235" y="3233766"/>
              <a:ext cx="2384983" cy="17002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6" name="Rectangle 76">
              <a:extLst>
                <a:ext uri="{FF2B5EF4-FFF2-40B4-BE49-F238E27FC236}">
                  <a16:creationId xmlns:a16="http://schemas.microsoft.com/office/drawing/2014/main" id="{B30E7622-28FD-9961-8C51-C0D85107B8C3}"/>
                </a:ext>
              </a:extLst>
            </p:cNvPr>
            <p:cNvSpPr/>
            <p:nvPr/>
          </p:nvSpPr>
          <p:spPr>
            <a:xfrm>
              <a:off x="2037153" y="3229566"/>
              <a:ext cx="2401009" cy="169278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77">
              <a:extLst>
                <a:ext uri="{FF2B5EF4-FFF2-40B4-BE49-F238E27FC236}">
                  <a16:creationId xmlns:a16="http://schemas.microsoft.com/office/drawing/2014/main" id="{1F89EEE8-1B1C-F523-012C-82C51191E061}"/>
                </a:ext>
              </a:extLst>
            </p:cNvPr>
            <p:cNvSpPr/>
            <p:nvPr/>
          </p:nvSpPr>
          <p:spPr>
            <a:xfrm>
              <a:off x="1266078" y="1324945"/>
              <a:ext cx="3995720" cy="39957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7778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linea, testo, schermata, Diagramma&#10;&#10;Descrizione generata automaticamente">
            <a:extLst>
              <a:ext uri="{FF2B5EF4-FFF2-40B4-BE49-F238E27FC236}">
                <a16:creationId xmlns:a16="http://schemas.microsoft.com/office/drawing/2014/main" id="{8A77EE80-C5FD-2300-9DDD-2B63549DA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432" y="606982"/>
            <a:ext cx="7712934" cy="616725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FFBA52F-2E1F-C43B-FD05-4E703C55712E}"/>
              </a:ext>
            </a:extLst>
          </p:cNvPr>
          <p:cNvSpPr txBox="1"/>
          <p:nvPr/>
        </p:nvSpPr>
        <p:spPr>
          <a:xfrm>
            <a:off x="3966358" y="83762"/>
            <a:ext cx="4444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b) September - Water</a:t>
            </a:r>
          </a:p>
        </p:txBody>
      </p:sp>
      <p:grpSp>
        <p:nvGrpSpPr>
          <p:cNvPr id="75" name="Groupe 72">
            <a:extLst>
              <a:ext uri="{FF2B5EF4-FFF2-40B4-BE49-F238E27FC236}">
                <a16:creationId xmlns:a16="http://schemas.microsoft.com/office/drawing/2014/main" id="{085A2A0B-4105-A34A-6A71-C077DA6D7B1A}"/>
              </a:ext>
            </a:extLst>
          </p:cNvPr>
          <p:cNvGrpSpPr/>
          <p:nvPr/>
        </p:nvGrpSpPr>
        <p:grpSpPr>
          <a:xfrm>
            <a:off x="3782742" y="833074"/>
            <a:ext cx="1358102" cy="1298847"/>
            <a:chOff x="5575917" y="1311469"/>
            <a:chExt cx="4018435" cy="3999680"/>
          </a:xfrm>
        </p:grpSpPr>
        <p:grpSp>
          <p:nvGrpSpPr>
            <p:cNvPr id="76" name="Groupe 65">
              <a:extLst>
                <a:ext uri="{FF2B5EF4-FFF2-40B4-BE49-F238E27FC236}">
                  <a16:creationId xmlns:a16="http://schemas.microsoft.com/office/drawing/2014/main" id="{C2AD271B-7FF7-86A1-FA9F-95750EBC01D7}"/>
                </a:ext>
              </a:extLst>
            </p:cNvPr>
            <p:cNvGrpSpPr/>
            <p:nvPr/>
          </p:nvGrpSpPr>
          <p:grpSpPr>
            <a:xfrm>
              <a:off x="5590089" y="1311469"/>
              <a:ext cx="4003391" cy="3998653"/>
              <a:chOff x="5590089" y="1311469"/>
              <a:chExt cx="4003391" cy="3998653"/>
            </a:xfrm>
          </p:grpSpPr>
          <p:sp>
            <p:nvSpPr>
              <p:cNvPr id="81" name="Ellipse 33">
                <a:extLst>
                  <a:ext uri="{FF2B5EF4-FFF2-40B4-BE49-F238E27FC236}">
                    <a16:creationId xmlns:a16="http://schemas.microsoft.com/office/drawing/2014/main" id="{834C0118-F7F1-F8AB-9D6D-AB08B18793B9}"/>
                  </a:ext>
                </a:extLst>
              </p:cNvPr>
              <p:cNvSpPr/>
              <p:nvPr/>
            </p:nvSpPr>
            <p:spPr>
              <a:xfrm>
                <a:off x="5590089" y="1311469"/>
                <a:ext cx="3995720" cy="399572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82" name="Image 63">
                <a:extLst>
                  <a:ext uri="{FF2B5EF4-FFF2-40B4-BE49-F238E27FC236}">
                    <a16:creationId xmlns:a16="http://schemas.microsoft.com/office/drawing/2014/main" id="{3C794015-78A4-D241-4B32-6EB72568E2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8702"/>
              <a:stretch/>
            </p:blipFill>
            <p:spPr>
              <a:xfrm>
                <a:off x="5600254" y="3261686"/>
                <a:ext cx="3993226" cy="2048436"/>
              </a:xfrm>
              <a:prstGeom prst="rect">
                <a:avLst/>
              </a:prstGeom>
            </p:spPr>
          </p:pic>
          <p:sp>
            <p:nvSpPr>
              <p:cNvPr id="83" name="Forme libre : forme 30">
                <a:extLst>
                  <a:ext uri="{FF2B5EF4-FFF2-40B4-BE49-F238E27FC236}">
                    <a16:creationId xmlns:a16="http://schemas.microsoft.com/office/drawing/2014/main" id="{40E38EF6-997F-F942-B604-68C380FCEDA2}"/>
                  </a:ext>
                </a:extLst>
              </p:cNvPr>
              <p:cNvSpPr/>
              <p:nvPr/>
            </p:nvSpPr>
            <p:spPr>
              <a:xfrm>
                <a:off x="8027517" y="1603598"/>
                <a:ext cx="553589" cy="553589"/>
              </a:xfrm>
              <a:custGeom>
                <a:avLst/>
                <a:gdLst>
                  <a:gd name="connsiteX0" fmla="*/ 1972913 w 1972913"/>
                  <a:gd name="connsiteY0" fmla="*/ 986504 h 1972913"/>
                  <a:gd name="connsiteX1" fmla="*/ 986409 w 1972913"/>
                  <a:gd name="connsiteY1" fmla="*/ 1972913 h 1972913"/>
                  <a:gd name="connsiteX2" fmla="*/ 0 w 1972913"/>
                  <a:gd name="connsiteY2" fmla="*/ 986504 h 1972913"/>
                  <a:gd name="connsiteX3" fmla="*/ 986409 w 1972913"/>
                  <a:gd name="connsiteY3" fmla="*/ 0 h 1972913"/>
                  <a:gd name="connsiteX4" fmla="*/ 1972913 w 1972913"/>
                  <a:gd name="connsiteY4" fmla="*/ 986504 h 197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2913" h="1972913">
                    <a:moveTo>
                      <a:pt x="1972913" y="986504"/>
                    </a:moveTo>
                    <a:cubicBezTo>
                      <a:pt x="1972913" y="1530991"/>
                      <a:pt x="1531125" y="1972913"/>
                      <a:pt x="986409" y="1972913"/>
                    </a:cubicBezTo>
                    <a:cubicBezTo>
                      <a:pt x="441503" y="1972913"/>
                      <a:pt x="0" y="1531030"/>
                      <a:pt x="0" y="986504"/>
                    </a:cubicBezTo>
                    <a:cubicBezTo>
                      <a:pt x="0" y="441598"/>
                      <a:pt x="441465" y="0"/>
                      <a:pt x="986409" y="0"/>
                    </a:cubicBezTo>
                    <a:cubicBezTo>
                      <a:pt x="1531144" y="95"/>
                      <a:pt x="1972913" y="441674"/>
                      <a:pt x="1972913" y="986504"/>
                    </a:cubicBezTo>
                    <a:close/>
                  </a:path>
                </a:pathLst>
              </a:custGeom>
              <a:solidFill>
                <a:srgbClr val="EEA11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4" name="Forme libre : forme 31">
                <a:extLst>
                  <a:ext uri="{FF2B5EF4-FFF2-40B4-BE49-F238E27FC236}">
                    <a16:creationId xmlns:a16="http://schemas.microsoft.com/office/drawing/2014/main" id="{F394057A-3683-1D87-211D-9361F310E66E}"/>
                  </a:ext>
                </a:extLst>
              </p:cNvPr>
              <p:cNvSpPr/>
              <p:nvPr/>
            </p:nvSpPr>
            <p:spPr>
              <a:xfrm>
                <a:off x="7294161" y="1612368"/>
                <a:ext cx="1077515" cy="290208"/>
              </a:xfrm>
              <a:custGeom>
                <a:avLst/>
                <a:gdLst>
                  <a:gd name="connsiteX0" fmla="*/ 2900127 w 2903304"/>
                  <a:gd name="connsiteY0" fmla="*/ 512519 h 781949"/>
                  <a:gd name="connsiteX1" fmla="*/ 2836966 w 2903304"/>
                  <a:gd name="connsiteY1" fmla="*/ 614903 h 781949"/>
                  <a:gd name="connsiteX2" fmla="*/ 2862189 w 2903304"/>
                  <a:gd name="connsiteY2" fmla="*/ 678892 h 781949"/>
                  <a:gd name="connsiteX3" fmla="*/ 2383577 w 2903304"/>
                  <a:gd name="connsiteY3" fmla="*/ 678892 h 781949"/>
                  <a:gd name="connsiteX4" fmla="*/ 2131678 w 2903304"/>
                  <a:gd name="connsiteY4" fmla="*/ 742881 h 781949"/>
                  <a:gd name="connsiteX5" fmla="*/ 1929920 w 2903304"/>
                  <a:gd name="connsiteY5" fmla="*/ 678892 h 781949"/>
                  <a:gd name="connsiteX6" fmla="*/ 1715998 w 2903304"/>
                  <a:gd name="connsiteY6" fmla="*/ 742881 h 781949"/>
                  <a:gd name="connsiteX7" fmla="*/ 1401054 w 2903304"/>
                  <a:gd name="connsiteY7" fmla="*/ 717287 h 781949"/>
                  <a:gd name="connsiteX8" fmla="*/ 1086148 w 2903304"/>
                  <a:gd name="connsiteY8" fmla="*/ 768579 h 781949"/>
                  <a:gd name="connsiteX9" fmla="*/ 746019 w 2903304"/>
                  <a:gd name="connsiteY9" fmla="*/ 781381 h 781949"/>
                  <a:gd name="connsiteX10" fmla="*/ 380497 w 2903304"/>
                  <a:gd name="connsiteY10" fmla="*/ 704486 h 781949"/>
                  <a:gd name="connsiteX11" fmla="*/ 53066 w 2903304"/>
                  <a:gd name="connsiteY11" fmla="*/ 730079 h 781949"/>
                  <a:gd name="connsiteX12" fmla="*/ 78298 w 2903304"/>
                  <a:gd name="connsiteY12" fmla="*/ 666195 h 781949"/>
                  <a:gd name="connsiteX13" fmla="*/ 15242 w 2903304"/>
                  <a:gd name="connsiteY13" fmla="*/ 576508 h 781949"/>
                  <a:gd name="connsiteX14" fmla="*/ 216782 w 2903304"/>
                  <a:gd name="connsiteY14" fmla="*/ 538008 h 781949"/>
                  <a:gd name="connsiteX15" fmla="*/ 380497 w 2903304"/>
                  <a:gd name="connsiteY15" fmla="*/ 512519 h 781949"/>
                  <a:gd name="connsiteX16" fmla="*/ 456193 w 2903304"/>
                  <a:gd name="connsiteY16" fmla="*/ 422831 h 781949"/>
                  <a:gd name="connsiteX17" fmla="*/ 783624 w 2903304"/>
                  <a:gd name="connsiteY17" fmla="*/ 448425 h 781949"/>
                  <a:gd name="connsiteX18" fmla="*/ 1060963 w 2903304"/>
                  <a:gd name="connsiteY18" fmla="*/ 461227 h 781949"/>
                  <a:gd name="connsiteX19" fmla="*/ 1275047 w 2903304"/>
                  <a:gd name="connsiteY19" fmla="*/ 333249 h 781949"/>
                  <a:gd name="connsiteX20" fmla="*/ 1401054 w 2903304"/>
                  <a:gd name="connsiteY20" fmla="*/ 345945 h 781949"/>
                  <a:gd name="connsiteX21" fmla="*/ 1363125 w 2903304"/>
                  <a:gd name="connsiteY21" fmla="*/ 256363 h 781949"/>
                  <a:gd name="connsiteX22" fmla="*/ 1401054 w 2903304"/>
                  <a:gd name="connsiteY22" fmla="*/ 77093 h 781949"/>
                  <a:gd name="connsiteX23" fmla="*/ 1602593 w 2903304"/>
                  <a:gd name="connsiteY23" fmla="*/ 302 h 781949"/>
                  <a:gd name="connsiteX24" fmla="*/ 1715998 w 2903304"/>
                  <a:gd name="connsiteY24" fmla="*/ 89885 h 781949"/>
                  <a:gd name="connsiteX25" fmla="*/ 1841851 w 2903304"/>
                  <a:gd name="connsiteY25" fmla="*/ 179572 h 781949"/>
                  <a:gd name="connsiteX26" fmla="*/ 1942721 w 2903304"/>
                  <a:gd name="connsiteY26" fmla="*/ 218072 h 781949"/>
                  <a:gd name="connsiteX27" fmla="*/ 2106437 w 2903304"/>
                  <a:gd name="connsiteY27" fmla="*/ 141177 h 781949"/>
                  <a:gd name="connsiteX28" fmla="*/ 2219746 w 2903304"/>
                  <a:gd name="connsiteY28" fmla="*/ 218072 h 781949"/>
                  <a:gd name="connsiteX29" fmla="*/ 2156739 w 2903304"/>
                  <a:gd name="connsiteY29" fmla="*/ 333249 h 781949"/>
                  <a:gd name="connsiteX30" fmla="*/ 1980488 w 2903304"/>
                  <a:gd name="connsiteY30" fmla="*/ 333249 h 781949"/>
                  <a:gd name="connsiteX31" fmla="*/ 1829202 w 2903304"/>
                  <a:gd name="connsiteY31" fmla="*/ 410144 h 781949"/>
                  <a:gd name="connsiteX32" fmla="*/ 1879609 w 2903304"/>
                  <a:gd name="connsiteY32" fmla="*/ 538017 h 781949"/>
                  <a:gd name="connsiteX33" fmla="*/ 2081205 w 2903304"/>
                  <a:gd name="connsiteY33" fmla="*/ 486935 h 781949"/>
                  <a:gd name="connsiteX34" fmla="*/ 2181970 w 2903304"/>
                  <a:gd name="connsiteY34" fmla="*/ 397247 h 781949"/>
                  <a:gd name="connsiteX35" fmla="*/ 2282792 w 2903304"/>
                  <a:gd name="connsiteY35" fmla="*/ 435642 h 781949"/>
                  <a:gd name="connsiteX36" fmla="*/ 2433869 w 2903304"/>
                  <a:gd name="connsiteY36" fmla="*/ 448434 h 781949"/>
                  <a:gd name="connsiteX37" fmla="*/ 2648048 w 2903304"/>
                  <a:gd name="connsiteY37" fmla="*/ 499736 h 781949"/>
                  <a:gd name="connsiteX38" fmla="*/ 2899889 w 2903304"/>
                  <a:gd name="connsiteY38" fmla="*/ 512785 h 781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903304" h="781949">
                    <a:moveTo>
                      <a:pt x="2900127" y="512519"/>
                    </a:moveTo>
                    <a:cubicBezTo>
                      <a:pt x="2918796" y="557362"/>
                      <a:pt x="2849654" y="589309"/>
                      <a:pt x="2836966" y="614903"/>
                    </a:cubicBezTo>
                    <a:cubicBezTo>
                      <a:pt x="2824479" y="640497"/>
                      <a:pt x="2893612" y="646945"/>
                      <a:pt x="2862189" y="678892"/>
                    </a:cubicBezTo>
                    <a:cubicBezTo>
                      <a:pt x="2830823" y="710934"/>
                      <a:pt x="2433878" y="646945"/>
                      <a:pt x="2383577" y="678892"/>
                    </a:cubicBezTo>
                    <a:cubicBezTo>
                      <a:pt x="2333218" y="710934"/>
                      <a:pt x="2169445" y="698142"/>
                      <a:pt x="2131678" y="742881"/>
                    </a:cubicBezTo>
                    <a:cubicBezTo>
                      <a:pt x="2093902" y="787829"/>
                      <a:pt x="2005577" y="659537"/>
                      <a:pt x="1929920" y="678892"/>
                    </a:cubicBezTo>
                    <a:cubicBezTo>
                      <a:pt x="1854434" y="698142"/>
                      <a:pt x="1785197" y="736642"/>
                      <a:pt x="1715998" y="742881"/>
                    </a:cubicBezTo>
                    <a:cubicBezTo>
                      <a:pt x="1646494" y="749234"/>
                      <a:pt x="1571065" y="691798"/>
                      <a:pt x="1401054" y="717287"/>
                    </a:cubicBezTo>
                    <a:cubicBezTo>
                      <a:pt x="1230985" y="742881"/>
                      <a:pt x="1136516" y="800631"/>
                      <a:pt x="1086148" y="768579"/>
                    </a:cubicBezTo>
                    <a:cubicBezTo>
                      <a:pt x="1035789" y="736632"/>
                      <a:pt x="834145" y="787829"/>
                      <a:pt x="746019" y="781381"/>
                    </a:cubicBezTo>
                    <a:cubicBezTo>
                      <a:pt x="657732" y="774932"/>
                      <a:pt x="475081" y="698142"/>
                      <a:pt x="380497" y="704486"/>
                    </a:cubicBezTo>
                    <a:cubicBezTo>
                      <a:pt x="286181" y="710934"/>
                      <a:pt x="90985" y="723840"/>
                      <a:pt x="53066" y="730079"/>
                    </a:cubicBezTo>
                    <a:cubicBezTo>
                      <a:pt x="15242" y="736632"/>
                      <a:pt x="78298" y="685340"/>
                      <a:pt x="78298" y="666195"/>
                    </a:cubicBezTo>
                    <a:cubicBezTo>
                      <a:pt x="78298" y="646945"/>
                      <a:pt x="-41460" y="627695"/>
                      <a:pt x="15242" y="576508"/>
                    </a:cubicBezTo>
                    <a:cubicBezTo>
                      <a:pt x="71897" y="525216"/>
                      <a:pt x="84584" y="531769"/>
                      <a:pt x="216782" y="538008"/>
                    </a:cubicBezTo>
                    <a:cubicBezTo>
                      <a:pt x="349179" y="544456"/>
                      <a:pt x="342883" y="531664"/>
                      <a:pt x="380497" y="512519"/>
                    </a:cubicBezTo>
                    <a:cubicBezTo>
                      <a:pt x="418321" y="493164"/>
                      <a:pt x="399547" y="454873"/>
                      <a:pt x="456193" y="422831"/>
                    </a:cubicBezTo>
                    <a:cubicBezTo>
                      <a:pt x="512847" y="390780"/>
                      <a:pt x="714549" y="480372"/>
                      <a:pt x="783624" y="448425"/>
                    </a:cubicBezTo>
                    <a:cubicBezTo>
                      <a:pt x="852976" y="416278"/>
                      <a:pt x="978972" y="480372"/>
                      <a:pt x="1060963" y="461227"/>
                    </a:cubicBezTo>
                    <a:cubicBezTo>
                      <a:pt x="1142745" y="442081"/>
                      <a:pt x="1218335" y="339592"/>
                      <a:pt x="1275047" y="333249"/>
                    </a:cubicBezTo>
                    <a:cubicBezTo>
                      <a:pt x="1331750" y="326895"/>
                      <a:pt x="1356877" y="358842"/>
                      <a:pt x="1401054" y="345945"/>
                    </a:cubicBezTo>
                    <a:cubicBezTo>
                      <a:pt x="1445069" y="333249"/>
                      <a:pt x="1388357" y="288510"/>
                      <a:pt x="1363125" y="256363"/>
                    </a:cubicBezTo>
                    <a:cubicBezTo>
                      <a:pt x="1337998" y="224416"/>
                      <a:pt x="1306423" y="83646"/>
                      <a:pt x="1401054" y="77093"/>
                    </a:cubicBezTo>
                    <a:cubicBezTo>
                      <a:pt x="1495313" y="70740"/>
                      <a:pt x="1552025" y="6760"/>
                      <a:pt x="1602593" y="302"/>
                    </a:cubicBezTo>
                    <a:cubicBezTo>
                      <a:pt x="1652895" y="-6051"/>
                      <a:pt x="1659295" y="89885"/>
                      <a:pt x="1715998" y="89885"/>
                    </a:cubicBezTo>
                    <a:cubicBezTo>
                      <a:pt x="1772652" y="89885"/>
                      <a:pt x="1797836" y="179572"/>
                      <a:pt x="1841851" y="179572"/>
                    </a:cubicBezTo>
                    <a:cubicBezTo>
                      <a:pt x="1886076" y="179572"/>
                      <a:pt x="1879618" y="218072"/>
                      <a:pt x="1942721" y="218072"/>
                    </a:cubicBezTo>
                    <a:cubicBezTo>
                      <a:pt x="2005577" y="218072"/>
                      <a:pt x="2056078" y="134729"/>
                      <a:pt x="2106437" y="141177"/>
                    </a:cubicBezTo>
                    <a:cubicBezTo>
                      <a:pt x="2156739" y="147625"/>
                      <a:pt x="2213498" y="186021"/>
                      <a:pt x="2219746" y="218072"/>
                    </a:cubicBezTo>
                    <a:cubicBezTo>
                      <a:pt x="2226138" y="250114"/>
                      <a:pt x="2194562" y="326800"/>
                      <a:pt x="2156739" y="333249"/>
                    </a:cubicBezTo>
                    <a:cubicBezTo>
                      <a:pt x="2119029" y="339697"/>
                      <a:pt x="2030894" y="339602"/>
                      <a:pt x="1980488" y="333249"/>
                    </a:cubicBezTo>
                    <a:cubicBezTo>
                      <a:pt x="1929910" y="326895"/>
                      <a:pt x="1835594" y="345945"/>
                      <a:pt x="1829202" y="410144"/>
                    </a:cubicBezTo>
                    <a:cubicBezTo>
                      <a:pt x="1823011" y="474028"/>
                      <a:pt x="1804066" y="531778"/>
                      <a:pt x="1879609" y="538017"/>
                    </a:cubicBezTo>
                    <a:cubicBezTo>
                      <a:pt x="1955208" y="544465"/>
                      <a:pt x="2043382" y="474028"/>
                      <a:pt x="2081205" y="486935"/>
                    </a:cubicBezTo>
                    <a:cubicBezTo>
                      <a:pt x="2119029" y="499736"/>
                      <a:pt x="2144308" y="390789"/>
                      <a:pt x="2181970" y="397247"/>
                    </a:cubicBezTo>
                    <a:cubicBezTo>
                      <a:pt x="2219746" y="403591"/>
                      <a:pt x="2238568" y="448434"/>
                      <a:pt x="2282792" y="435642"/>
                    </a:cubicBezTo>
                    <a:cubicBezTo>
                      <a:pt x="2326855" y="422841"/>
                      <a:pt x="2339495" y="467684"/>
                      <a:pt x="2433869" y="448434"/>
                    </a:cubicBezTo>
                    <a:cubicBezTo>
                      <a:pt x="2528394" y="429289"/>
                      <a:pt x="2566218" y="512528"/>
                      <a:pt x="2648048" y="499736"/>
                    </a:cubicBezTo>
                    <a:cubicBezTo>
                      <a:pt x="2729772" y="487163"/>
                      <a:pt x="2880934" y="467923"/>
                      <a:pt x="2899889" y="512785"/>
                    </a:cubicBezTo>
                    <a:close/>
                  </a:path>
                </a:pathLst>
              </a:custGeom>
              <a:gradFill>
                <a:gsLst>
                  <a:gs pos="7300">
                    <a:srgbClr val="FDFDFE"/>
                  </a:gs>
                  <a:gs pos="94940">
                    <a:srgbClr val="DDE3E9"/>
                  </a:gs>
                </a:gsLst>
                <a:lin ang="4809458" scaled="1"/>
              </a:gradFill>
              <a:ln w="1429" cap="flat">
                <a:solidFill>
                  <a:srgbClr val="B4C6D3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5" name="Forme libre : forme 32">
                <a:extLst>
                  <a:ext uri="{FF2B5EF4-FFF2-40B4-BE49-F238E27FC236}">
                    <a16:creationId xmlns:a16="http://schemas.microsoft.com/office/drawing/2014/main" id="{E0FF9748-A4E7-8249-37F6-1B67631CDF4C}"/>
                  </a:ext>
                </a:extLst>
              </p:cNvPr>
              <p:cNvSpPr/>
              <p:nvPr/>
            </p:nvSpPr>
            <p:spPr>
              <a:xfrm>
                <a:off x="6174883" y="2151234"/>
                <a:ext cx="625390" cy="270833"/>
              </a:xfrm>
              <a:custGeom>
                <a:avLst/>
                <a:gdLst>
                  <a:gd name="connsiteX0" fmla="*/ 500324 w 1493140"/>
                  <a:gd name="connsiteY0" fmla="*/ 117789 h 646622"/>
                  <a:gd name="connsiteX1" fmla="*/ 729181 w 1493140"/>
                  <a:gd name="connsiteY1" fmla="*/ 18633 h 646622"/>
                  <a:gd name="connsiteX2" fmla="*/ 942274 w 1493140"/>
                  <a:gd name="connsiteY2" fmla="*/ 3022 h 646622"/>
                  <a:gd name="connsiteX3" fmla="*/ 1370118 w 1493140"/>
                  <a:gd name="connsiteY3" fmla="*/ 35798 h 646622"/>
                  <a:gd name="connsiteX4" fmla="*/ 1491124 w 1493140"/>
                  <a:gd name="connsiteY4" fmla="*/ 134229 h 646622"/>
                  <a:gd name="connsiteX5" fmla="*/ 1388483 w 1493140"/>
                  <a:gd name="connsiteY5" fmla="*/ 320166 h 646622"/>
                  <a:gd name="connsiteX6" fmla="*/ 1296452 w 1493140"/>
                  <a:gd name="connsiteY6" fmla="*/ 486121 h 646622"/>
                  <a:gd name="connsiteX7" fmla="*/ 1091998 w 1493140"/>
                  <a:gd name="connsiteY7" fmla="*/ 543766 h 646622"/>
                  <a:gd name="connsiteX8" fmla="*/ 240311 w 1493140"/>
                  <a:gd name="connsiteY8" fmla="*/ 564054 h 646622"/>
                  <a:gd name="connsiteX9" fmla="*/ 66765 w 1493140"/>
                  <a:gd name="connsiteY9" fmla="*/ 273761 h 646622"/>
                  <a:gd name="connsiteX10" fmla="*/ 254465 w 1493140"/>
                  <a:gd name="connsiteY10" fmla="*/ 224231 h 646622"/>
                  <a:gd name="connsiteX11" fmla="*/ 418447 w 1493140"/>
                  <a:gd name="connsiteY11" fmla="*/ 142344 h 646622"/>
                  <a:gd name="connsiteX12" fmla="*/ 500267 w 1493140"/>
                  <a:gd name="connsiteY12" fmla="*/ 117960 h 646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93140" h="646622">
                    <a:moveTo>
                      <a:pt x="500324" y="117789"/>
                    </a:moveTo>
                    <a:cubicBezTo>
                      <a:pt x="625082" y="124552"/>
                      <a:pt x="643389" y="67116"/>
                      <a:pt x="729181" y="18633"/>
                    </a:cubicBezTo>
                    <a:cubicBezTo>
                      <a:pt x="780054" y="-10189"/>
                      <a:pt x="876619" y="3022"/>
                      <a:pt x="942274" y="3022"/>
                    </a:cubicBezTo>
                    <a:cubicBezTo>
                      <a:pt x="1094494" y="3022"/>
                      <a:pt x="1217109" y="34445"/>
                      <a:pt x="1370118" y="35798"/>
                    </a:cubicBezTo>
                    <a:cubicBezTo>
                      <a:pt x="1461320" y="36626"/>
                      <a:pt x="1480828" y="45894"/>
                      <a:pt x="1491124" y="134229"/>
                    </a:cubicBezTo>
                    <a:cubicBezTo>
                      <a:pt x="1504707" y="251072"/>
                      <a:pt x="1447376" y="250662"/>
                      <a:pt x="1388483" y="320166"/>
                    </a:cubicBezTo>
                    <a:cubicBezTo>
                      <a:pt x="1341763" y="375621"/>
                      <a:pt x="1371833" y="446268"/>
                      <a:pt x="1296452" y="486121"/>
                    </a:cubicBezTo>
                    <a:cubicBezTo>
                      <a:pt x="1234283" y="519306"/>
                      <a:pt x="1158587" y="524306"/>
                      <a:pt x="1091998" y="543766"/>
                    </a:cubicBezTo>
                    <a:cubicBezTo>
                      <a:pt x="850082" y="614517"/>
                      <a:pt x="464539" y="724084"/>
                      <a:pt x="240311" y="564054"/>
                    </a:cubicBezTo>
                    <a:cubicBezTo>
                      <a:pt x="144899" y="495903"/>
                      <a:pt x="-123964" y="406939"/>
                      <a:pt x="66765" y="273761"/>
                    </a:cubicBezTo>
                    <a:cubicBezTo>
                      <a:pt x="131173" y="228812"/>
                      <a:pt x="172426" y="233289"/>
                      <a:pt x="254465" y="224231"/>
                    </a:cubicBezTo>
                    <a:cubicBezTo>
                      <a:pt x="335932" y="214972"/>
                      <a:pt x="354611" y="179806"/>
                      <a:pt x="418447" y="142344"/>
                    </a:cubicBezTo>
                    <a:lnTo>
                      <a:pt x="500267" y="117960"/>
                    </a:lnTo>
                    <a:close/>
                  </a:path>
                </a:pathLst>
              </a:custGeom>
              <a:gradFill>
                <a:gsLst>
                  <a:gs pos="7300">
                    <a:srgbClr val="FDFDFE"/>
                  </a:gs>
                  <a:gs pos="94940">
                    <a:srgbClr val="DDE3E9"/>
                  </a:gs>
                </a:gsLst>
                <a:lin ang="5999946" scaled="1"/>
              </a:gradFill>
              <a:ln w="1429" cap="flat">
                <a:solidFill>
                  <a:srgbClr val="B4C6D3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77" name="Forme libre : forme 67">
              <a:extLst>
                <a:ext uri="{FF2B5EF4-FFF2-40B4-BE49-F238E27FC236}">
                  <a16:creationId xmlns:a16="http://schemas.microsoft.com/office/drawing/2014/main" id="{7ACD0C50-B5C8-4962-9F05-C0CC0CF38ADF}"/>
                </a:ext>
              </a:extLst>
            </p:cNvPr>
            <p:cNvSpPr/>
            <p:nvPr/>
          </p:nvSpPr>
          <p:spPr>
            <a:xfrm>
              <a:off x="5575917" y="2858369"/>
              <a:ext cx="4018435" cy="635293"/>
            </a:xfrm>
            <a:custGeom>
              <a:avLst/>
              <a:gdLst>
                <a:gd name="connsiteX0" fmla="*/ 68979 w 4018435"/>
                <a:gd name="connsiteY0" fmla="*/ 390799 h 635293"/>
                <a:gd name="connsiteX1" fmla="*/ 422547 w 4018435"/>
                <a:gd name="connsiteY1" fmla="*/ 165247 h 635293"/>
                <a:gd name="connsiteX2" fmla="*/ 837075 w 4018435"/>
                <a:gd name="connsiteY2" fmla="*/ 226207 h 635293"/>
                <a:gd name="connsiteX3" fmla="*/ 1361331 w 4018435"/>
                <a:gd name="connsiteY3" fmla="*/ 110383 h 635293"/>
                <a:gd name="connsiteX4" fmla="*/ 1781955 w 4018435"/>
                <a:gd name="connsiteY4" fmla="*/ 232303 h 635293"/>
                <a:gd name="connsiteX5" fmla="*/ 2397651 w 4018435"/>
                <a:gd name="connsiteY5" fmla="*/ 55519 h 635293"/>
                <a:gd name="connsiteX6" fmla="*/ 2909715 w 4018435"/>
                <a:gd name="connsiteY6" fmla="*/ 201823 h 635293"/>
                <a:gd name="connsiteX7" fmla="*/ 3403491 w 4018435"/>
                <a:gd name="connsiteY7" fmla="*/ 655 h 635293"/>
                <a:gd name="connsiteX8" fmla="*/ 3860691 w 4018435"/>
                <a:gd name="connsiteY8" fmla="*/ 140863 h 635293"/>
                <a:gd name="connsiteX9" fmla="*/ 3982611 w 4018435"/>
                <a:gd name="connsiteY9" fmla="*/ 238399 h 635293"/>
                <a:gd name="connsiteX10" fmla="*/ 4006995 w 4018435"/>
                <a:gd name="connsiteY10" fmla="*/ 470047 h 635293"/>
                <a:gd name="connsiteX11" fmla="*/ 3818019 w 4018435"/>
                <a:gd name="connsiteY11" fmla="*/ 543199 h 635293"/>
                <a:gd name="connsiteX12" fmla="*/ 2269635 w 4018435"/>
                <a:gd name="connsiteY12" fmla="*/ 573679 h 635293"/>
                <a:gd name="connsiteX13" fmla="*/ 513987 w 4018435"/>
                <a:gd name="connsiteY13" fmla="*/ 634639 h 635293"/>
                <a:gd name="connsiteX14" fmla="*/ 38499 w 4018435"/>
                <a:gd name="connsiteY14" fmla="*/ 531007 h 635293"/>
                <a:gd name="connsiteX15" fmla="*/ 68979 w 4018435"/>
                <a:gd name="connsiteY15" fmla="*/ 390799 h 63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18435" h="635293">
                  <a:moveTo>
                    <a:pt x="68979" y="390799"/>
                  </a:moveTo>
                  <a:cubicBezTo>
                    <a:pt x="132987" y="329839"/>
                    <a:pt x="294531" y="192679"/>
                    <a:pt x="422547" y="165247"/>
                  </a:cubicBezTo>
                  <a:cubicBezTo>
                    <a:pt x="550563" y="137815"/>
                    <a:pt x="680611" y="235351"/>
                    <a:pt x="837075" y="226207"/>
                  </a:cubicBezTo>
                  <a:cubicBezTo>
                    <a:pt x="993539" y="217063"/>
                    <a:pt x="1203851" y="109367"/>
                    <a:pt x="1361331" y="110383"/>
                  </a:cubicBezTo>
                  <a:cubicBezTo>
                    <a:pt x="1518811" y="111399"/>
                    <a:pt x="1609235" y="241447"/>
                    <a:pt x="1781955" y="232303"/>
                  </a:cubicBezTo>
                  <a:cubicBezTo>
                    <a:pt x="1954675" y="223159"/>
                    <a:pt x="2209691" y="60599"/>
                    <a:pt x="2397651" y="55519"/>
                  </a:cubicBezTo>
                  <a:cubicBezTo>
                    <a:pt x="2585611" y="50439"/>
                    <a:pt x="2742075" y="210967"/>
                    <a:pt x="2909715" y="201823"/>
                  </a:cubicBezTo>
                  <a:cubicBezTo>
                    <a:pt x="3077355" y="192679"/>
                    <a:pt x="3244995" y="10815"/>
                    <a:pt x="3403491" y="655"/>
                  </a:cubicBezTo>
                  <a:cubicBezTo>
                    <a:pt x="3561987" y="-9505"/>
                    <a:pt x="3764171" y="101239"/>
                    <a:pt x="3860691" y="140863"/>
                  </a:cubicBezTo>
                  <a:cubicBezTo>
                    <a:pt x="3957211" y="180487"/>
                    <a:pt x="3958227" y="183535"/>
                    <a:pt x="3982611" y="238399"/>
                  </a:cubicBezTo>
                  <a:cubicBezTo>
                    <a:pt x="4006995" y="293263"/>
                    <a:pt x="4034427" y="419247"/>
                    <a:pt x="4006995" y="470047"/>
                  </a:cubicBezTo>
                  <a:cubicBezTo>
                    <a:pt x="3979563" y="520847"/>
                    <a:pt x="4107579" y="525927"/>
                    <a:pt x="3818019" y="543199"/>
                  </a:cubicBezTo>
                  <a:cubicBezTo>
                    <a:pt x="3528459" y="560471"/>
                    <a:pt x="2269635" y="573679"/>
                    <a:pt x="2269635" y="573679"/>
                  </a:cubicBezTo>
                  <a:cubicBezTo>
                    <a:pt x="1718963" y="588919"/>
                    <a:pt x="885843" y="641751"/>
                    <a:pt x="513987" y="634639"/>
                  </a:cubicBezTo>
                  <a:cubicBezTo>
                    <a:pt x="142131" y="627527"/>
                    <a:pt x="109619" y="571647"/>
                    <a:pt x="38499" y="531007"/>
                  </a:cubicBezTo>
                  <a:cubicBezTo>
                    <a:pt x="-32621" y="490367"/>
                    <a:pt x="4971" y="451759"/>
                    <a:pt x="68979" y="39079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8" name="Image 69">
              <a:extLst>
                <a:ext uri="{FF2B5EF4-FFF2-40B4-BE49-F238E27FC236}">
                  <a16:creationId xmlns:a16="http://schemas.microsoft.com/office/drawing/2014/main" id="{E2F7697C-D009-C033-96A5-D4F1161EB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6507" y="3139924"/>
              <a:ext cx="2384983" cy="17002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79" name="Rectangle 70">
              <a:extLst>
                <a:ext uri="{FF2B5EF4-FFF2-40B4-BE49-F238E27FC236}">
                  <a16:creationId xmlns:a16="http://schemas.microsoft.com/office/drawing/2014/main" id="{C0818728-90A3-0B60-F1DB-E8AD16104E6E}"/>
                </a:ext>
              </a:extLst>
            </p:cNvPr>
            <p:cNvSpPr/>
            <p:nvPr/>
          </p:nvSpPr>
          <p:spPr>
            <a:xfrm>
              <a:off x="6371007" y="3118959"/>
              <a:ext cx="2401009" cy="169278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Ellipse 71">
              <a:extLst>
                <a:ext uri="{FF2B5EF4-FFF2-40B4-BE49-F238E27FC236}">
                  <a16:creationId xmlns:a16="http://schemas.microsoft.com/office/drawing/2014/main" id="{E4364954-9C3F-1949-4C9E-A1F38F0F54F4}"/>
                </a:ext>
              </a:extLst>
            </p:cNvPr>
            <p:cNvSpPr/>
            <p:nvPr/>
          </p:nvSpPr>
          <p:spPr>
            <a:xfrm>
              <a:off x="5593634" y="1315429"/>
              <a:ext cx="3995720" cy="39957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6" name="Groupe 78">
            <a:extLst>
              <a:ext uri="{FF2B5EF4-FFF2-40B4-BE49-F238E27FC236}">
                <a16:creationId xmlns:a16="http://schemas.microsoft.com/office/drawing/2014/main" id="{A3B6A4CC-391B-4522-8301-D1AEEC92B72F}"/>
              </a:ext>
            </a:extLst>
          </p:cNvPr>
          <p:cNvGrpSpPr/>
          <p:nvPr/>
        </p:nvGrpSpPr>
        <p:grpSpPr>
          <a:xfrm>
            <a:off x="7155421" y="4441575"/>
            <a:ext cx="1358728" cy="1298925"/>
            <a:chOff x="1241510" y="1324945"/>
            <a:chExt cx="4020288" cy="3999920"/>
          </a:xfrm>
        </p:grpSpPr>
        <p:grpSp>
          <p:nvGrpSpPr>
            <p:cNvPr id="87" name="Groupe 66">
              <a:extLst>
                <a:ext uri="{FF2B5EF4-FFF2-40B4-BE49-F238E27FC236}">
                  <a16:creationId xmlns:a16="http://schemas.microsoft.com/office/drawing/2014/main" id="{6E408D9D-3416-20B9-594D-63E8D60A5E81}"/>
                </a:ext>
              </a:extLst>
            </p:cNvPr>
            <p:cNvGrpSpPr/>
            <p:nvPr/>
          </p:nvGrpSpPr>
          <p:grpSpPr>
            <a:xfrm>
              <a:off x="1253541" y="1325562"/>
              <a:ext cx="4007009" cy="3999303"/>
              <a:chOff x="1253541" y="1325562"/>
              <a:chExt cx="4007009" cy="3999303"/>
            </a:xfrm>
          </p:grpSpPr>
          <p:grpSp>
            <p:nvGrpSpPr>
              <p:cNvPr id="92" name="Groupe 2">
                <a:extLst>
                  <a:ext uri="{FF2B5EF4-FFF2-40B4-BE49-F238E27FC236}">
                    <a16:creationId xmlns:a16="http://schemas.microsoft.com/office/drawing/2014/main" id="{7BBF0D6D-A996-50D4-E1E5-DD8BDC89907D}"/>
                  </a:ext>
                </a:extLst>
              </p:cNvPr>
              <p:cNvGrpSpPr/>
              <p:nvPr/>
            </p:nvGrpSpPr>
            <p:grpSpPr>
              <a:xfrm>
                <a:off x="1253541" y="1325562"/>
                <a:ext cx="3996065" cy="3999303"/>
                <a:chOff x="1253541" y="1325562"/>
                <a:chExt cx="3996065" cy="3999303"/>
              </a:xfrm>
            </p:grpSpPr>
            <p:grpSp>
              <p:nvGrpSpPr>
                <p:cNvPr id="94" name="Groupe 3">
                  <a:extLst>
                    <a:ext uri="{FF2B5EF4-FFF2-40B4-BE49-F238E27FC236}">
                      <a16:creationId xmlns:a16="http://schemas.microsoft.com/office/drawing/2014/main" id="{2AE2821F-E07F-8662-684F-BF3173C7C8AB}"/>
                    </a:ext>
                  </a:extLst>
                </p:cNvPr>
                <p:cNvGrpSpPr/>
                <p:nvPr/>
              </p:nvGrpSpPr>
              <p:grpSpPr>
                <a:xfrm>
                  <a:off x="1253541" y="1325562"/>
                  <a:ext cx="3996065" cy="3999303"/>
                  <a:chOff x="4710881" y="1159369"/>
                  <a:chExt cx="914479" cy="915220"/>
                </a:xfrm>
              </p:grpSpPr>
              <p:sp>
                <p:nvSpPr>
                  <p:cNvPr id="113" name="Ellipse 24">
                    <a:extLst>
                      <a:ext uri="{FF2B5EF4-FFF2-40B4-BE49-F238E27FC236}">
                        <a16:creationId xmlns:a16="http://schemas.microsoft.com/office/drawing/2014/main" id="{152B906B-5E0D-FF5E-E8A0-ABACBB18FB3A}"/>
                      </a:ext>
                    </a:extLst>
                  </p:cNvPr>
                  <p:cNvSpPr/>
                  <p:nvPr/>
                </p:nvSpPr>
                <p:spPr>
                  <a:xfrm>
                    <a:off x="4710960" y="1159369"/>
                    <a:ext cx="914400" cy="914400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14" name="Image 25">
                    <a:extLst>
                      <a:ext uri="{FF2B5EF4-FFF2-40B4-BE49-F238E27FC236}">
                        <a16:creationId xmlns:a16="http://schemas.microsoft.com/office/drawing/2014/main" id="{F43913B9-8D1B-3136-DB0B-FFD3BB9F81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t="45879"/>
                  <a:stretch/>
                </p:blipFill>
                <p:spPr>
                  <a:xfrm>
                    <a:off x="4710881" y="1579661"/>
                    <a:ext cx="914479" cy="49492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5" name="Ellipse 5">
                  <a:extLst>
                    <a:ext uri="{FF2B5EF4-FFF2-40B4-BE49-F238E27FC236}">
                      <a16:creationId xmlns:a16="http://schemas.microsoft.com/office/drawing/2014/main" id="{B234A5D1-A561-5B24-54FF-BA42E933058F}"/>
                    </a:ext>
                  </a:extLst>
                </p:cNvPr>
                <p:cNvSpPr/>
                <p:nvPr/>
              </p:nvSpPr>
              <p:spPr>
                <a:xfrm>
                  <a:off x="3551267" y="1930285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Ellipse 6">
                  <a:extLst>
                    <a:ext uri="{FF2B5EF4-FFF2-40B4-BE49-F238E27FC236}">
                      <a16:creationId xmlns:a16="http://schemas.microsoft.com/office/drawing/2014/main" id="{9D5031B9-6D72-4900-E3AA-15F57E3B85D6}"/>
                    </a:ext>
                  </a:extLst>
                </p:cNvPr>
                <p:cNvSpPr/>
                <p:nvPr/>
              </p:nvSpPr>
              <p:spPr>
                <a:xfrm>
                  <a:off x="3425190" y="1533135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Ellipse 7">
                  <a:extLst>
                    <a:ext uri="{FF2B5EF4-FFF2-40B4-BE49-F238E27FC236}">
                      <a16:creationId xmlns:a16="http://schemas.microsoft.com/office/drawing/2014/main" id="{A759D293-42D9-A13F-AB88-2A304820B996}"/>
                    </a:ext>
                  </a:extLst>
                </p:cNvPr>
                <p:cNvSpPr/>
                <p:nvPr/>
              </p:nvSpPr>
              <p:spPr>
                <a:xfrm>
                  <a:off x="2747010" y="2069816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Ellipse 8">
                  <a:extLst>
                    <a:ext uri="{FF2B5EF4-FFF2-40B4-BE49-F238E27FC236}">
                      <a16:creationId xmlns:a16="http://schemas.microsoft.com/office/drawing/2014/main" id="{3D38A763-8DD4-8809-EBB8-069857C217CC}"/>
                    </a:ext>
                  </a:extLst>
                </p:cNvPr>
                <p:cNvSpPr/>
                <p:nvPr/>
              </p:nvSpPr>
              <p:spPr>
                <a:xfrm>
                  <a:off x="2173605" y="2041855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Ellipse 9">
                  <a:extLst>
                    <a:ext uri="{FF2B5EF4-FFF2-40B4-BE49-F238E27FC236}">
                      <a16:creationId xmlns:a16="http://schemas.microsoft.com/office/drawing/2014/main" id="{E83E4304-3770-FD41-9077-F621CCEE9AEC}"/>
                    </a:ext>
                  </a:extLst>
                </p:cNvPr>
                <p:cNvSpPr/>
                <p:nvPr/>
              </p:nvSpPr>
              <p:spPr>
                <a:xfrm>
                  <a:off x="1600200" y="2446710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Ellipse 10">
                  <a:extLst>
                    <a:ext uri="{FF2B5EF4-FFF2-40B4-BE49-F238E27FC236}">
                      <a16:creationId xmlns:a16="http://schemas.microsoft.com/office/drawing/2014/main" id="{22108733-1C93-1E7B-60DC-D2AB17A2BD9A}"/>
                    </a:ext>
                  </a:extLst>
                </p:cNvPr>
                <p:cNvSpPr/>
                <p:nvPr/>
              </p:nvSpPr>
              <p:spPr>
                <a:xfrm>
                  <a:off x="1800122" y="2476588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Ellipse 11">
                  <a:extLst>
                    <a:ext uri="{FF2B5EF4-FFF2-40B4-BE49-F238E27FC236}">
                      <a16:creationId xmlns:a16="http://schemas.microsoft.com/office/drawing/2014/main" id="{2F4C9D91-86FD-D76B-2B0A-844D18A3E2A0}"/>
                    </a:ext>
                  </a:extLst>
                </p:cNvPr>
                <p:cNvSpPr/>
                <p:nvPr/>
              </p:nvSpPr>
              <p:spPr>
                <a:xfrm>
                  <a:off x="4497527" y="2483680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" name="Ellipse 12">
                  <a:extLst>
                    <a:ext uri="{FF2B5EF4-FFF2-40B4-BE49-F238E27FC236}">
                      <a16:creationId xmlns:a16="http://schemas.microsoft.com/office/drawing/2014/main" id="{638A9F33-1FE9-F2B3-A082-DE2C1766C5D4}"/>
                    </a:ext>
                  </a:extLst>
                </p:cNvPr>
                <p:cNvSpPr/>
                <p:nvPr/>
              </p:nvSpPr>
              <p:spPr>
                <a:xfrm>
                  <a:off x="4264633" y="2336774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" name="Ellipse 13">
                  <a:extLst>
                    <a:ext uri="{FF2B5EF4-FFF2-40B4-BE49-F238E27FC236}">
                      <a16:creationId xmlns:a16="http://schemas.microsoft.com/office/drawing/2014/main" id="{C04CE2A3-542F-C57D-79EE-369EB7079F93}"/>
                    </a:ext>
                  </a:extLst>
                </p:cNvPr>
                <p:cNvSpPr/>
                <p:nvPr/>
              </p:nvSpPr>
              <p:spPr>
                <a:xfrm>
                  <a:off x="4649927" y="2916496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" name="Ellipse 14">
                  <a:extLst>
                    <a:ext uri="{FF2B5EF4-FFF2-40B4-BE49-F238E27FC236}">
                      <a16:creationId xmlns:a16="http://schemas.microsoft.com/office/drawing/2014/main" id="{F792FC88-25A6-1BCD-AC12-AB964342130D}"/>
                    </a:ext>
                  </a:extLst>
                </p:cNvPr>
                <p:cNvSpPr/>
                <p:nvPr/>
              </p:nvSpPr>
              <p:spPr>
                <a:xfrm>
                  <a:off x="4849849" y="2946374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" name="Ellipse 15">
                  <a:extLst>
                    <a:ext uri="{FF2B5EF4-FFF2-40B4-BE49-F238E27FC236}">
                      <a16:creationId xmlns:a16="http://schemas.microsoft.com/office/drawing/2014/main" id="{04C0261B-373C-5E5E-8112-17788680EF2C}"/>
                    </a:ext>
                  </a:extLst>
                </p:cNvPr>
                <p:cNvSpPr/>
                <p:nvPr/>
              </p:nvSpPr>
              <p:spPr>
                <a:xfrm>
                  <a:off x="3927423" y="2079049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" name="Ellipse 16">
                  <a:extLst>
                    <a:ext uri="{FF2B5EF4-FFF2-40B4-BE49-F238E27FC236}">
                      <a16:creationId xmlns:a16="http://schemas.microsoft.com/office/drawing/2014/main" id="{0473B70C-ED80-A6A0-3F20-20E39BC53E34}"/>
                    </a:ext>
                  </a:extLst>
                </p:cNvPr>
                <p:cNvSpPr/>
                <p:nvPr/>
              </p:nvSpPr>
              <p:spPr>
                <a:xfrm>
                  <a:off x="3946681" y="2382692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" name="Forme libre : forme 17">
                  <a:extLst>
                    <a:ext uri="{FF2B5EF4-FFF2-40B4-BE49-F238E27FC236}">
                      <a16:creationId xmlns:a16="http://schemas.microsoft.com/office/drawing/2014/main" id="{139557AD-25C0-C9D1-B39B-C23D77A409C9}"/>
                    </a:ext>
                  </a:extLst>
                </p:cNvPr>
                <p:cNvSpPr/>
                <p:nvPr/>
              </p:nvSpPr>
              <p:spPr>
                <a:xfrm rot="20876766">
                  <a:off x="4084240" y="1504479"/>
                  <a:ext cx="529343" cy="558133"/>
                </a:xfrm>
                <a:custGeom>
                  <a:avLst/>
                  <a:gdLst>
                    <a:gd name="connsiteX0" fmla="*/ 153645 w 529343"/>
                    <a:gd name="connsiteY0" fmla="*/ 7324 h 558133"/>
                    <a:gd name="connsiteX1" fmla="*/ 129325 w 529343"/>
                    <a:gd name="connsiteY1" fmla="*/ 0 h 558133"/>
                    <a:gd name="connsiteX2" fmla="*/ 8533 w 529343"/>
                    <a:gd name="connsiteY2" fmla="*/ 173277 h 558133"/>
                    <a:gd name="connsiteX3" fmla="*/ 49955 w 529343"/>
                    <a:gd name="connsiteY3" fmla="*/ 412595 h 558133"/>
                    <a:gd name="connsiteX4" fmla="*/ 329113 w 529343"/>
                    <a:gd name="connsiteY4" fmla="*/ 555083 h 558133"/>
                    <a:gd name="connsiteX5" fmla="*/ 529343 w 529343"/>
                    <a:gd name="connsiteY5" fmla="*/ 456323 h 558133"/>
                    <a:gd name="connsiteX6" fmla="*/ 368919 w 529343"/>
                    <a:gd name="connsiteY6" fmla="*/ 192258 h 558133"/>
                    <a:gd name="connsiteX7" fmla="*/ 153645 w 529343"/>
                    <a:gd name="connsiteY7" fmla="*/ 7324 h 558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9343" h="558133">
                      <a:moveTo>
                        <a:pt x="153645" y="7324"/>
                      </a:moveTo>
                      <a:cubicBezTo>
                        <a:pt x="142857" y="1912"/>
                        <a:pt x="129325" y="0"/>
                        <a:pt x="129325" y="0"/>
                      </a:cubicBezTo>
                      <a:cubicBezTo>
                        <a:pt x="129325" y="0"/>
                        <a:pt x="41782" y="30762"/>
                        <a:pt x="8533" y="173277"/>
                      </a:cubicBezTo>
                      <a:cubicBezTo>
                        <a:pt x="-24723" y="315796"/>
                        <a:pt x="49955" y="412595"/>
                        <a:pt x="49955" y="412595"/>
                      </a:cubicBezTo>
                      <a:cubicBezTo>
                        <a:pt x="49955" y="412595"/>
                        <a:pt x="153688" y="582795"/>
                        <a:pt x="329113" y="555083"/>
                      </a:cubicBezTo>
                      <a:cubicBezTo>
                        <a:pt x="501830" y="527798"/>
                        <a:pt x="529343" y="456323"/>
                        <a:pt x="529343" y="456323"/>
                      </a:cubicBezTo>
                      <a:cubicBezTo>
                        <a:pt x="529343" y="456323"/>
                        <a:pt x="477980" y="333937"/>
                        <a:pt x="368919" y="192258"/>
                      </a:cubicBezTo>
                      <a:cubicBezTo>
                        <a:pt x="290663" y="90600"/>
                        <a:pt x="194572" y="27857"/>
                        <a:pt x="153645" y="7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08" name="Forme libre : forme 18">
                  <a:extLst>
                    <a:ext uri="{FF2B5EF4-FFF2-40B4-BE49-F238E27FC236}">
                      <a16:creationId xmlns:a16="http://schemas.microsoft.com/office/drawing/2014/main" id="{F5A86F4E-4FE3-6DDA-2793-C4BAC6E1E3BF}"/>
                    </a:ext>
                  </a:extLst>
                </p:cNvPr>
                <p:cNvSpPr/>
                <p:nvPr/>
              </p:nvSpPr>
              <p:spPr>
                <a:xfrm rot="20876766">
                  <a:off x="4168381" y="1671786"/>
                  <a:ext cx="104632" cy="215338"/>
                </a:xfrm>
                <a:custGeom>
                  <a:avLst/>
                  <a:gdLst>
                    <a:gd name="connsiteX0" fmla="*/ 38846 w 104632"/>
                    <a:gd name="connsiteY0" fmla="*/ 108558 h 215338"/>
                    <a:gd name="connsiteX1" fmla="*/ 14791 w 104632"/>
                    <a:gd name="connsiteY1" fmla="*/ 87142 h 215338"/>
                    <a:gd name="connsiteX2" fmla="*/ 18747 w 104632"/>
                    <a:gd name="connsiteY2" fmla="*/ 52005 h 215338"/>
                    <a:gd name="connsiteX3" fmla="*/ 57432 w 104632"/>
                    <a:gd name="connsiteY3" fmla="*/ 4 h 215338"/>
                    <a:gd name="connsiteX4" fmla="*/ 103116 w 104632"/>
                    <a:gd name="connsiteY4" fmla="*/ 47413 h 215338"/>
                    <a:gd name="connsiteX5" fmla="*/ 55411 w 104632"/>
                    <a:gd name="connsiteY5" fmla="*/ 103658 h 215338"/>
                    <a:gd name="connsiteX6" fmla="*/ 96642 w 104632"/>
                    <a:gd name="connsiteY6" fmla="*/ 142180 h 215338"/>
                    <a:gd name="connsiteX7" fmla="*/ 104373 w 104632"/>
                    <a:gd name="connsiteY7" fmla="*/ 178324 h 215338"/>
                    <a:gd name="connsiteX8" fmla="*/ 98195 w 104632"/>
                    <a:gd name="connsiteY8" fmla="*/ 190436 h 215338"/>
                    <a:gd name="connsiteX9" fmla="*/ 103062 w 104632"/>
                    <a:gd name="connsiteY9" fmla="*/ 206541 h 215338"/>
                    <a:gd name="connsiteX10" fmla="*/ 59202 w 104632"/>
                    <a:gd name="connsiteY10" fmla="*/ 201771 h 215338"/>
                    <a:gd name="connsiteX11" fmla="*/ 17556 w 104632"/>
                    <a:gd name="connsiteY11" fmla="*/ 202609 h 215338"/>
                    <a:gd name="connsiteX12" fmla="*/ 88 w 104632"/>
                    <a:gd name="connsiteY12" fmla="*/ 154642 h 215338"/>
                    <a:gd name="connsiteX13" fmla="*/ 34896 w 104632"/>
                    <a:gd name="connsiteY13" fmla="*/ 115078 h 215338"/>
                    <a:gd name="connsiteX14" fmla="*/ 38846 w 104632"/>
                    <a:gd name="connsiteY14" fmla="*/ 108558 h 215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4632" h="215338">
                      <a:moveTo>
                        <a:pt x="38846" y="108558"/>
                      </a:moveTo>
                      <a:cubicBezTo>
                        <a:pt x="25152" y="116042"/>
                        <a:pt x="18013" y="98211"/>
                        <a:pt x="14791" y="87142"/>
                      </a:cubicBezTo>
                      <a:cubicBezTo>
                        <a:pt x="10318" y="71780"/>
                        <a:pt x="13628" y="67498"/>
                        <a:pt x="18747" y="52005"/>
                      </a:cubicBezTo>
                      <a:cubicBezTo>
                        <a:pt x="24936" y="33274"/>
                        <a:pt x="32460" y="-429"/>
                        <a:pt x="57432" y="4"/>
                      </a:cubicBezTo>
                      <a:cubicBezTo>
                        <a:pt x="74650" y="310"/>
                        <a:pt x="105702" y="29976"/>
                        <a:pt x="103116" y="47413"/>
                      </a:cubicBezTo>
                      <a:cubicBezTo>
                        <a:pt x="100284" y="66517"/>
                        <a:pt x="67069" y="90401"/>
                        <a:pt x="55411" y="103658"/>
                      </a:cubicBezTo>
                      <a:cubicBezTo>
                        <a:pt x="77812" y="113103"/>
                        <a:pt x="85464" y="118340"/>
                        <a:pt x="96642" y="142180"/>
                      </a:cubicBezTo>
                      <a:cubicBezTo>
                        <a:pt x="103628" y="157080"/>
                        <a:pt x="105373" y="165192"/>
                        <a:pt x="104373" y="178324"/>
                      </a:cubicBezTo>
                      <a:cubicBezTo>
                        <a:pt x="104469" y="177018"/>
                        <a:pt x="98424" y="189716"/>
                        <a:pt x="98195" y="190436"/>
                      </a:cubicBezTo>
                      <a:cubicBezTo>
                        <a:pt x="97774" y="191803"/>
                        <a:pt x="102544" y="204183"/>
                        <a:pt x="103062" y="206541"/>
                      </a:cubicBezTo>
                      <a:cubicBezTo>
                        <a:pt x="87664" y="215697"/>
                        <a:pt x="78423" y="194027"/>
                        <a:pt x="59202" y="201771"/>
                      </a:cubicBezTo>
                      <a:cubicBezTo>
                        <a:pt x="41845" y="208779"/>
                        <a:pt x="32813" y="227975"/>
                        <a:pt x="17556" y="202609"/>
                      </a:cubicBezTo>
                      <a:cubicBezTo>
                        <a:pt x="14177" y="196977"/>
                        <a:pt x="-1304" y="160483"/>
                        <a:pt x="88" y="154642"/>
                      </a:cubicBezTo>
                      <a:cubicBezTo>
                        <a:pt x="4873" y="134541"/>
                        <a:pt x="39792" y="144594"/>
                        <a:pt x="34896" y="115078"/>
                      </a:cubicBezTo>
                      <a:lnTo>
                        <a:pt x="38846" y="108558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09" name="Forme libre : forme 19">
                  <a:extLst>
                    <a:ext uri="{FF2B5EF4-FFF2-40B4-BE49-F238E27FC236}">
                      <a16:creationId xmlns:a16="http://schemas.microsoft.com/office/drawing/2014/main" id="{B1AC7444-48A9-E684-70F2-22F127CA3EF3}"/>
                    </a:ext>
                  </a:extLst>
                </p:cNvPr>
                <p:cNvSpPr/>
                <p:nvPr/>
              </p:nvSpPr>
              <p:spPr>
                <a:xfrm rot="20876766">
                  <a:off x="4135242" y="1843220"/>
                  <a:ext cx="40666" cy="53007"/>
                </a:xfrm>
                <a:custGeom>
                  <a:avLst/>
                  <a:gdLst>
                    <a:gd name="connsiteX0" fmla="*/ 36847 w 40666"/>
                    <a:gd name="connsiteY0" fmla="*/ 34729 h 53007"/>
                    <a:gd name="connsiteX1" fmla="*/ 1502 w 40666"/>
                    <a:gd name="connsiteY1" fmla="*/ 13074 h 53007"/>
                    <a:gd name="connsiteX2" fmla="*/ 38240 w 40666"/>
                    <a:gd name="connsiteY2" fmla="*/ 48688 h 53007"/>
                    <a:gd name="connsiteX3" fmla="*/ 40493 w 40666"/>
                    <a:gd name="connsiteY3" fmla="*/ 40583 h 53007"/>
                    <a:gd name="connsiteX4" fmla="*/ 36847 w 40666"/>
                    <a:gd name="connsiteY4" fmla="*/ 34729 h 53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666" h="53007">
                      <a:moveTo>
                        <a:pt x="36847" y="34729"/>
                      </a:moveTo>
                      <a:cubicBezTo>
                        <a:pt x="31186" y="22653"/>
                        <a:pt x="13996" y="-21743"/>
                        <a:pt x="1502" y="13074"/>
                      </a:cubicBezTo>
                      <a:cubicBezTo>
                        <a:pt x="-6199" y="34544"/>
                        <a:pt x="17179" y="64205"/>
                        <a:pt x="38240" y="48688"/>
                      </a:cubicBezTo>
                      <a:cubicBezTo>
                        <a:pt x="38304" y="45657"/>
                        <a:pt x="41425" y="43375"/>
                        <a:pt x="40493" y="40583"/>
                      </a:cubicBezTo>
                      <a:lnTo>
                        <a:pt x="36847" y="34729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10" name="Forme libre : forme 20">
                  <a:extLst>
                    <a:ext uri="{FF2B5EF4-FFF2-40B4-BE49-F238E27FC236}">
                      <a16:creationId xmlns:a16="http://schemas.microsoft.com/office/drawing/2014/main" id="{112DD4A5-AE44-10C0-052C-0D5AA49A0A7E}"/>
                    </a:ext>
                  </a:extLst>
                </p:cNvPr>
                <p:cNvSpPr/>
                <p:nvPr/>
              </p:nvSpPr>
              <p:spPr>
                <a:xfrm rot="20876766">
                  <a:off x="4205273" y="1893522"/>
                  <a:ext cx="64180" cy="85651"/>
                </a:xfrm>
                <a:custGeom>
                  <a:avLst/>
                  <a:gdLst>
                    <a:gd name="connsiteX0" fmla="*/ 64180 w 64180"/>
                    <a:gd name="connsiteY0" fmla="*/ 83344 h 85651"/>
                    <a:gd name="connsiteX1" fmla="*/ 59197 w 64180"/>
                    <a:gd name="connsiteY1" fmla="*/ 17947 h 85651"/>
                    <a:gd name="connsiteX2" fmla="*/ 7308 w 64180"/>
                    <a:gd name="connsiteY2" fmla="*/ 780 h 85651"/>
                    <a:gd name="connsiteX3" fmla="*/ 10879 w 64180"/>
                    <a:gd name="connsiteY3" fmla="*/ 59290 h 85651"/>
                    <a:gd name="connsiteX4" fmla="*/ 35953 w 64180"/>
                    <a:gd name="connsiteY4" fmla="*/ 69067 h 85651"/>
                    <a:gd name="connsiteX5" fmla="*/ 61308 w 64180"/>
                    <a:gd name="connsiteY5" fmla="*/ 85308 h 85651"/>
                    <a:gd name="connsiteX6" fmla="*/ 64180 w 64180"/>
                    <a:gd name="connsiteY6" fmla="*/ 83344 h 85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180" h="85651">
                      <a:moveTo>
                        <a:pt x="64180" y="83344"/>
                      </a:moveTo>
                      <a:cubicBezTo>
                        <a:pt x="53601" y="63997"/>
                        <a:pt x="69871" y="35130"/>
                        <a:pt x="59197" y="17947"/>
                      </a:cubicBezTo>
                      <a:cubicBezTo>
                        <a:pt x="55085" y="11315"/>
                        <a:pt x="14566" y="-3558"/>
                        <a:pt x="7308" y="780"/>
                      </a:cubicBezTo>
                      <a:cubicBezTo>
                        <a:pt x="-6981" y="9312"/>
                        <a:pt x="2695" y="49861"/>
                        <a:pt x="10879" y="59290"/>
                      </a:cubicBezTo>
                      <a:cubicBezTo>
                        <a:pt x="20038" y="69869"/>
                        <a:pt x="24583" y="64262"/>
                        <a:pt x="35953" y="69067"/>
                      </a:cubicBezTo>
                      <a:cubicBezTo>
                        <a:pt x="45647" y="73171"/>
                        <a:pt x="48908" y="88092"/>
                        <a:pt x="61308" y="85308"/>
                      </a:cubicBezTo>
                      <a:lnTo>
                        <a:pt x="64180" y="83344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11" name="Forme libre : forme 21">
                  <a:extLst>
                    <a:ext uri="{FF2B5EF4-FFF2-40B4-BE49-F238E27FC236}">
                      <a16:creationId xmlns:a16="http://schemas.microsoft.com/office/drawing/2014/main" id="{F97EB6CE-9A08-4CA5-599D-D72CA446F657}"/>
                    </a:ext>
                  </a:extLst>
                </p:cNvPr>
                <p:cNvSpPr/>
                <p:nvPr/>
              </p:nvSpPr>
              <p:spPr>
                <a:xfrm rot="20876766">
                  <a:off x="4147315" y="1531897"/>
                  <a:ext cx="294060" cy="249074"/>
                </a:xfrm>
                <a:custGeom>
                  <a:avLst/>
                  <a:gdLst>
                    <a:gd name="connsiteX0" fmla="*/ 13030 w 294060"/>
                    <a:gd name="connsiteY0" fmla="*/ 10794 h 249074"/>
                    <a:gd name="connsiteX1" fmla="*/ 515 w 294060"/>
                    <a:gd name="connsiteY1" fmla="*/ 37251 h 249074"/>
                    <a:gd name="connsiteX2" fmla="*/ 18028 w 294060"/>
                    <a:gd name="connsiteY2" fmla="*/ 63069 h 249074"/>
                    <a:gd name="connsiteX3" fmla="*/ 65845 w 294060"/>
                    <a:gd name="connsiteY3" fmla="*/ 55303 h 249074"/>
                    <a:gd name="connsiteX4" fmla="*/ 89438 w 294060"/>
                    <a:gd name="connsiteY4" fmla="*/ 65200 h 249074"/>
                    <a:gd name="connsiteX5" fmla="*/ 80023 w 294060"/>
                    <a:gd name="connsiteY5" fmla="*/ 107369 h 249074"/>
                    <a:gd name="connsiteX6" fmla="*/ 102590 w 294060"/>
                    <a:gd name="connsiteY6" fmla="*/ 109527 h 249074"/>
                    <a:gd name="connsiteX7" fmla="*/ 109977 w 294060"/>
                    <a:gd name="connsiteY7" fmla="*/ 127663 h 249074"/>
                    <a:gd name="connsiteX8" fmla="*/ 136660 w 294060"/>
                    <a:gd name="connsiteY8" fmla="*/ 158080 h 249074"/>
                    <a:gd name="connsiteX9" fmla="*/ 138812 w 294060"/>
                    <a:gd name="connsiteY9" fmla="*/ 197526 h 249074"/>
                    <a:gd name="connsiteX10" fmla="*/ 170162 w 294060"/>
                    <a:gd name="connsiteY10" fmla="*/ 165481 h 249074"/>
                    <a:gd name="connsiteX11" fmla="*/ 209836 w 294060"/>
                    <a:gd name="connsiteY11" fmla="*/ 184325 h 249074"/>
                    <a:gd name="connsiteX12" fmla="*/ 254011 w 294060"/>
                    <a:gd name="connsiteY12" fmla="*/ 248044 h 249074"/>
                    <a:gd name="connsiteX13" fmla="*/ 294060 w 294060"/>
                    <a:gd name="connsiteY13" fmla="*/ 235647 h 249074"/>
                    <a:gd name="connsiteX14" fmla="*/ 246009 w 294060"/>
                    <a:gd name="connsiteY14" fmla="*/ 157214 h 249074"/>
                    <a:gd name="connsiteX15" fmla="*/ 180306 w 294060"/>
                    <a:gd name="connsiteY15" fmla="*/ 73102 h 249074"/>
                    <a:gd name="connsiteX16" fmla="*/ 15491 w 294060"/>
                    <a:gd name="connsiteY16" fmla="*/ 7989 h 249074"/>
                    <a:gd name="connsiteX17" fmla="*/ 13030 w 294060"/>
                    <a:gd name="connsiteY17" fmla="*/ 10794 h 249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94060" h="249074">
                      <a:moveTo>
                        <a:pt x="13030" y="10794"/>
                      </a:moveTo>
                      <a:cubicBezTo>
                        <a:pt x="1192" y="18298"/>
                        <a:pt x="1620" y="24794"/>
                        <a:pt x="515" y="37251"/>
                      </a:cubicBezTo>
                      <a:cubicBezTo>
                        <a:pt x="-1343" y="58123"/>
                        <a:pt x="1245" y="59881"/>
                        <a:pt x="18028" y="63069"/>
                      </a:cubicBezTo>
                      <a:cubicBezTo>
                        <a:pt x="35579" y="66402"/>
                        <a:pt x="50067" y="61479"/>
                        <a:pt x="65845" y="55303"/>
                      </a:cubicBezTo>
                      <a:cubicBezTo>
                        <a:pt x="82006" y="48993"/>
                        <a:pt x="94201" y="43766"/>
                        <a:pt x="89438" y="65200"/>
                      </a:cubicBezTo>
                      <a:cubicBezTo>
                        <a:pt x="86426" y="78754"/>
                        <a:pt x="60262" y="92070"/>
                        <a:pt x="80023" y="107369"/>
                      </a:cubicBezTo>
                      <a:cubicBezTo>
                        <a:pt x="87685" y="113303"/>
                        <a:pt x="95096" y="104420"/>
                        <a:pt x="102590" y="109527"/>
                      </a:cubicBezTo>
                      <a:cubicBezTo>
                        <a:pt x="108139" y="113319"/>
                        <a:pt x="106247" y="122360"/>
                        <a:pt x="109977" y="127663"/>
                      </a:cubicBezTo>
                      <a:cubicBezTo>
                        <a:pt x="117415" y="138218"/>
                        <a:pt x="132650" y="145457"/>
                        <a:pt x="136660" y="158080"/>
                      </a:cubicBezTo>
                      <a:cubicBezTo>
                        <a:pt x="141149" y="172207"/>
                        <a:pt x="125698" y="185272"/>
                        <a:pt x="138812" y="197526"/>
                      </a:cubicBezTo>
                      <a:cubicBezTo>
                        <a:pt x="155106" y="187126"/>
                        <a:pt x="157818" y="176359"/>
                        <a:pt x="170162" y="165481"/>
                      </a:cubicBezTo>
                      <a:cubicBezTo>
                        <a:pt x="194808" y="143765"/>
                        <a:pt x="200730" y="162763"/>
                        <a:pt x="209836" y="184325"/>
                      </a:cubicBezTo>
                      <a:cubicBezTo>
                        <a:pt x="216555" y="200233"/>
                        <a:pt x="233898" y="241191"/>
                        <a:pt x="254011" y="248044"/>
                      </a:cubicBezTo>
                      <a:cubicBezTo>
                        <a:pt x="267032" y="252475"/>
                        <a:pt x="281674" y="241545"/>
                        <a:pt x="294060" y="235647"/>
                      </a:cubicBezTo>
                      <a:cubicBezTo>
                        <a:pt x="291044" y="209873"/>
                        <a:pt x="261147" y="178739"/>
                        <a:pt x="246009" y="157214"/>
                      </a:cubicBezTo>
                      <a:cubicBezTo>
                        <a:pt x="225755" y="128408"/>
                        <a:pt x="204598" y="98004"/>
                        <a:pt x="180306" y="73102"/>
                      </a:cubicBezTo>
                      <a:cubicBezTo>
                        <a:pt x="154082" y="46226"/>
                        <a:pt x="48747" y="-23450"/>
                        <a:pt x="15491" y="7989"/>
                      </a:cubicBezTo>
                      <a:lnTo>
                        <a:pt x="13030" y="10794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12" name="Forme libre : forme 22">
                  <a:extLst>
                    <a:ext uri="{FF2B5EF4-FFF2-40B4-BE49-F238E27FC236}">
                      <a16:creationId xmlns:a16="http://schemas.microsoft.com/office/drawing/2014/main" id="{94F4D134-0350-C1B6-405D-43B1F3485803}"/>
                    </a:ext>
                  </a:extLst>
                </p:cNvPr>
                <p:cNvSpPr/>
                <p:nvPr/>
              </p:nvSpPr>
              <p:spPr>
                <a:xfrm rot="20876766">
                  <a:off x="4360520" y="1876289"/>
                  <a:ext cx="282843" cy="129688"/>
                </a:xfrm>
                <a:custGeom>
                  <a:avLst/>
                  <a:gdLst>
                    <a:gd name="connsiteX0" fmla="*/ 277415 w 282843"/>
                    <a:gd name="connsiteY0" fmla="*/ 30149 h 129688"/>
                    <a:gd name="connsiteX1" fmla="*/ 216617 w 282843"/>
                    <a:gd name="connsiteY1" fmla="*/ 9813 h 129688"/>
                    <a:gd name="connsiteX2" fmla="*/ 148121 w 282843"/>
                    <a:gd name="connsiteY2" fmla="*/ 57812 h 129688"/>
                    <a:gd name="connsiteX3" fmla="*/ 126510 w 282843"/>
                    <a:gd name="connsiteY3" fmla="*/ 85889 h 129688"/>
                    <a:gd name="connsiteX4" fmla="*/ 105232 w 282843"/>
                    <a:gd name="connsiteY4" fmla="*/ 67386 h 129688"/>
                    <a:gd name="connsiteX5" fmla="*/ 85560 w 282843"/>
                    <a:gd name="connsiteY5" fmla="*/ 68154 h 129688"/>
                    <a:gd name="connsiteX6" fmla="*/ 84487 w 282843"/>
                    <a:gd name="connsiteY6" fmla="*/ 97068 h 129688"/>
                    <a:gd name="connsiteX7" fmla="*/ 46352 w 282843"/>
                    <a:gd name="connsiteY7" fmla="*/ 95037 h 129688"/>
                    <a:gd name="connsiteX8" fmla="*/ 0 w 282843"/>
                    <a:gd name="connsiteY8" fmla="*/ 100217 h 129688"/>
                    <a:gd name="connsiteX9" fmla="*/ 142466 w 282843"/>
                    <a:gd name="connsiteY9" fmla="*/ 114032 h 129688"/>
                    <a:gd name="connsiteX10" fmla="*/ 278334 w 282843"/>
                    <a:gd name="connsiteY10" fmla="*/ 33510 h 129688"/>
                    <a:gd name="connsiteX11" fmla="*/ 277415 w 282843"/>
                    <a:gd name="connsiteY11" fmla="*/ 30149 h 129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82843" h="129688">
                      <a:moveTo>
                        <a:pt x="277415" y="30149"/>
                      </a:moveTo>
                      <a:cubicBezTo>
                        <a:pt x="256728" y="691"/>
                        <a:pt x="251644" y="-9360"/>
                        <a:pt x="216617" y="9813"/>
                      </a:cubicBezTo>
                      <a:cubicBezTo>
                        <a:pt x="192091" y="23245"/>
                        <a:pt x="167041" y="37055"/>
                        <a:pt x="148121" y="57812"/>
                      </a:cubicBezTo>
                      <a:cubicBezTo>
                        <a:pt x="141685" y="64866"/>
                        <a:pt x="136509" y="82602"/>
                        <a:pt x="126510" y="85889"/>
                      </a:cubicBezTo>
                      <a:cubicBezTo>
                        <a:pt x="110090" y="91292"/>
                        <a:pt x="113538" y="75785"/>
                        <a:pt x="105232" y="67386"/>
                      </a:cubicBezTo>
                      <a:cubicBezTo>
                        <a:pt x="94553" y="56593"/>
                        <a:pt x="88032" y="51965"/>
                        <a:pt x="85560" y="68154"/>
                      </a:cubicBezTo>
                      <a:cubicBezTo>
                        <a:pt x="83754" y="80060"/>
                        <a:pt x="100048" y="83967"/>
                        <a:pt x="84487" y="97068"/>
                      </a:cubicBezTo>
                      <a:cubicBezTo>
                        <a:pt x="69057" y="77945"/>
                        <a:pt x="65725" y="89478"/>
                        <a:pt x="46352" y="95037"/>
                      </a:cubicBezTo>
                      <a:cubicBezTo>
                        <a:pt x="31220" y="99387"/>
                        <a:pt x="12638" y="89162"/>
                        <a:pt x="0" y="100217"/>
                      </a:cubicBezTo>
                      <a:cubicBezTo>
                        <a:pt x="24806" y="148519"/>
                        <a:pt x="103097" y="125563"/>
                        <a:pt x="142466" y="114032"/>
                      </a:cubicBezTo>
                      <a:cubicBezTo>
                        <a:pt x="164632" y="107547"/>
                        <a:pt x="310075" y="71724"/>
                        <a:pt x="278334" y="33510"/>
                      </a:cubicBezTo>
                      <a:lnTo>
                        <a:pt x="277415" y="30149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</p:grpSp>
          <p:pic>
            <p:nvPicPr>
              <p:cNvPr id="93" name="Image 36">
                <a:extLst>
                  <a:ext uri="{FF2B5EF4-FFF2-40B4-BE49-F238E27FC236}">
                    <a16:creationId xmlns:a16="http://schemas.microsoft.com/office/drawing/2014/main" id="{74CE1226-92C6-40AE-8724-0D7FFB5EBC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45923"/>
              <a:stretch/>
            </p:blipFill>
            <p:spPr>
              <a:xfrm>
                <a:off x="1261227" y="3157809"/>
                <a:ext cx="3999323" cy="2162723"/>
              </a:xfrm>
              <a:prstGeom prst="rect">
                <a:avLst/>
              </a:prstGeom>
            </p:spPr>
          </p:pic>
        </p:grpSp>
        <p:sp>
          <p:nvSpPr>
            <p:cNvPr id="88" name="Forme libre : forme 74">
              <a:extLst>
                <a:ext uri="{FF2B5EF4-FFF2-40B4-BE49-F238E27FC236}">
                  <a16:creationId xmlns:a16="http://schemas.microsoft.com/office/drawing/2014/main" id="{F4B2A437-F2E4-1FB4-0007-A417B9FE8F42}"/>
                </a:ext>
              </a:extLst>
            </p:cNvPr>
            <p:cNvSpPr/>
            <p:nvPr/>
          </p:nvSpPr>
          <p:spPr>
            <a:xfrm>
              <a:off x="1241510" y="2785245"/>
              <a:ext cx="4018435" cy="635293"/>
            </a:xfrm>
            <a:custGeom>
              <a:avLst/>
              <a:gdLst>
                <a:gd name="connsiteX0" fmla="*/ 68979 w 4018435"/>
                <a:gd name="connsiteY0" fmla="*/ 390799 h 635293"/>
                <a:gd name="connsiteX1" fmla="*/ 422547 w 4018435"/>
                <a:gd name="connsiteY1" fmla="*/ 165247 h 635293"/>
                <a:gd name="connsiteX2" fmla="*/ 837075 w 4018435"/>
                <a:gd name="connsiteY2" fmla="*/ 226207 h 635293"/>
                <a:gd name="connsiteX3" fmla="*/ 1361331 w 4018435"/>
                <a:gd name="connsiteY3" fmla="*/ 110383 h 635293"/>
                <a:gd name="connsiteX4" fmla="*/ 1781955 w 4018435"/>
                <a:gd name="connsiteY4" fmla="*/ 232303 h 635293"/>
                <a:gd name="connsiteX5" fmla="*/ 2397651 w 4018435"/>
                <a:gd name="connsiteY5" fmla="*/ 55519 h 635293"/>
                <a:gd name="connsiteX6" fmla="*/ 2909715 w 4018435"/>
                <a:gd name="connsiteY6" fmla="*/ 201823 h 635293"/>
                <a:gd name="connsiteX7" fmla="*/ 3403491 w 4018435"/>
                <a:gd name="connsiteY7" fmla="*/ 655 h 635293"/>
                <a:gd name="connsiteX8" fmla="*/ 3860691 w 4018435"/>
                <a:gd name="connsiteY8" fmla="*/ 140863 h 635293"/>
                <a:gd name="connsiteX9" fmla="*/ 3982611 w 4018435"/>
                <a:gd name="connsiteY9" fmla="*/ 238399 h 635293"/>
                <a:gd name="connsiteX10" fmla="*/ 4006995 w 4018435"/>
                <a:gd name="connsiteY10" fmla="*/ 470047 h 635293"/>
                <a:gd name="connsiteX11" fmla="*/ 3818019 w 4018435"/>
                <a:gd name="connsiteY11" fmla="*/ 543199 h 635293"/>
                <a:gd name="connsiteX12" fmla="*/ 2269635 w 4018435"/>
                <a:gd name="connsiteY12" fmla="*/ 573679 h 635293"/>
                <a:gd name="connsiteX13" fmla="*/ 513987 w 4018435"/>
                <a:gd name="connsiteY13" fmla="*/ 634639 h 635293"/>
                <a:gd name="connsiteX14" fmla="*/ 38499 w 4018435"/>
                <a:gd name="connsiteY14" fmla="*/ 531007 h 635293"/>
                <a:gd name="connsiteX15" fmla="*/ 68979 w 4018435"/>
                <a:gd name="connsiteY15" fmla="*/ 390799 h 63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18435" h="635293">
                  <a:moveTo>
                    <a:pt x="68979" y="390799"/>
                  </a:moveTo>
                  <a:cubicBezTo>
                    <a:pt x="132987" y="329839"/>
                    <a:pt x="294531" y="192679"/>
                    <a:pt x="422547" y="165247"/>
                  </a:cubicBezTo>
                  <a:cubicBezTo>
                    <a:pt x="550563" y="137815"/>
                    <a:pt x="680611" y="235351"/>
                    <a:pt x="837075" y="226207"/>
                  </a:cubicBezTo>
                  <a:cubicBezTo>
                    <a:pt x="993539" y="217063"/>
                    <a:pt x="1203851" y="109367"/>
                    <a:pt x="1361331" y="110383"/>
                  </a:cubicBezTo>
                  <a:cubicBezTo>
                    <a:pt x="1518811" y="111399"/>
                    <a:pt x="1609235" y="241447"/>
                    <a:pt x="1781955" y="232303"/>
                  </a:cubicBezTo>
                  <a:cubicBezTo>
                    <a:pt x="1954675" y="223159"/>
                    <a:pt x="2209691" y="60599"/>
                    <a:pt x="2397651" y="55519"/>
                  </a:cubicBezTo>
                  <a:cubicBezTo>
                    <a:pt x="2585611" y="50439"/>
                    <a:pt x="2742075" y="210967"/>
                    <a:pt x="2909715" y="201823"/>
                  </a:cubicBezTo>
                  <a:cubicBezTo>
                    <a:pt x="3077355" y="192679"/>
                    <a:pt x="3244995" y="10815"/>
                    <a:pt x="3403491" y="655"/>
                  </a:cubicBezTo>
                  <a:cubicBezTo>
                    <a:pt x="3561987" y="-9505"/>
                    <a:pt x="3764171" y="101239"/>
                    <a:pt x="3860691" y="140863"/>
                  </a:cubicBezTo>
                  <a:cubicBezTo>
                    <a:pt x="3957211" y="180487"/>
                    <a:pt x="3958227" y="183535"/>
                    <a:pt x="3982611" y="238399"/>
                  </a:cubicBezTo>
                  <a:cubicBezTo>
                    <a:pt x="4006995" y="293263"/>
                    <a:pt x="4034427" y="419247"/>
                    <a:pt x="4006995" y="470047"/>
                  </a:cubicBezTo>
                  <a:cubicBezTo>
                    <a:pt x="3979563" y="520847"/>
                    <a:pt x="4107579" y="525927"/>
                    <a:pt x="3818019" y="543199"/>
                  </a:cubicBezTo>
                  <a:cubicBezTo>
                    <a:pt x="3528459" y="560471"/>
                    <a:pt x="2269635" y="573679"/>
                    <a:pt x="2269635" y="573679"/>
                  </a:cubicBezTo>
                  <a:cubicBezTo>
                    <a:pt x="1718963" y="588919"/>
                    <a:pt x="885843" y="641751"/>
                    <a:pt x="513987" y="634639"/>
                  </a:cubicBezTo>
                  <a:cubicBezTo>
                    <a:pt x="142131" y="627527"/>
                    <a:pt x="109619" y="571647"/>
                    <a:pt x="38499" y="531007"/>
                  </a:cubicBezTo>
                  <a:cubicBezTo>
                    <a:pt x="-32621" y="490367"/>
                    <a:pt x="4971" y="451759"/>
                    <a:pt x="68979" y="39079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75">
              <a:extLst>
                <a:ext uri="{FF2B5EF4-FFF2-40B4-BE49-F238E27FC236}">
                  <a16:creationId xmlns:a16="http://schemas.microsoft.com/office/drawing/2014/main" id="{36CDA7AE-47AE-A950-995A-48B054099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8235" y="3233766"/>
              <a:ext cx="2384983" cy="17002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90" name="Rectangle 76">
              <a:extLst>
                <a:ext uri="{FF2B5EF4-FFF2-40B4-BE49-F238E27FC236}">
                  <a16:creationId xmlns:a16="http://schemas.microsoft.com/office/drawing/2014/main" id="{DA6D7AB0-FFB1-4F36-2B6F-18D49C3A8E95}"/>
                </a:ext>
              </a:extLst>
            </p:cNvPr>
            <p:cNvSpPr/>
            <p:nvPr/>
          </p:nvSpPr>
          <p:spPr>
            <a:xfrm>
              <a:off x="2037153" y="3229566"/>
              <a:ext cx="2401009" cy="169278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Ellipse 77">
              <a:extLst>
                <a:ext uri="{FF2B5EF4-FFF2-40B4-BE49-F238E27FC236}">
                  <a16:creationId xmlns:a16="http://schemas.microsoft.com/office/drawing/2014/main" id="{EA2A87D4-6B8B-AFA2-0133-A2ADF9974D0A}"/>
                </a:ext>
              </a:extLst>
            </p:cNvPr>
            <p:cNvSpPr/>
            <p:nvPr/>
          </p:nvSpPr>
          <p:spPr>
            <a:xfrm>
              <a:off x="1266078" y="1324945"/>
              <a:ext cx="3995720" cy="39957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579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81A65ED7-89DE-4392-69B0-E416F9715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759" y="606982"/>
            <a:ext cx="7463998" cy="609182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7DAEAB1-607B-0F24-A8BD-88E1732F3D5C}"/>
              </a:ext>
            </a:extLst>
          </p:cNvPr>
          <p:cNvSpPr txBox="1"/>
          <p:nvPr/>
        </p:nvSpPr>
        <p:spPr>
          <a:xfrm>
            <a:off x="4418754" y="91098"/>
            <a:ext cx="3465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c) October - Water</a:t>
            </a:r>
          </a:p>
        </p:txBody>
      </p:sp>
      <p:grpSp>
        <p:nvGrpSpPr>
          <p:cNvPr id="39" name="Groupe 72">
            <a:extLst>
              <a:ext uri="{FF2B5EF4-FFF2-40B4-BE49-F238E27FC236}">
                <a16:creationId xmlns:a16="http://schemas.microsoft.com/office/drawing/2014/main" id="{3126B1C6-E8EA-C090-6141-4D3FBF1659E0}"/>
              </a:ext>
            </a:extLst>
          </p:cNvPr>
          <p:cNvGrpSpPr/>
          <p:nvPr/>
        </p:nvGrpSpPr>
        <p:grpSpPr>
          <a:xfrm>
            <a:off x="3758991" y="833074"/>
            <a:ext cx="1358102" cy="1298847"/>
            <a:chOff x="5575917" y="1311469"/>
            <a:chExt cx="4018435" cy="3999680"/>
          </a:xfrm>
        </p:grpSpPr>
        <p:grpSp>
          <p:nvGrpSpPr>
            <p:cNvPr id="40" name="Groupe 65">
              <a:extLst>
                <a:ext uri="{FF2B5EF4-FFF2-40B4-BE49-F238E27FC236}">
                  <a16:creationId xmlns:a16="http://schemas.microsoft.com/office/drawing/2014/main" id="{F963AE33-6237-2036-5E12-9428768246E7}"/>
                </a:ext>
              </a:extLst>
            </p:cNvPr>
            <p:cNvGrpSpPr/>
            <p:nvPr/>
          </p:nvGrpSpPr>
          <p:grpSpPr>
            <a:xfrm>
              <a:off x="5590089" y="1311469"/>
              <a:ext cx="4003391" cy="3998653"/>
              <a:chOff x="5590089" y="1311469"/>
              <a:chExt cx="4003391" cy="3998653"/>
            </a:xfrm>
          </p:grpSpPr>
          <p:sp>
            <p:nvSpPr>
              <p:cNvPr id="45" name="Ellipse 33">
                <a:extLst>
                  <a:ext uri="{FF2B5EF4-FFF2-40B4-BE49-F238E27FC236}">
                    <a16:creationId xmlns:a16="http://schemas.microsoft.com/office/drawing/2014/main" id="{9F34E971-A1DB-8F7C-FEE1-F50BAA29F028}"/>
                  </a:ext>
                </a:extLst>
              </p:cNvPr>
              <p:cNvSpPr/>
              <p:nvPr/>
            </p:nvSpPr>
            <p:spPr>
              <a:xfrm>
                <a:off x="5590089" y="1311469"/>
                <a:ext cx="3995720" cy="399572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46" name="Image 63">
                <a:extLst>
                  <a:ext uri="{FF2B5EF4-FFF2-40B4-BE49-F238E27FC236}">
                    <a16:creationId xmlns:a16="http://schemas.microsoft.com/office/drawing/2014/main" id="{25E6B042-1CB2-1E34-99EB-D990A5D840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8702"/>
              <a:stretch/>
            </p:blipFill>
            <p:spPr>
              <a:xfrm>
                <a:off x="5600254" y="3261686"/>
                <a:ext cx="3993226" cy="2048436"/>
              </a:xfrm>
              <a:prstGeom prst="rect">
                <a:avLst/>
              </a:prstGeom>
            </p:spPr>
          </p:pic>
          <p:sp>
            <p:nvSpPr>
              <p:cNvPr id="47" name="Forme libre : forme 30">
                <a:extLst>
                  <a:ext uri="{FF2B5EF4-FFF2-40B4-BE49-F238E27FC236}">
                    <a16:creationId xmlns:a16="http://schemas.microsoft.com/office/drawing/2014/main" id="{8BD7BA53-B4C6-943D-B92F-AB38C7CEEC76}"/>
                  </a:ext>
                </a:extLst>
              </p:cNvPr>
              <p:cNvSpPr/>
              <p:nvPr/>
            </p:nvSpPr>
            <p:spPr>
              <a:xfrm>
                <a:off x="8027517" y="1603598"/>
                <a:ext cx="553589" cy="553589"/>
              </a:xfrm>
              <a:custGeom>
                <a:avLst/>
                <a:gdLst>
                  <a:gd name="connsiteX0" fmla="*/ 1972913 w 1972913"/>
                  <a:gd name="connsiteY0" fmla="*/ 986504 h 1972913"/>
                  <a:gd name="connsiteX1" fmla="*/ 986409 w 1972913"/>
                  <a:gd name="connsiteY1" fmla="*/ 1972913 h 1972913"/>
                  <a:gd name="connsiteX2" fmla="*/ 0 w 1972913"/>
                  <a:gd name="connsiteY2" fmla="*/ 986504 h 1972913"/>
                  <a:gd name="connsiteX3" fmla="*/ 986409 w 1972913"/>
                  <a:gd name="connsiteY3" fmla="*/ 0 h 1972913"/>
                  <a:gd name="connsiteX4" fmla="*/ 1972913 w 1972913"/>
                  <a:gd name="connsiteY4" fmla="*/ 986504 h 197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2913" h="1972913">
                    <a:moveTo>
                      <a:pt x="1972913" y="986504"/>
                    </a:moveTo>
                    <a:cubicBezTo>
                      <a:pt x="1972913" y="1530991"/>
                      <a:pt x="1531125" y="1972913"/>
                      <a:pt x="986409" y="1972913"/>
                    </a:cubicBezTo>
                    <a:cubicBezTo>
                      <a:pt x="441503" y="1972913"/>
                      <a:pt x="0" y="1531030"/>
                      <a:pt x="0" y="986504"/>
                    </a:cubicBezTo>
                    <a:cubicBezTo>
                      <a:pt x="0" y="441598"/>
                      <a:pt x="441465" y="0"/>
                      <a:pt x="986409" y="0"/>
                    </a:cubicBezTo>
                    <a:cubicBezTo>
                      <a:pt x="1531144" y="95"/>
                      <a:pt x="1972913" y="441674"/>
                      <a:pt x="1972913" y="986504"/>
                    </a:cubicBezTo>
                    <a:close/>
                  </a:path>
                </a:pathLst>
              </a:custGeom>
              <a:solidFill>
                <a:srgbClr val="EEA11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8" name="Forme libre : forme 31">
                <a:extLst>
                  <a:ext uri="{FF2B5EF4-FFF2-40B4-BE49-F238E27FC236}">
                    <a16:creationId xmlns:a16="http://schemas.microsoft.com/office/drawing/2014/main" id="{2C4A07CB-28DE-EB0F-5EF0-39BFB831422D}"/>
                  </a:ext>
                </a:extLst>
              </p:cNvPr>
              <p:cNvSpPr/>
              <p:nvPr/>
            </p:nvSpPr>
            <p:spPr>
              <a:xfrm>
                <a:off x="7294161" y="1612368"/>
                <a:ext cx="1077515" cy="290208"/>
              </a:xfrm>
              <a:custGeom>
                <a:avLst/>
                <a:gdLst>
                  <a:gd name="connsiteX0" fmla="*/ 2900127 w 2903304"/>
                  <a:gd name="connsiteY0" fmla="*/ 512519 h 781949"/>
                  <a:gd name="connsiteX1" fmla="*/ 2836966 w 2903304"/>
                  <a:gd name="connsiteY1" fmla="*/ 614903 h 781949"/>
                  <a:gd name="connsiteX2" fmla="*/ 2862189 w 2903304"/>
                  <a:gd name="connsiteY2" fmla="*/ 678892 h 781949"/>
                  <a:gd name="connsiteX3" fmla="*/ 2383577 w 2903304"/>
                  <a:gd name="connsiteY3" fmla="*/ 678892 h 781949"/>
                  <a:gd name="connsiteX4" fmla="*/ 2131678 w 2903304"/>
                  <a:gd name="connsiteY4" fmla="*/ 742881 h 781949"/>
                  <a:gd name="connsiteX5" fmla="*/ 1929920 w 2903304"/>
                  <a:gd name="connsiteY5" fmla="*/ 678892 h 781949"/>
                  <a:gd name="connsiteX6" fmla="*/ 1715998 w 2903304"/>
                  <a:gd name="connsiteY6" fmla="*/ 742881 h 781949"/>
                  <a:gd name="connsiteX7" fmla="*/ 1401054 w 2903304"/>
                  <a:gd name="connsiteY7" fmla="*/ 717287 h 781949"/>
                  <a:gd name="connsiteX8" fmla="*/ 1086148 w 2903304"/>
                  <a:gd name="connsiteY8" fmla="*/ 768579 h 781949"/>
                  <a:gd name="connsiteX9" fmla="*/ 746019 w 2903304"/>
                  <a:gd name="connsiteY9" fmla="*/ 781381 h 781949"/>
                  <a:gd name="connsiteX10" fmla="*/ 380497 w 2903304"/>
                  <a:gd name="connsiteY10" fmla="*/ 704486 h 781949"/>
                  <a:gd name="connsiteX11" fmla="*/ 53066 w 2903304"/>
                  <a:gd name="connsiteY11" fmla="*/ 730079 h 781949"/>
                  <a:gd name="connsiteX12" fmla="*/ 78298 w 2903304"/>
                  <a:gd name="connsiteY12" fmla="*/ 666195 h 781949"/>
                  <a:gd name="connsiteX13" fmla="*/ 15242 w 2903304"/>
                  <a:gd name="connsiteY13" fmla="*/ 576508 h 781949"/>
                  <a:gd name="connsiteX14" fmla="*/ 216782 w 2903304"/>
                  <a:gd name="connsiteY14" fmla="*/ 538008 h 781949"/>
                  <a:gd name="connsiteX15" fmla="*/ 380497 w 2903304"/>
                  <a:gd name="connsiteY15" fmla="*/ 512519 h 781949"/>
                  <a:gd name="connsiteX16" fmla="*/ 456193 w 2903304"/>
                  <a:gd name="connsiteY16" fmla="*/ 422831 h 781949"/>
                  <a:gd name="connsiteX17" fmla="*/ 783624 w 2903304"/>
                  <a:gd name="connsiteY17" fmla="*/ 448425 h 781949"/>
                  <a:gd name="connsiteX18" fmla="*/ 1060963 w 2903304"/>
                  <a:gd name="connsiteY18" fmla="*/ 461227 h 781949"/>
                  <a:gd name="connsiteX19" fmla="*/ 1275047 w 2903304"/>
                  <a:gd name="connsiteY19" fmla="*/ 333249 h 781949"/>
                  <a:gd name="connsiteX20" fmla="*/ 1401054 w 2903304"/>
                  <a:gd name="connsiteY20" fmla="*/ 345945 h 781949"/>
                  <a:gd name="connsiteX21" fmla="*/ 1363125 w 2903304"/>
                  <a:gd name="connsiteY21" fmla="*/ 256363 h 781949"/>
                  <a:gd name="connsiteX22" fmla="*/ 1401054 w 2903304"/>
                  <a:gd name="connsiteY22" fmla="*/ 77093 h 781949"/>
                  <a:gd name="connsiteX23" fmla="*/ 1602593 w 2903304"/>
                  <a:gd name="connsiteY23" fmla="*/ 302 h 781949"/>
                  <a:gd name="connsiteX24" fmla="*/ 1715998 w 2903304"/>
                  <a:gd name="connsiteY24" fmla="*/ 89885 h 781949"/>
                  <a:gd name="connsiteX25" fmla="*/ 1841851 w 2903304"/>
                  <a:gd name="connsiteY25" fmla="*/ 179572 h 781949"/>
                  <a:gd name="connsiteX26" fmla="*/ 1942721 w 2903304"/>
                  <a:gd name="connsiteY26" fmla="*/ 218072 h 781949"/>
                  <a:gd name="connsiteX27" fmla="*/ 2106437 w 2903304"/>
                  <a:gd name="connsiteY27" fmla="*/ 141177 h 781949"/>
                  <a:gd name="connsiteX28" fmla="*/ 2219746 w 2903304"/>
                  <a:gd name="connsiteY28" fmla="*/ 218072 h 781949"/>
                  <a:gd name="connsiteX29" fmla="*/ 2156739 w 2903304"/>
                  <a:gd name="connsiteY29" fmla="*/ 333249 h 781949"/>
                  <a:gd name="connsiteX30" fmla="*/ 1980488 w 2903304"/>
                  <a:gd name="connsiteY30" fmla="*/ 333249 h 781949"/>
                  <a:gd name="connsiteX31" fmla="*/ 1829202 w 2903304"/>
                  <a:gd name="connsiteY31" fmla="*/ 410144 h 781949"/>
                  <a:gd name="connsiteX32" fmla="*/ 1879609 w 2903304"/>
                  <a:gd name="connsiteY32" fmla="*/ 538017 h 781949"/>
                  <a:gd name="connsiteX33" fmla="*/ 2081205 w 2903304"/>
                  <a:gd name="connsiteY33" fmla="*/ 486935 h 781949"/>
                  <a:gd name="connsiteX34" fmla="*/ 2181970 w 2903304"/>
                  <a:gd name="connsiteY34" fmla="*/ 397247 h 781949"/>
                  <a:gd name="connsiteX35" fmla="*/ 2282792 w 2903304"/>
                  <a:gd name="connsiteY35" fmla="*/ 435642 h 781949"/>
                  <a:gd name="connsiteX36" fmla="*/ 2433869 w 2903304"/>
                  <a:gd name="connsiteY36" fmla="*/ 448434 h 781949"/>
                  <a:gd name="connsiteX37" fmla="*/ 2648048 w 2903304"/>
                  <a:gd name="connsiteY37" fmla="*/ 499736 h 781949"/>
                  <a:gd name="connsiteX38" fmla="*/ 2899889 w 2903304"/>
                  <a:gd name="connsiteY38" fmla="*/ 512785 h 781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903304" h="781949">
                    <a:moveTo>
                      <a:pt x="2900127" y="512519"/>
                    </a:moveTo>
                    <a:cubicBezTo>
                      <a:pt x="2918796" y="557362"/>
                      <a:pt x="2849654" y="589309"/>
                      <a:pt x="2836966" y="614903"/>
                    </a:cubicBezTo>
                    <a:cubicBezTo>
                      <a:pt x="2824479" y="640497"/>
                      <a:pt x="2893612" y="646945"/>
                      <a:pt x="2862189" y="678892"/>
                    </a:cubicBezTo>
                    <a:cubicBezTo>
                      <a:pt x="2830823" y="710934"/>
                      <a:pt x="2433878" y="646945"/>
                      <a:pt x="2383577" y="678892"/>
                    </a:cubicBezTo>
                    <a:cubicBezTo>
                      <a:pt x="2333218" y="710934"/>
                      <a:pt x="2169445" y="698142"/>
                      <a:pt x="2131678" y="742881"/>
                    </a:cubicBezTo>
                    <a:cubicBezTo>
                      <a:pt x="2093902" y="787829"/>
                      <a:pt x="2005577" y="659537"/>
                      <a:pt x="1929920" y="678892"/>
                    </a:cubicBezTo>
                    <a:cubicBezTo>
                      <a:pt x="1854434" y="698142"/>
                      <a:pt x="1785197" y="736642"/>
                      <a:pt x="1715998" y="742881"/>
                    </a:cubicBezTo>
                    <a:cubicBezTo>
                      <a:pt x="1646494" y="749234"/>
                      <a:pt x="1571065" y="691798"/>
                      <a:pt x="1401054" y="717287"/>
                    </a:cubicBezTo>
                    <a:cubicBezTo>
                      <a:pt x="1230985" y="742881"/>
                      <a:pt x="1136516" y="800631"/>
                      <a:pt x="1086148" y="768579"/>
                    </a:cubicBezTo>
                    <a:cubicBezTo>
                      <a:pt x="1035789" y="736632"/>
                      <a:pt x="834145" y="787829"/>
                      <a:pt x="746019" y="781381"/>
                    </a:cubicBezTo>
                    <a:cubicBezTo>
                      <a:pt x="657732" y="774932"/>
                      <a:pt x="475081" y="698142"/>
                      <a:pt x="380497" y="704486"/>
                    </a:cubicBezTo>
                    <a:cubicBezTo>
                      <a:pt x="286181" y="710934"/>
                      <a:pt x="90985" y="723840"/>
                      <a:pt x="53066" y="730079"/>
                    </a:cubicBezTo>
                    <a:cubicBezTo>
                      <a:pt x="15242" y="736632"/>
                      <a:pt x="78298" y="685340"/>
                      <a:pt x="78298" y="666195"/>
                    </a:cubicBezTo>
                    <a:cubicBezTo>
                      <a:pt x="78298" y="646945"/>
                      <a:pt x="-41460" y="627695"/>
                      <a:pt x="15242" y="576508"/>
                    </a:cubicBezTo>
                    <a:cubicBezTo>
                      <a:pt x="71897" y="525216"/>
                      <a:pt x="84584" y="531769"/>
                      <a:pt x="216782" y="538008"/>
                    </a:cubicBezTo>
                    <a:cubicBezTo>
                      <a:pt x="349179" y="544456"/>
                      <a:pt x="342883" y="531664"/>
                      <a:pt x="380497" y="512519"/>
                    </a:cubicBezTo>
                    <a:cubicBezTo>
                      <a:pt x="418321" y="493164"/>
                      <a:pt x="399547" y="454873"/>
                      <a:pt x="456193" y="422831"/>
                    </a:cubicBezTo>
                    <a:cubicBezTo>
                      <a:pt x="512847" y="390780"/>
                      <a:pt x="714549" y="480372"/>
                      <a:pt x="783624" y="448425"/>
                    </a:cubicBezTo>
                    <a:cubicBezTo>
                      <a:pt x="852976" y="416278"/>
                      <a:pt x="978972" y="480372"/>
                      <a:pt x="1060963" y="461227"/>
                    </a:cubicBezTo>
                    <a:cubicBezTo>
                      <a:pt x="1142745" y="442081"/>
                      <a:pt x="1218335" y="339592"/>
                      <a:pt x="1275047" y="333249"/>
                    </a:cubicBezTo>
                    <a:cubicBezTo>
                      <a:pt x="1331750" y="326895"/>
                      <a:pt x="1356877" y="358842"/>
                      <a:pt x="1401054" y="345945"/>
                    </a:cubicBezTo>
                    <a:cubicBezTo>
                      <a:pt x="1445069" y="333249"/>
                      <a:pt x="1388357" y="288510"/>
                      <a:pt x="1363125" y="256363"/>
                    </a:cubicBezTo>
                    <a:cubicBezTo>
                      <a:pt x="1337998" y="224416"/>
                      <a:pt x="1306423" y="83646"/>
                      <a:pt x="1401054" y="77093"/>
                    </a:cubicBezTo>
                    <a:cubicBezTo>
                      <a:pt x="1495313" y="70740"/>
                      <a:pt x="1552025" y="6760"/>
                      <a:pt x="1602593" y="302"/>
                    </a:cubicBezTo>
                    <a:cubicBezTo>
                      <a:pt x="1652895" y="-6051"/>
                      <a:pt x="1659295" y="89885"/>
                      <a:pt x="1715998" y="89885"/>
                    </a:cubicBezTo>
                    <a:cubicBezTo>
                      <a:pt x="1772652" y="89885"/>
                      <a:pt x="1797836" y="179572"/>
                      <a:pt x="1841851" y="179572"/>
                    </a:cubicBezTo>
                    <a:cubicBezTo>
                      <a:pt x="1886076" y="179572"/>
                      <a:pt x="1879618" y="218072"/>
                      <a:pt x="1942721" y="218072"/>
                    </a:cubicBezTo>
                    <a:cubicBezTo>
                      <a:pt x="2005577" y="218072"/>
                      <a:pt x="2056078" y="134729"/>
                      <a:pt x="2106437" y="141177"/>
                    </a:cubicBezTo>
                    <a:cubicBezTo>
                      <a:pt x="2156739" y="147625"/>
                      <a:pt x="2213498" y="186021"/>
                      <a:pt x="2219746" y="218072"/>
                    </a:cubicBezTo>
                    <a:cubicBezTo>
                      <a:pt x="2226138" y="250114"/>
                      <a:pt x="2194562" y="326800"/>
                      <a:pt x="2156739" y="333249"/>
                    </a:cubicBezTo>
                    <a:cubicBezTo>
                      <a:pt x="2119029" y="339697"/>
                      <a:pt x="2030894" y="339602"/>
                      <a:pt x="1980488" y="333249"/>
                    </a:cubicBezTo>
                    <a:cubicBezTo>
                      <a:pt x="1929910" y="326895"/>
                      <a:pt x="1835594" y="345945"/>
                      <a:pt x="1829202" y="410144"/>
                    </a:cubicBezTo>
                    <a:cubicBezTo>
                      <a:pt x="1823011" y="474028"/>
                      <a:pt x="1804066" y="531778"/>
                      <a:pt x="1879609" y="538017"/>
                    </a:cubicBezTo>
                    <a:cubicBezTo>
                      <a:pt x="1955208" y="544465"/>
                      <a:pt x="2043382" y="474028"/>
                      <a:pt x="2081205" y="486935"/>
                    </a:cubicBezTo>
                    <a:cubicBezTo>
                      <a:pt x="2119029" y="499736"/>
                      <a:pt x="2144308" y="390789"/>
                      <a:pt x="2181970" y="397247"/>
                    </a:cubicBezTo>
                    <a:cubicBezTo>
                      <a:pt x="2219746" y="403591"/>
                      <a:pt x="2238568" y="448434"/>
                      <a:pt x="2282792" y="435642"/>
                    </a:cubicBezTo>
                    <a:cubicBezTo>
                      <a:pt x="2326855" y="422841"/>
                      <a:pt x="2339495" y="467684"/>
                      <a:pt x="2433869" y="448434"/>
                    </a:cubicBezTo>
                    <a:cubicBezTo>
                      <a:pt x="2528394" y="429289"/>
                      <a:pt x="2566218" y="512528"/>
                      <a:pt x="2648048" y="499736"/>
                    </a:cubicBezTo>
                    <a:cubicBezTo>
                      <a:pt x="2729772" y="487163"/>
                      <a:pt x="2880934" y="467923"/>
                      <a:pt x="2899889" y="512785"/>
                    </a:cubicBezTo>
                    <a:close/>
                  </a:path>
                </a:pathLst>
              </a:custGeom>
              <a:gradFill>
                <a:gsLst>
                  <a:gs pos="7300">
                    <a:srgbClr val="FDFDFE"/>
                  </a:gs>
                  <a:gs pos="94940">
                    <a:srgbClr val="DDE3E9"/>
                  </a:gs>
                </a:gsLst>
                <a:lin ang="4809458" scaled="1"/>
              </a:gradFill>
              <a:ln w="1429" cap="flat">
                <a:solidFill>
                  <a:srgbClr val="B4C6D3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9" name="Forme libre : forme 32">
                <a:extLst>
                  <a:ext uri="{FF2B5EF4-FFF2-40B4-BE49-F238E27FC236}">
                    <a16:creationId xmlns:a16="http://schemas.microsoft.com/office/drawing/2014/main" id="{0B10E69D-1184-6C37-8625-60F0D62CE5DC}"/>
                  </a:ext>
                </a:extLst>
              </p:cNvPr>
              <p:cNvSpPr/>
              <p:nvPr/>
            </p:nvSpPr>
            <p:spPr>
              <a:xfrm>
                <a:off x="6174883" y="2151234"/>
                <a:ext cx="625390" cy="270833"/>
              </a:xfrm>
              <a:custGeom>
                <a:avLst/>
                <a:gdLst>
                  <a:gd name="connsiteX0" fmla="*/ 500324 w 1493140"/>
                  <a:gd name="connsiteY0" fmla="*/ 117789 h 646622"/>
                  <a:gd name="connsiteX1" fmla="*/ 729181 w 1493140"/>
                  <a:gd name="connsiteY1" fmla="*/ 18633 h 646622"/>
                  <a:gd name="connsiteX2" fmla="*/ 942274 w 1493140"/>
                  <a:gd name="connsiteY2" fmla="*/ 3022 h 646622"/>
                  <a:gd name="connsiteX3" fmla="*/ 1370118 w 1493140"/>
                  <a:gd name="connsiteY3" fmla="*/ 35798 h 646622"/>
                  <a:gd name="connsiteX4" fmla="*/ 1491124 w 1493140"/>
                  <a:gd name="connsiteY4" fmla="*/ 134229 h 646622"/>
                  <a:gd name="connsiteX5" fmla="*/ 1388483 w 1493140"/>
                  <a:gd name="connsiteY5" fmla="*/ 320166 h 646622"/>
                  <a:gd name="connsiteX6" fmla="*/ 1296452 w 1493140"/>
                  <a:gd name="connsiteY6" fmla="*/ 486121 h 646622"/>
                  <a:gd name="connsiteX7" fmla="*/ 1091998 w 1493140"/>
                  <a:gd name="connsiteY7" fmla="*/ 543766 h 646622"/>
                  <a:gd name="connsiteX8" fmla="*/ 240311 w 1493140"/>
                  <a:gd name="connsiteY8" fmla="*/ 564054 h 646622"/>
                  <a:gd name="connsiteX9" fmla="*/ 66765 w 1493140"/>
                  <a:gd name="connsiteY9" fmla="*/ 273761 h 646622"/>
                  <a:gd name="connsiteX10" fmla="*/ 254465 w 1493140"/>
                  <a:gd name="connsiteY10" fmla="*/ 224231 h 646622"/>
                  <a:gd name="connsiteX11" fmla="*/ 418447 w 1493140"/>
                  <a:gd name="connsiteY11" fmla="*/ 142344 h 646622"/>
                  <a:gd name="connsiteX12" fmla="*/ 500267 w 1493140"/>
                  <a:gd name="connsiteY12" fmla="*/ 117960 h 646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93140" h="646622">
                    <a:moveTo>
                      <a:pt x="500324" y="117789"/>
                    </a:moveTo>
                    <a:cubicBezTo>
                      <a:pt x="625082" y="124552"/>
                      <a:pt x="643389" y="67116"/>
                      <a:pt x="729181" y="18633"/>
                    </a:cubicBezTo>
                    <a:cubicBezTo>
                      <a:pt x="780054" y="-10189"/>
                      <a:pt x="876619" y="3022"/>
                      <a:pt x="942274" y="3022"/>
                    </a:cubicBezTo>
                    <a:cubicBezTo>
                      <a:pt x="1094494" y="3022"/>
                      <a:pt x="1217109" y="34445"/>
                      <a:pt x="1370118" y="35798"/>
                    </a:cubicBezTo>
                    <a:cubicBezTo>
                      <a:pt x="1461320" y="36626"/>
                      <a:pt x="1480828" y="45894"/>
                      <a:pt x="1491124" y="134229"/>
                    </a:cubicBezTo>
                    <a:cubicBezTo>
                      <a:pt x="1504707" y="251072"/>
                      <a:pt x="1447376" y="250662"/>
                      <a:pt x="1388483" y="320166"/>
                    </a:cubicBezTo>
                    <a:cubicBezTo>
                      <a:pt x="1341763" y="375621"/>
                      <a:pt x="1371833" y="446268"/>
                      <a:pt x="1296452" y="486121"/>
                    </a:cubicBezTo>
                    <a:cubicBezTo>
                      <a:pt x="1234283" y="519306"/>
                      <a:pt x="1158587" y="524306"/>
                      <a:pt x="1091998" y="543766"/>
                    </a:cubicBezTo>
                    <a:cubicBezTo>
                      <a:pt x="850082" y="614517"/>
                      <a:pt x="464539" y="724084"/>
                      <a:pt x="240311" y="564054"/>
                    </a:cubicBezTo>
                    <a:cubicBezTo>
                      <a:pt x="144899" y="495903"/>
                      <a:pt x="-123964" y="406939"/>
                      <a:pt x="66765" y="273761"/>
                    </a:cubicBezTo>
                    <a:cubicBezTo>
                      <a:pt x="131173" y="228812"/>
                      <a:pt x="172426" y="233289"/>
                      <a:pt x="254465" y="224231"/>
                    </a:cubicBezTo>
                    <a:cubicBezTo>
                      <a:pt x="335932" y="214972"/>
                      <a:pt x="354611" y="179806"/>
                      <a:pt x="418447" y="142344"/>
                    </a:cubicBezTo>
                    <a:lnTo>
                      <a:pt x="500267" y="117960"/>
                    </a:lnTo>
                    <a:close/>
                  </a:path>
                </a:pathLst>
              </a:custGeom>
              <a:gradFill>
                <a:gsLst>
                  <a:gs pos="7300">
                    <a:srgbClr val="FDFDFE"/>
                  </a:gs>
                  <a:gs pos="94940">
                    <a:srgbClr val="DDE3E9"/>
                  </a:gs>
                </a:gsLst>
                <a:lin ang="5999946" scaled="1"/>
              </a:gradFill>
              <a:ln w="1429" cap="flat">
                <a:solidFill>
                  <a:srgbClr val="B4C6D3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41" name="Forme libre : forme 67">
              <a:extLst>
                <a:ext uri="{FF2B5EF4-FFF2-40B4-BE49-F238E27FC236}">
                  <a16:creationId xmlns:a16="http://schemas.microsoft.com/office/drawing/2014/main" id="{439B608A-7CC1-A647-7D75-FDD5C3F56A54}"/>
                </a:ext>
              </a:extLst>
            </p:cNvPr>
            <p:cNvSpPr/>
            <p:nvPr/>
          </p:nvSpPr>
          <p:spPr>
            <a:xfrm>
              <a:off x="5575917" y="2858369"/>
              <a:ext cx="4018435" cy="635293"/>
            </a:xfrm>
            <a:custGeom>
              <a:avLst/>
              <a:gdLst>
                <a:gd name="connsiteX0" fmla="*/ 68979 w 4018435"/>
                <a:gd name="connsiteY0" fmla="*/ 390799 h 635293"/>
                <a:gd name="connsiteX1" fmla="*/ 422547 w 4018435"/>
                <a:gd name="connsiteY1" fmla="*/ 165247 h 635293"/>
                <a:gd name="connsiteX2" fmla="*/ 837075 w 4018435"/>
                <a:gd name="connsiteY2" fmla="*/ 226207 h 635293"/>
                <a:gd name="connsiteX3" fmla="*/ 1361331 w 4018435"/>
                <a:gd name="connsiteY3" fmla="*/ 110383 h 635293"/>
                <a:gd name="connsiteX4" fmla="*/ 1781955 w 4018435"/>
                <a:gd name="connsiteY4" fmla="*/ 232303 h 635293"/>
                <a:gd name="connsiteX5" fmla="*/ 2397651 w 4018435"/>
                <a:gd name="connsiteY5" fmla="*/ 55519 h 635293"/>
                <a:gd name="connsiteX6" fmla="*/ 2909715 w 4018435"/>
                <a:gd name="connsiteY6" fmla="*/ 201823 h 635293"/>
                <a:gd name="connsiteX7" fmla="*/ 3403491 w 4018435"/>
                <a:gd name="connsiteY7" fmla="*/ 655 h 635293"/>
                <a:gd name="connsiteX8" fmla="*/ 3860691 w 4018435"/>
                <a:gd name="connsiteY8" fmla="*/ 140863 h 635293"/>
                <a:gd name="connsiteX9" fmla="*/ 3982611 w 4018435"/>
                <a:gd name="connsiteY9" fmla="*/ 238399 h 635293"/>
                <a:gd name="connsiteX10" fmla="*/ 4006995 w 4018435"/>
                <a:gd name="connsiteY10" fmla="*/ 470047 h 635293"/>
                <a:gd name="connsiteX11" fmla="*/ 3818019 w 4018435"/>
                <a:gd name="connsiteY11" fmla="*/ 543199 h 635293"/>
                <a:gd name="connsiteX12" fmla="*/ 2269635 w 4018435"/>
                <a:gd name="connsiteY12" fmla="*/ 573679 h 635293"/>
                <a:gd name="connsiteX13" fmla="*/ 513987 w 4018435"/>
                <a:gd name="connsiteY13" fmla="*/ 634639 h 635293"/>
                <a:gd name="connsiteX14" fmla="*/ 38499 w 4018435"/>
                <a:gd name="connsiteY14" fmla="*/ 531007 h 635293"/>
                <a:gd name="connsiteX15" fmla="*/ 68979 w 4018435"/>
                <a:gd name="connsiteY15" fmla="*/ 390799 h 63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18435" h="635293">
                  <a:moveTo>
                    <a:pt x="68979" y="390799"/>
                  </a:moveTo>
                  <a:cubicBezTo>
                    <a:pt x="132987" y="329839"/>
                    <a:pt x="294531" y="192679"/>
                    <a:pt x="422547" y="165247"/>
                  </a:cubicBezTo>
                  <a:cubicBezTo>
                    <a:pt x="550563" y="137815"/>
                    <a:pt x="680611" y="235351"/>
                    <a:pt x="837075" y="226207"/>
                  </a:cubicBezTo>
                  <a:cubicBezTo>
                    <a:pt x="993539" y="217063"/>
                    <a:pt x="1203851" y="109367"/>
                    <a:pt x="1361331" y="110383"/>
                  </a:cubicBezTo>
                  <a:cubicBezTo>
                    <a:pt x="1518811" y="111399"/>
                    <a:pt x="1609235" y="241447"/>
                    <a:pt x="1781955" y="232303"/>
                  </a:cubicBezTo>
                  <a:cubicBezTo>
                    <a:pt x="1954675" y="223159"/>
                    <a:pt x="2209691" y="60599"/>
                    <a:pt x="2397651" y="55519"/>
                  </a:cubicBezTo>
                  <a:cubicBezTo>
                    <a:pt x="2585611" y="50439"/>
                    <a:pt x="2742075" y="210967"/>
                    <a:pt x="2909715" y="201823"/>
                  </a:cubicBezTo>
                  <a:cubicBezTo>
                    <a:pt x="3077355" y="192679"/>
                    <a:pt x="3244995" y="10815"/>
                    <a:pt x="3403491" y="655"/>
                  </a:cubicBezTo>
                  <a:cubicBezTo>
                    <a:pt x="3561987" y="-9505"/>
                    <a:pt x="3764171" y="101239"/>
                    <a:pt x="3860691" y="140863"/>
                  </a:cubicBezTo>
                  <a:cubicBezTo>
                    <a:pt x="3957211" y="180487"/>
                    <a:pt x="3958227" y="183535"/>
                    <a:pt x="3982611" y="238399"/>
                  </a:cubicBezTo>
                  <a:cubicBezTo>
                    <a:pt x="4006995" y="293263"/>
                    <a:pt x="4034427" y="419247"/>
                    <a:pt x="4006995" y="470047"/>
                  </a:cubicBezTo>
                  <a:cubicBezTo>
                    <a:pt x="3979563" y="520847"/>
                    <a:pt x="4107579" y="525927"/>
                    <a:pt x="3818019" y="543199"/>
                  </a:cubicBezTo>
                  <a:cubicBezTo>
                    <a:pt x="3528459" y="560471"/>
                    <a:pt x="2269635" y="573679"/>
                    <a:pt x="2269635" y="573679"/>
                  </a:cubicBezTo>
                  <a:cubicBezTo>
                    <a:pt x="1718963" y="588919"/>
                    <a:pt x="885843" y="641751"/>
                    <a:pt x="513987" y="634639"/>
                  </a:cubicBezTo>
                  <a:cubicBezTo>
                    <a:pt x="142131" y="627527"/>
                    <a:pt x="109619" y="571647"/>
                    <a:pt x="38499" y="531007"/>
                  </a:cubicBezTo>
                  <a:cubicBezTo>
                    <a:pt x="-32621" y="490367"/>
                    <a:pt x="4971" y="451759"/>
                    <a:pt x="68979" y="39079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2" name="Image 69">
              <a:extLst>
                <a:ext uri="{FF2B5EF4-FFF2-40B4-BE49-F238E27FC236}">
                  <a16:creationId xmlns:a16="http://schemas.microsoft.com/office/drawing/2014/main" id="{E8962E31-6A7D-FEA0-230E-C8CBDD6C6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6507" y="3139924"/>
              <a:ext cx="2384983" cy="17002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43" name="Rectangle 70">
              <a:extLst>
                <a:ext uri="{FF2B5EF4-FFF2-40B4-BE49-F238E27FC236}">
                  <a16:creationId xmlns:a16="http://schemas.microsoft.com/office/drawing/2014/main" id="{C9B30B5F-9D99-B727-1A13-E59F93344616}"/>
                </a:ext>
              </a:extLst>
            </p:cNvPr>
            <p:cNvSpPr/>
            <p:nvPr/>
          </p:nvSpPr>
          <p:spPr>
            <a:xfrm>
              <a:off x="6371007" y="3118959"/>
              <a:ext cx="2401009" cy="169278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71">
              <a:extLst>
                <a:ext uri="{FF2B5EF4-FFF2-40B4-BE49-F238E27FC236}">
                  <a16:creationId xmlns:a16="http://schemas.microsoft.com/office/drawing/2014/main" id="{3007A4F5-E694-7EE8-0845-AE968F5CDCC5}"/>
                </a:ext>
              </a:extLst>
            </p:cNvPr>
            <p:cNvSpPr/>
            <p:nvPr/>
          </p:nvSpPr>
          <p:spPr>
            <a:xfrm>
              <a:off x="5593634" y="1315429"/>
              <a:ext cx="3995720" cy="39957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0" name="Groupe 78">
            <a:extLst>
              <a:ext uri="{FF2B5EF4-FFF2-40B4-BE49-F238E27FC236}">
                <a16:creationId xmlns:a16="http://schemas.microsoft.com/office/drawing/2014/main" id="{F8ECC0B4-C883-81F7-501E-086931A137B9}"/>
              </a:ext>
            </a:extLst>
          </p:cNvPr>
          <p:cNvGrpSpPr/>
          <p:nvPr/>
        </p:nvGrpSpPr>
        <p:grpSpPr>
          <a:xfrm>
            <a:off x="7131670" y="4441575"/>
            <a:ext cx="1358728" cy="1298925"/>
            <a:chOff x="1241510" y="1324945"/>
            <a:chExt cx="4020288" cy="3999920"/>
          </a:xfrm>
        </p:grpSpPr>
        <p:grpSp>
          <p:nvGrpSpPr>
            <p:cNvPr id="51" name="Groupe 66">
              <a:extLst>
                <a:ext uri="{FF2B5EF4-FFF2-40B4-BE49-F238E27FC236}">
                  <a16:creationId xmlns:a16="http://schemas.microsoft.com/office/drawing/2014/main" id="{647C190E-2399-C3E3-E5E6-E1B51CF9E9D3}"/>
                </a:ext>
              </a:extLst>
            </p:cNvPr>
            <p:cNvGrpSpPr/>
            <p:nvPr/>
          </p:nvGrpSpPr>
          <p:grpSpPr>
            <a:xfrm>
              <a:off x="1253541" y="1325562"/>
              <a:ext cx="4007009" cy="3999303"/>
              <a:chOff x="1253541" y="1325562"/>
              <a:chExt cx="4007009" cy="3999303"/>
            </a:xfrm>
          </p:grpSpPr>
          <p:grpSp>
            <p:nvGrpSpPr>
              <p:cNvPr id="56" name="Groupe 2">
                <a:extLst>
                  <a:ext uri="{FF2B5EF4-FFF2-40B4-BE49-F238E27FC236}">
                    <a16:creationId xmlns:a16="http://schemas.microsoft.com/office/drawing/2014/main" id="{3064BCE0-C230-A54E-78A5-A81E5D48AD96}"/>
                  </a:ext>
                </a:extLst>
              </p:cNvPr>
              <p:cNvGrpSpPr/>
              <p:nvPr/>
            </p:nvGrpSpPr>
            <p:grpSpPr>
              <a:xfrm>
                <a:off x="1253541" y="1325562"/>
                <a:ext cx="3996065" cy="3999303"/>
                <a:chOff x="1253541" y="1325562"/>
                <a:chExt cx="3996065" cy="3999303"/>
              </a:xfrm>
            </p:grpSpPr>
            <p:grpSp>
              <p:nvGrpSpPr>
                <p:cNvPr id="58" name="Groupe 3">
                  <a:extLst>
                    <a:ext uri="{FF2B5EF4-FFF2-40B4-BE49-F238E27FC236}">
                      <a16:creationId xmlns:a16="http://schemas.microsoft.com/office/drawing/2014/main" id="{E374709B-DFBE-8746-AF47-B2728696D5A3}"/>
                    </a:ext>
                  </a:extLst>
                </p:cNvPr>
                <p:cNvGrpSpPr/>
                <p:nvPr/>
              </p:nvGrpSpPr>
              <p:grpSpPr>
                <a:xfrm>
                  <a:off x="1253541" y="1325562"/>
                  <a:ext cx="3996065" cy="3999303"/>
                  <a:chOff x="4710881" y="1159369"/>
                  <a:chExt cx="914479" cy="915220"/>
                </a:xfrm>
              </p:grpSpPr>
              <p:sp>
                <p:nvSpPr>
                  <p:cNvPr id="77" name="Ellipse 24">
                    <a:extLst>
                      <a:ext uri="{FF2B5EF4-FFF2-40B4-BE49-F238E27FC236}">
                        <a16:creationId xmlns:a16="http://schemas.microsoft.com/office/drawing/2014/main" id="{2108697B-D333-A555-DECB-33047FB9B16E}"/>
                      </a:ext>
                    </a:extLst>
                  </p:cNvPr>
                  <p:cNvSpPr/>
                  <p:nvPr/>
                </p:nvSpPr>
                <p:spPr>
                  <a:xfrm>
                    <a:off x="4710960" y="1159369"/>
                    <a:ext cx="914400" cy="914400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78" name="Image 25">
                    <a:extLst>
                      <a:ext uri="{FF2B5EF4-FFF2-40B4-BE49-F238E27FC236}">
                        <a16:creationId xmlns:a16="http://schemas.microsoft.com/office/drawing/2014/main" id="{BC036D0D-3BE9-8B26-EEE3-DD59E7D0F9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t="45879"/>
                  <a:stretch/>
                </p:blipFill>
                <p:spPr>
                  <a:xfrm>
                    <a:off x="4710881" y="1579661"/>
                    <a:ext cx="914479" cy="49492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9" name="Ellipse 5">
                  <a:extLst>
                    <a:ext uri="{FF2B5EF4-FFF2-40B4-BE49-F238E27FC236}">
                      <a16:creationId xmlns:a16="http://schemas.microsoft.com/office/drawing/2014/main" id="{8D54C8D7-1825-21DE-E825-5DEF24C4FC21}"/>
                    </a:ext>
                  </a:extLst>
                </p:cNvPr>
                <p:cNvSpPr/>
                <p:nvPr/>
              </p:nvSpPr>
              <p:spPr>
                <a:xfrm>
                  <a:off x="3551267" y="1930285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" name="Ellipse 6">
                  <a:extLst>
                    <a:ext uri="{FF2B5EF4-FFF2-40B4-BE49-F238E27FC236}">
                      <a16:creationId xmlns:a16="http://schemas.microsoft.com/office/drawing/2014/main" id="{65120486-1877-233B-D545-778A553AEEBA}"/>
                    </a:ext>
                  </a:extLst>
                </p:cNvPr>
                <p:cNvSpPr/>
                <p:nvPr/>
              </p:nvSpPr>
              <p:spPr>
                <a:xfrm>
                  <a:off x="3425190" y="1533135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" name="Ellipse 7">
                  <a:extLst>
                    <a:ext uri="{FF2B5EF4-FFF2-40B4-BE49-F238E27FC236}">
                      <a16:creationId xmlns:a16="http://schemas.microsoft.com/office/drawing/2014/main" id="{6B358F57-4576-454D-1A43-D8C589248135}"/>
                    </a:ext>
                  </a:extLst>
                </p:cNvPr>
                <p:cNvSpPr/>
                <p:nvPr/>
              </p:nvSpPr>
              <p:spPr>
                <a:xfrm>
                  <a:off x="2747010" y="2069816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" name="Ellipse 8">
                  <a:extLst>
                    <a:ext uri="{FF2B5EF4-FFF2-40B4-BE49-F238E27FC236}">
                      <a16:creationId xmlns:a16="http://schemas.microsoft.com/office/drawing/2014/main" id="{8D58A67D-DAA4-CDE4-8FD0-15619AB81919}"/>
                    </a:ext>
                  </a:extLst>
                </p:cNvPr>
                <p:cNvSpPr/>
                <p:nvPr/>
              </p:nvSpPr>
              <p:spPr>
                <a:xfrm>
                  <a:off x="2173605" y="2041855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" name="Ellipse 9">
                  <a:extLst>
                    <a:ext uri="{FF2B5EF4-FFF2-40B4-BE49-F238E27FC236}">
                      <a16:creationId xmlns:a16="http://schemas.microsoft.com/office/drawing/2014/main" id="{4D15FF01-0267-E987-5307-E4B080B2A206}"/>
                    </a:ext>
                  </a:extLst>
                </p:cNvPr>
                <p:cNvSpPr/>
                <p:nvPr/>
              </p:nvSpPr>
              <p:spPr>
                <a:xfrm>
                  <a:off x="1600200" y="2446710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" name="Ellipse 10">
                  <a:extLst>
                    <a:ext uri="{FF2B5EF4-FFF2-40B4-BE49-F238E27FC236}">
                      <a16:creationId xmlns:a16="http://schemas.microsoft.com/office/drawing/2014/main" id="{EE5B7673-D06D-50CF-DB72-CB5A05B56EEF}"/>
                    </a:ext>
                  </a:extLst>
                </p:cNvPr>
                <p:cNvSpPr/>
                <p:nvPr/>
              </p:nvSpPr>
              <p:spPr>
                <a:xfrm>
                  <a:off x="1800122" y="2476588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" name="Ellipse 11">
                  <a:extLst>
                    <a:ext uri="{FF2B5EF4-FFF2-40B4-BE49-F238E27FC236}">
                      <a16:creationId xmlns:a16="http://schemas.microsoft.com/office/drawing/2014/main" id="{0A2D355B-4299-2676-377A-A09A1C0E8A83}"/>
                    </a:ext>
                  </a:extLst>
                </p:cNvPr>
                <p:cNvSpPr/>
                <p:nvPr/>
              </p:nvSpPr>
              <p:spPr>
                <a:xfrm>
                  <a:off x="4497527" y="2483680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" name="Ellipse 12">
                  <a:extLst>
                    <a:ext uri="{FF2B5EF4-FFF2-40B4-BE49-F238E27FC236}">
                      <a16:creationId xmlns:a16="http://schemas.microsoft.com/office/drawing/2014/main" id="{FC6A3D5F-1038-4861-02FE-2F2952B0C02F}"/>
                    </a:ext>
                  </a:extLst>
                </p:cNvPr>
                <p:cNvSpPr/>
                <p:nvPr/>
              </p:nvSpPr>
              <p:spPr>
                <a:xfrm>
                  <a:off x="4264633" y="2336774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" name="Ellipse 13">
                  <a:extLst>
                    <a:ext uri="{FF2B5EF4-FFF2-40B4-BE49-F238E27FC236}">
                      <a16:creationId xmlns:a16="http://schemas.microsoft.com/office/drawing/2014/main" id="{842338F8-417D-8CC3-6B35-B86936F507EC}"/>
                    </a:ext>
                  </a:extLst>
                </p:cNvPr>
                <p:cNvSpPr/>
                <p:nvPr/>
              </p:nvSpPr>
              <p:spPr>
                <a:xfrm>
                  <a:off x="4649927" y="2916496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" name="Ellipse 14">
                  <a:extLst>
                    <a:ext uri="{FF2B5EF4-FFF2-40B4-BE49-F238E27FC236}">
                      <a16:creationId xmlns:a16="http://schemas.microsoft.com/office/drawing/2014/main" id="{F04228C4-8AA6-9C7B-865F-8FE37D45A5A3}"/>
                    </a:ext>
                  </a:extLst>
                </p:cNvPr>
                <p:cNvSpPr/>
                <p:nvPr/>
              </p:nvSpPr>
              <p:spPr>
                <a:xfrm>
                  <a:off x="4849849" y="2946374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" name="Ellipse 15">
                  <a:extLst>
                    <a:ext uri="{FF2B5EF4-FFF2-40B4-BE49-F238E27FC236}">
                      <a16:creationId xmlns:a16="http://schemas.microsoft.com/office/drawing/2014/main" id="{CEA8D8DE-3F00-9EBB-81EC-4D26FADCE997}"/>
                    </a:ext>
                  </a:extLst>
                </p:cNvPr>
                <p:cNvSpPr/>
                <p:nvPr/>
              </p:nvSpPr>
              <p:spPr>
                <a:xfrm>
                  <a:off x="3927423" y="2079049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" name="Ellipse 16">
                  <a:extLst>
                    <a:ext uri="{FF2B5EF4-FFF2-40B4-BE49-F238E27FC236}">
                      <a16:creationId xmlns:a16="http://schemas.microsoft.com/office/drawing/2014/main" id="{6068BA53-9FC5-62B7-9B8E-16409F5CFF4A}"/>
                    </a:ext>
                  </a:extLst>
                </p:cNvPr>
                <p:cNvSpPr/>
                <p:nvPr/>
              </p:nvSpPr>
              <p:spPr>
                <a:xfrm>
                  <a:off x="3946681" y="2382692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" name="Forme libre : forme 17">
                  <a:extLst>
                    <a:ext uri="{FF2B5EF4-FFF2-40B4-BE49-F238E27FC236}">
                      <a16:creationId xmlns:a16="http://schemas.microsoft.com/office/drawing/2014/main" id="{AF4150E1-09DF-E1FB-A618-BFE0FD9EB373}"/>
                    </a:ext>
                  </a:extLst>
                </p:cNvPr>
                <p:cNvSpPr/>
                <p:nvPr/>
              </p:nvSpPr>
              <p:spPr>
                <a:xfrm rot="20876766">
                  <a:off x="4084240" y="1504479"/>
                  <a:ext cx="529343" cy="558133"/>
                </a:xfrm>
                <a:custGeom>
                  <a:avLst/>
                  <a:gdLst>
                    <a:gd name="connsiteX0" fmla="*/ 153645 w 529343"/>
                    <a:gd name="connsiteY0" fmla="*/ 7324 h 558133"/>
                    <a:gd name="connsiteX1" fmla="*/ 129325 w 529343"/>
                    <a:gd name="connsiteY1" fmla="*/ 0 h 558133"/>
                    <a:gd name="connsiteX2" fmla="*/ 8533 w 529343"/>
                    <a:gd name="connsiteY2" fmla="*/ 173277 h 558133"/>
                    <a:gd name="connsiteX3" fmla="*/ 49955 w 529343"/>
                    <a:gd name="connsiteY3" fmla="*/ 412595 h 558133"/>
                    <a:gd name="connsiteX4" fmla="*/ 329113 w 529343"/>
                    <a:gd name="connsiteY4" fmla="*/ 555083 h 558133"/>
                    <a:gd name="connsiteX5" fmla="*/ 529343 w 529343"/>
                    <a:gd name="connsiteY5" fmla="*/ 456323 h 558133"/>
                    <a:gd name="connsiteX6" fmla="*/ 368919 w 529343"/>
                    <a:gd name="connsiteY6" fmla="*/ 192258 h 558133"/>
                    <a:gd name="connsiteX7" fmla="*/ 153645 w 529343"/>
                    <a:gd name="connsiteY7" fmla="*/ 7324 h 558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9343" h="558133">
                      <a:moveTo>
                        <a:pt x="153645" y="7324"/>
                      </a:moveTo>
                      <a:cubicBezTo>
                        <a:pt x="142857" y="1912"/>
                        <a:pt x="129325" y="0"/>
                        <a:pt x="129325" y="0"/>
                      </a:cubicBezTo>
                      <a:cubicBezTo>
                        <a:pt x="129325" y="0"/>
                        <a:pt x="41782" y="30762"/>
                        <a:pt x="8533" y="173277"/>
                      </a:cubicBezTo>
                      <a:cubicBezTo>
                        <a:pt x="-24723" y="315796"/>
                        <a:pt x="49955" y="412595"/>
                        <a:pt x="49955" y="412595"/>
                      </a:cubicBezTo>
                      <a:cubicBezTo>
                        <a:pt x="49955" y="412595"/>
                        <a:pt x="153688" y="582795"/>
                        <a:pt x="329113" y="555083"/>
                      </a:cubicBezTo>
                      <a:cubicBezTo>
                        <a:pt x="501830" y="527798"/>
                        <a:pt x="529343" y="456323"/>
                        <a:pt x="529343" y="456323"/>
                      </a:cubicBezTo>
                      <a:cubicBezTo>
                        <a:pt x="529343" y="456323"/>
                        <a:pt x="477980" y="333937"/>
                        <a:pt x="368919" y="192258"/>
                      </a:cubicBezTo>
                      <a:cubicBezTo>
                        <a:pt x="290663" y="90600"/>
                        <a:pt x="194572" y="27857"/>
                        <a:pt x="153645" y="7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72" name="Forme libre : forme 18">
                  <a:extLst>
                    <a:ext uri="{FF2B5EF4-FFF2-40B4-BE49-F238E27FC236}">
                      <a16:creationId xmlns:a16="http://schemas.microsoft.com/office/drawing/2014/main" id="{BCFA4902-FF32-B27E-2887-927DCE108E78}"/>
                    </a:ext>
                  </a:extLst>
                </p:cNvPr>
                <p:cNvSpPr/>
                <p:nvPr/>
              </p:nvSpPr>
              <p:spPr>
                <a:xfrm rot="20876766">
                  <a:off x="4168381" y="1671786"/>
                  <a:ext cx="104632" cy="215338"/>
                </a:xfrm>
                <a:custGeom>
                  <a:avLst/>
                  <a:gdLst>
                    <a:gd name="connsiteX0" fmla="*/ 38846 w 104632"/>
                    <a:gd name="connsiteY0" fmla="*/ 108558 h 215338"/>
                    <a:gd name="connsiteX1" fmla="*/ 14791 w 104632"/>
                    <a:gd name="connsiteY1" fmla="*/ 87142 h 215338"/>
                    <a:gd name="connsiteX2" fmla="*/ 18747 w 104632"/>
                    <a:gd name="connsiteY2" fmla="*/ 52005 h 215338"/>
                    <a:gd name="connsiteX3" fmla="*/ 57432 w 104632"/>
                    <a:gd name="connsiteY3" fmla="*/ 4 h 215338"/>
                    <a:gd name="connsiteX4" fmla="*/ 103116 w 104632"/>
                    <a:gd name="connsiteY4" fmla="*/ 47413 h 215338"/>
                    <a:gd name="connsiteX5" fmla="*/ 55411 w 104632"/>
                    <a:gd name="connsiteY5" fmla="*/ 103658 h 215338"/>
                    <a:gd name="connsiteX6" fmla="*/ 96642 w 104632"/>
                    <a:gd name="connsiteY6" fmla="*/ 142180 h 215338"/>
                    <a:gd name="connsiteX7" fmla="*/ 104373 w 104632"/>
                    <a:gd name="connsiteY7" fmla="*/ 178324 h 215338"/>
                    <a:gd name="connsiteX8" fmla="*/ 98195 w 104632"/>
                    <a:gd name="connsiteY8" fmla="*/ 190436 h 215338"/>
                    <a:gd name="connsiteX9" fmla="*/ 103062 w 104632"/>
                    <a:gd name="connsiteY9" fmla="*/ 206541 h 215338"/>
                    <a:gd name="connsiteX10" fmla="*/ 59202 w 104632"/>
                    <a:gd name="connsiteY10" fmla="*/ 201771 h 215338"/>
                    <a:gd name="connsiteX11" fmla="*/ 17556 w 104632"/>
                    <a:gd name="connsiteY11" fmla="*/ 202609 h 215338"/>
                    <a:gd name="connsiteX12" fmla="*/ 88 w 104632"/>
                    <a:gd name="connsiteY12" fmla="*/ 154642 h 215338"/>
                    <a:gd name="connsiteX13" fmla="*/ 34896 w 104632"/>
                    <a:gd name="connsiteY13" fmla="*/ 115078 h 215338"/>
                    <a:gd name="connsiteX14" fmla="*/ 38846 w 104632"/>
                    <a:gd name="connsiteY14" fmla="*/ 108558 h 215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4632" h="215338">
                      <a:moveTo>
                        <a:pt x="38846" y="108558"/>
                      </a:moveTo>
                      <a:cubicBezTo>
                        <a:pt x="25152" y="116042"/>
                        <a:pt x="18013" y="98211"/>
                        <a:pt x="14791" y="87142"/>
                      </a:cubicBezTo>
                      <a:cubicBezTo>
                        <a:pt x="10318" y="71780"/>
                        <a:pt x="13628" y="67498"/>
                        <a:pt x="18747" y="52005"/>
                      </a:cubicBezTo>
                      <a:cubicBezTo>
                        <a:pt x="24936" y="33274"/>
                        <a:pt x="32460" y="-429"/>
                        <a:pt x="57432" y="4"/>
                      </a:cubicBezTo>
                      <a:cubicBezTo>
                        <a:pt x="74650" y="310"/>
                        <a:pt x="105702" y="29976"/>
                        <a:pt x="103116" y="47413"/>
                      </a:cubicBezTo>
                      <a:cubicBezTo>
                        <a:pt x="100284" y="66517"/>
                        <a:pt x="67069" y="90401"/>
                        <a:pt x="55411" y="103658"/>
                      </a:cubicBezTo>
                      <a:cubicBezTo>
                        <a:pt x="77812" y="113103"/>
                        <a:pt x="85464" y="118340"/>
                        <a:pt x="96642" y="142180"/>
                      </a:cubicBezTo>
                      <a:cubicBezTo>
                        <a:pt x="103628" y="157080"/>
                        <a:pt x="105373" y="165192"/>
                        <a:pt x="104373" y="178324"/>
                      </a:cubicBezTo>
                      <a:cubicBezTo>
                        <a:pt x="104469" y="177018"/>
                        <a:pt x="98424" y="189716"/>
                        <a:pt x="98195" y="190436"/>
                      </a:cubicBezTo>
                      <a:cubicBezTo>
                        <a:pt x="97774" y="191803"/>
                        <a:pt x="102544" y="204183"/>
                        <a:pt x="103062" y="206541"/>
                      </a:cubicBezTo>
                      <a:cubicBezTo>
                        <a:pt x="87664" y="215697"/>
                        <a:pt x="78423" y="194027"/>
                        <a:pt x="59202" y="201771"/>
                      </a:cubicBezTo>
                      <a:cubicBezTo>
                        <a:pt x="41845" y="208779"/>
                        <a:pt x="32813" y="227975"/>
                        <a:pt x="17556" y="202609"/>
                      </a:cubicBezTo>
                      <a:cubicBezTo>
                        <a:pt x="14177" y="196977"/>
                        <a:pt x="-1304" y="160483"/>
                        <a:pt x="88" y="154642"/>
                      </a:cubicBezTo>
                      <a:cubicBezTo>
                        <a:pt x="4873" y="134541"/>
                        <a:pt x="39792" y="144594"/>
                        <a:pt x="34896" y="115078"/>
                      </a:cubicBezTo>
                      <a:lnTo>
                        <a:pt x="38846" y="108558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73" name="Forme libre : forme 19">
                  <a:extLst>
                    <a:ext uri="{FF2B5EF4-FFF2-40B4-BE49-F238E27FC236}">
                      <a16:creationId xmlns:a16="http://schemas.microsoft.com/office/drawing/2014/main" id="{9CAA1D8D-E94B-714A-FFB6-CE045185FF8D}"/>
                    </a:ext>
                  </a:extLst>
                </p:cNvPr>
                <p:cNvSpPr/>
                <p:nvPr/>
              </p:nvSpPr>
              <p:spPr>
                <a:xfrm rot="20876766">
                  <a:off x="4135242" y="1843220"/>
                  <a:ext cx="40666" cy="53007"/>
                </a:xfrm>
                <a:custGeom>
                  <a:avLst/>
                  <a:gdLst>
                    <a:gd name="connsiteX0" fmla="*/ 36847 w 40666"/>
                    <a:gd name="connsiteY0" fmla="*/ 34729 h 53007"/>
                    <a:gd name="connsiteX1" fmla="*/ 1502 w 40666"/>
                    <a:gd name="connsiteY1" fmla="*/ 13074 h 53007"/>
                    <a:gd name="connsiteX2" fmla="*/ 38240 w 40666"/>
                    <a:gd name="connsiteY2" fmla="*/ 48688 h 53007"/>
                    <a:gd name="connsiteX3" fmla="*/ 40493 w 40666"/>
                    <a:gd name="connsiteY3" fmla="*/ 40583 h 53007"/>
                    <a:gd name="connsiteX4" fmla="*/ 36847 w 40666"/>
                    <a:gd name="connsiteY4" fmla="*/ 34729 h 53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666" h="53007">
                      <a:moveTo>
                        <a:pt x="36847" y="34729"/>
                      </a:moveTo>
                      <a:cubicBezTo>
                        <a:pt x="31186" y="22653"/>
                        <a:pt x="13996" y="-21743"/>
                        <a:pt x="1502" y="13074"/>
                      </a:cubicBezTo>
                      <a:cubicBezTo>
                        <a:pt x="-6199" y="34544"/>
                        <a:pt x="17179" y="64205"/>
                        <a:pt x="38240" y="48688"/>
                      </a:cubicBezTo>
                      <a:cubicBezTo>
                        <a:pt x="38304" y="45657"/>
                        <a:pt x="41425" y="43375"/>
                        <a:pt x="40493" y="40583"/>
                      </a:cubicBezTo>
                      <a:lnTo>
                        <a:pt x="36847" y="34729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74" name="Forme libre : forme 20">
                  <a:extLst>
                    <a:ext uri="{FF2B5EF4-FFF2-40B4-BE49-F238E27FC236}">
                      <a16:creationId xmlns:a16="http://schemas.microsoft.com/office/drawing/2014/main" id="{AB0E3F11-D549-04F1-1FC1-D3CC08C8B2C2}"/>
                    </a:ext>
                  </a:extLst>
                </p:cNvPr>
                <p:cNvSpPr/>
                <p:nvPr/>
              </p:nvSpPr>
              <p:spPr>
                <a:xfrm rot="20876766">
                  <a:off x="4205273" y="1893522"/>
                  <a:ext cx="64180" cy="85651"/>
                </a:xfrm>
                <a:custGeom>
                  <a:avLst/>
                  <a:gdLst>
                    <a:gd name="connsiteX0" fmla="*/ 64180 w 64180"/>
                    <a:gd name="connsiteY0" fmla="*/ 83344 h 85651"/>
                    <a:gd name="connsiteX1" fmla="*/ 59197 w 64180"/>
                    <a:gd name="connsiteY1" fmla="*/ 17947 h 85651"/>
                    <a:gd name="connsiteX2" fmla="*/ 7308 w 64180"/>
                    <a:gd name="connsiteY2" fmla="*/ 780 h 85651"/>
                    <a:gd name="connsiteX3" fmla="*/ 10879 w 64180"/>
                    <a:gd name="connsiteY3" fmla="*/ 59290 h 85651"/>
                    <a:gd name="connsiteX4" fmla="*/ 35953 w 64180"/>
                    <a:gd name="connsiteY4" fmla="*/ 69067 h 85651"/>
                    <a:gd name="connsiteX5" fmla="*/ 61308 w 64180"/>
                    <a:gd name="connsiteY5" fmla="*/ 85308 h 85651"/>
                    <a:gd name="connsiteX6" fmla="*/ 64180 w 64180"/>
                    <a:gd name="connsiteY6" fmla="*/ 83344 h 85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180" h="85651">
                      <a:moveTo>
                        <a:pt x="64180" y="83344"/>
                      </a:moveTo>
                      <a:cubicBezTo>
                        <a:pt x="53601" y="63997"/>
                        <a:pt x="69871" y="35130"/>
                        <a:pt x="59197" y="17947"/>
                      </a:cubicBezTo>
                      <a:cubicBezTo>
                        <a:pt x="55085" y="11315"/>
                        <a:pt x="14566" y="-3558"/>
                        <a:pt x="7308" y="780"/>
                      </a:cubicBezTo>
                      <a:cubicBezTo>
                        <a:pt x="-6981" y="9312"/>
                        <a:pt x="2695" y="49861"/>
                        <a:pt x="10879" y="59290"/>
                      </a:cubicBezTo>
                      <a:cubicBezTo>
                        <a:pt x="20038" y="69869"/>
                        <a:pt x="24583" y="64262"/>
                        <a:pt x="35953" y="69067"/>
                      </a:cubicBezTo>
                      <a:cubicBezTo>
                        <a:pt x="45647" y="73171"/>
                        <a:pt x="48908" y="88092"/>
                        <a:pt x="61308" y="85308"/>
                      </a:cubicBezTo>
                      <a:lnTo>
                        <a:pt x="64180" y="83344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75" name="Forme libre : forme 21">
                  <a:extLst>
                    <a:ext uri="{FF2B5EF4-FFF2-40B4-BE49-F238E27FC236}">
                      <a16:creationId xmlns:a16="http://schemas.microsoft.com/office/drawing/2014/main" id="{D6A8F13A-0C47-62D6-DEE6-768DC2FC4EA6}"/>
                    </a:ext>
                  </a:extLst>
                </p:cNvPr>
                <p:cNvSpPr/>
                <p:nvPr/>
              </p:nvSpPr>
              <p:spPr>
                <a:xfrm rot="20876766">
                  <a:off x="4147315" y="1531897"/>
                  <a:ext cx="294060" cy="249074"/>
                </a:xfrm>
                <a:custGeom>
                  <a:avLst/>
                  <a:gdLst>
                    <a:gd name="connsiteX0" fmla="*/ 13030 w 294060"/>
                    <a:gd name="connsiteY0" fmla="*/ 10794 h 249074"/>
                    <a:gd name="connsiteX1" fmla="*/ 515 w 294060"/>
                    <a:gd name="connsiteY1" fmla="*/ 37251 h 249074"/>
                    <a:gd name="connsiteX2" fmla="*/ 18028 w 294060"/>
                    <a:gd name="connsiteY2" fmla="*/ 63069 h 249074"/>
                    <a:gd name="connsiteX3" fmla="*/ 65845 w 294060"/>
                    <a:gd name="connsiteY3" fmla="*/ 55303 h 249074"/>
                    <a:gd name="connsiteX4" fmla="*/ 89438 w 294060"/>
                    <a:gd name="connsiteY4" fmla="*/ 65200 h 249074"/>
                    <a:gd name="connsiteX5" fmla="*/ 80023 w 294060"/>
                    <a:gd name="connsiteY5" fmla="*/ 107369 h 249074"/>
                    <a:gd name="connsiteX6" fmla="*/ 102590 w 294060"/>
                    <a:gd name="connsiteY6" fmla="*/ 109527 h 249074"/>
                    <a:gd name="connsiteX7" fmla="*/ 109977 w 294060"/>
                    <a:gd name="connsiteY7" fmla="*/ 127663 h 249074"/>
                    <a:gd name="connsiteX8" fmla="*/ 136660 w 294060"/>
                    <a:gd name="connsiteY8" fmla="*/ 158080 h 249074"/>
                    <a:gd name="connsiteX9" fmla="*/ 138812 w 294060"/>
                    <a:gd name="connsiteY9" fmla="*/ 197526 h 249074"/>
                    <a:gd name="connsiteX10" fmla="*/ 170162 w 294060"/>
                    <a:gd name="connsiteY10" fmla="*/ 165481 h 249074"/>
                    <a:gd name="connsiteX11" fmla="*/ 209836 w 294060"/>
                    <a:gd name="connsiteY11" fmla="*/ 184325 h 249074"/>
                    <a:gd name="connsiteX12" fmla="*/ 254011 w 294060"/>
                    <a:gd name="connsiteY12" fmla="*/ 248044 h 249074"/>
                    <a:gd name="connsiteX13" fmla="*/ 294060 w 294060"/>
                    <a:gd name="connsiteY13" fmla="*/ 235647 h 249074"/>
                    <a:gd name="connsiteX14" fmla="*/ 246009 w 294060"/>
                    <a:gd name="connsiteY14" fmla="*/ 157214 h 249074"/>
                    <a:gd name="connsiteX15" fmla="*/ 180306 w 294060"/>
                    <a:gd name="connsiteY15" fmla="*/ 73102 h 249074"/>
                    <a:gd name="connsiteX16" fmla="*/ 15491 w 294060"/>
                    <a:gd name="connsiteY16" fmla="*/ 7989 h 249074"/>
                    <a:gd name="connsiteX17" fmla="*/ 13030 w 294060"/>
                    <a:gd name="connsiteY17" fmla="*/ 10794 h 249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94060" h="249074">
                      <a:moveTo>
                        <a:pt x="13030" y="10794"/>
                      </a:moveTo>
                      <a:cubicBezTo>
                        <a:pt x="1192" y="18298"/>
                        <a:pt x="1620" y="24794"/>
                        <a:pt x="515" y="37251"/>
                      </a:cubicBezTo>
                      <a:cubicBezTo>
                        <a:pt x="-1343" y="58123"/>
                        <a:pt x="1245" y="59881"/>
                        <a:pt x="18028" y="63069"/>
                      </a:cubicBezTo>
                      <a:cubicBezTo>
                        <a:pt x="35579" y="66402"/>
                        <a:pt x="50067" y="61479"/>
                        <a:pt x="65845" y="55303"/>
                      </a:cubicBezTo>
                      <a:cubicBezTo>
                        <a:pt x="82006" y="48993"/>
                        <a:pt x="94201" y="43766"/>
                        <a:pt x="89438" y="65200"/>
                      </a:cubicBezTo>
                      <a:cubicBezTo>
                        <a:pt x="86426" y="78754"/>
                        <a:pt x="60262" y="92070"/>
                        <a:pt x="80023" y="107369"/>
                      </a:cubicBezTo>
                      <a:cubicBezTo>
                        <a:pt x="87685" y="113303"/>
                        <a:pt x="95096" y="104420"/>
                        <a:pt x="102590" y="109527"/>
                      </a:cubicBezTo>
                      <a:cubicBezTo>
                        <a:pt x="108139" y="113319"/>
                        <a:pt x="106247" y="122360"/>
                        <a:pt x="109977" y="127663"/>
                      </a:cubicBezTo>
                      <a:cubicBezTo>
                        <a:pt x="117415" y="138218"/>
                        <a:pt x="132650" y="145457"/>
                        <a:pt x="136660" y="158080"/>
                      </a:cubicBezTo>
                      <a:cubicBezTo>
                        <a:pt x="141149" y="172207"/>
                        <a:pt x="125698" y="185272"/>
                        <a:pt x="138812" y="197526"/>
                      </a:cubicBezTo>
                      <a:cubicBezTo>
                        <a:pt x="155106" y="187126"/>
                        <a:pt x="157818" y="176359"/>
                        <a:pt x="170162" y="165481"/>
                      </a:cubicBezTo>
                      <a:cubicBezTo>
                        <a:pt x="194808" y="143765"/>
                        <a:pt x="200730" y="162763"/>
                        <a:pt x="209836" y="184325"/>
                      </a:cubicBezTo>
                      <a:cubicBezTo>
                        <a:pt x="216555" y="200233"/>
                        <a:pt x="233898" y="241191"/>
                        <a:pt x="254011" y="248044"/>
                      </a:cubicBezTo>
                      <a:cubicBezTo>
                        <a:pt x="267032" y="252475"/>
                        <a:pt x="281674" y="241545"/>
                        <a:pt x="294060" y="235647"/>
                      </a:cubicBezTo>
                      <a:cubicBezTo>
                        <a:pt x="291044" y="209873"/>
                        <a:pt x="261147" y="178739"/>
                        <a:pt x="246009" y="157214"/>
                      </a:cubicBezTo>
                      <a:cubicBezTo>
                        <a:pt x="225755" y="128408"/>
                        <a:pt x="204598" y="98004"/>
                        <a:pt x="180306" y="73102"/>
                      </a:cubicBezTo>
                      <a:cubicBezTo>
                        <a:pt x="154082" y="46226"/>
                        <a:pt x="48747" y="-23450"/>
                        <a:pt x="15491" y="7989"/>
                      </a:cubicBezTo>
                      <a:lnTo>
                        <a:pt x="13030" y="10794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76" name="Forme libre : forme 22">
                  <a:extLst>
                    <a:ext uri="{FF2B5EF4-FFF2-40B4-BE49-F238E27FC236}">
                      <a16:creationId xmlns:a16="http://schemas.microsoft.com/office/drawing/2014/main" id="{B7063D50-C2AE-0D7D-25B4-C5D7B6AB22D1}"/>
                    </a:ext>
                  </a:extLst>
                </p:cNvPr>
                <p:cNvSpPr/>
                <p:nvPr/>
              </p:nvSpPr>
              <p:spPr>
                <a:xfrm rot="20876766">
                  <a:off x="4360520" y="1876289"/>
                  <a:ext cx="282843" cy="129688"/>
                </a:xfrm>
                <a:custGeom>
                  <a:avLst/>
                  <a:gdLst>
                    <a:gd name="connsiteX0" fmla="*/ 277415 w 282843"/>
                    <a:gd name="connsiteY0" fmla="*/ 30149 h 129688"/>
                    <a:gd name="connsiteX1" fmla="*/ 216617 w 282843"/>
                    <a:gd name="connsiteY1" fmla="*/ 9813 h 129688"/>
                    <a:gd name="connsiteX2" fmla="*/ 148121 w 282843"/>
                    <a:gd name="connsiteY2" fmla="*/ 57812 h 129688"/>
                    <a:gd name="connsiteX3" fmla="*/ 126510 w 282843"/>
                    <a:gd name="connsiteY3" fmla="*/ 85889 h 129688"/>
                    <a:gd name="connsiteX4" fmla="*/ 105232 w 282843"/>
                    <a:gd name="connsiteY4" fmla="*/ 67386 h 129688"/>
                    <a:gd name="connsiteX5" fmla="*/ 85560 w 282843"/>
                    <a:gd name="connsiteY5" fmla="*/ 68154 h 129688"/>
                    <a:gd name="connsiteX6" fmla="*/ 84487 w 282843"/>
                    <a:gd name="connsiteY6" fmla="*/ 97068 h 129688"/>
                    <a:gd name="connsiteX7" fmla="*/ 46352 w 282843"/>
                    <a:gd name="connsiteY7" fmla="*/ 95037 h 129688"/>
                    <a:gd name="connsiteX8" fmla="*/ 0 w 282843"/>
                    <a:gd name="connsiteY8" fmla="*/ 100217 h 129688"/>
                    <a:gd name="connsiteX9" fmla="*/ 142466 w 282843"/>
                    <a:gd name="connsiteY9" fmla="*/ 114032 h 129688"/>
                    <a:gd name="connsiteX10" fmla="*/ 278334 w 282843"/>
                    <a:gd name="connsiteY10" fmla="*/ 33510 h 129688"/>
                    <a:gd name="connsiteX11" fmla="*/ 277415 w 282843"/>
                    <a:gd name="connsiteY11" fmla="*/ 30149 h 129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82843" h="129688">
                      <a:moveTo>
                        <a:pt x="277415" y="30149"/>
                      </a:moveTo>
                      <a:cubicBezTo>
                        <a:pt x="256728" y="691"/>
                        <a:pt x="251644" y="-9360"/>
                        <a:pt x="216617" y="9813"/>
                      </a:cubicBezTo>
                      <a:cubicBezTo>
                        <a:pt x="192091" y="23245"/>
                        <a:pt x="167041" y="37055"/>
                        <a:pt x="148121" y="57812"/>
                      </a:cubicBezTo>
                      <a:cubicBezTo>
                        <a:pt x="141685" y="64866"/>
                        <a:pt x="136509" y="82602"/>
                        <a:pt x="126510" y="85889"/>
                      </a:cubicBezTo>
                      <a:cubicBezTo>
                        <a:pt x="110090" y="91292"/>
                        <a:pt x="113538" y="75785"/>
                        <a:pt x="105232" y="67386"/>
                      </a:cubicBezTo>
                      <a:cubicBezTo>
                        <a:pt x="94553" y="56593"/>
                        <a:pt x="88032" y="51965"/>
                        <a:pt x="85560" y="68154"/>
                      </a:cubicBezTo>
                      <a:cubicBezTo>
                        <a:pt x="83754" y="80060"/>
                        <a:pt x="100048" y="83967"/>
                        <a:pt x="84487" y="97068"/>
                      </a:cubicBezTo>
                      <a:cubicBezTo>
                        <a:pt x="69057" y="77945"/>
                        <a:pt x="65725" y="89478"/>
                        <a:pt x="46352" y="95037"/>
                      </a:cubicBezTo>
                      <a:cubicBezTo>
                        <a:pt x="31220" y="99387"/>
                        <a:pt x="12638" y="89162"/>
                        <a:pt x="0" y="100217"/>
                      </a:cubicBezTo>
                      <a:cubicBezTo>
                        <a:pt x="24806" y="148519"/>
                        <a:pt x="103097" y="125563"/>
                        <a:pt x="142466" y="114032"/>
                      </a:cubicBezTo>
                      <a:cubicBezTo>
                        <a:pt x="164632" y="107547"/>
                        <a:pt x="310075" y="71724"/>
                        <a:pt x="278334" y="33510"/>
                      </a:cubicBezTo>
                      <a:lnTo>
                        <a:pt x="277415" y="30149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</p:grpSp>
          <p:pic>
            <p:nvPicPr>
              <p:cNvPr id="57" name="Image 36">
                <a:extLst>
                  <a:ext uri="{FF2B5EF4-FFF2-40B4-BE49-F238E27FC236}">
                    <a16:creationId xmlns:a16="http://schemas.microsoft.com/office/drawing/2014/main" id="{B5AA5A08-045B-D905-AE9B-5591937E8D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45923"/>
              <a:stretch/>
            </p:blipFill>
            <p:spPr>
              <a:xfrm>
                <a:off x="1261227" y="3157809"/>
                <a:ext cx="3999323" cy="2162723"/>
              </a:xfrm>
              <a:prstGeom prst="rect">
                <a:avLst/>
              </a:prstGeom>
            </p:spPr>
          </p:pic>
        </p:grpSp>
        <p:sp>
          <p:nvSpPr>
            <p:cNvPr id="52" name="Forme libre : forme 74">
              <a:extLst>
                <a:ext uri="{FF2B5EF4-FFF2-40B4-BE49-F238E27FC236}">
                  <a16:creationId xmlns:a16="http://schemas.microsoft.com/office/drawing/2014/main" id="{C8C0199E-C6CE-30E6-8BBD-590A64F17301}"/>
                </a:ext>
              </a:extLst>
            </p:cNvPr>
            <p:cNvSpPr/>
            <p:nvPr/>
          </p:nvSpPr>
          <p:spPr>
            <a:xfrm>
              <a:off x="1241510" y="2785245"/>
              <a:ext cx="4018435" cy="635293"/>
            </a:xfrm>
            <a:custGeom>
              <a:avLst/>
              <a:gdLst>
                <a:gd name="connsiteX0" fmla="*/ 68979 w 4018435"/>
                <a:gd name="connsiteY0" fmla="*/ 390799 h 635293"/>
                <a:gd name="connsiteX1" fmla="*/ 422547 w 4018435"/>
                <a:gd name="connsiteY1" fmla="*/ 165247 h 635293"/>
                <a:gd name="connsiteX2" fmla="*/ 837075 w 4018435"/>
                <a:gd name="connsiteY2" fmla="*/ 226207 h 635293"/>
                <a:gd name="connsiteX3" fmla="*/ 1361331 w 4018435"/>
                <a:gd name="connsiteY3" fmla="*/ 110383 h 635293"/>
                <a:gd name="connsiteX4" fmla="*/ 1781955 w 4018435"/>
                <a:gd name="connsiteY4" fmla="*/ 232303 h 635293"/>
                <a:gd name="connsiteX5" fmla="*/ 2397651 w 4018435"/>
                <a:gd name="connsiteY5" fmla="*/ 55519 h 635293"/>
                <a:gd name="connsiteX6" fmla="*/ 2909715 w 4018435"/>
                <a:gd name="connsiteY6" fmla="*/ 201823 h 635293"/>
                <a:gd name="connsiteX7" fmla="*/ 3403491 w 4018435"/>
                <a:gd name="connsiteY7" fmla="*/ 655 h 635293"/>
                <a:gd name="connsiteX8" fmla="*/ 3860691 w 4018435"/>
                <a:gd name="connsiteY8" fmla="*/ 140863 h 635293"/>
                <a:gd name="connsiteX9" fmla="*/ 3982611 w 4018435"/>
                <a:gd name="connsiteY9" fmla="*/ 238399 h 635293"/>
                <a:gd name="connsiteX10" fmla="*/ 4006995 w 4018435"/>
                <a:gd name="connsiteY10" fmla="*/ 470047 h 635293"/>
                <a:gd name="connsiteX11" fmla="*/ 3818019 w 4018435"/>
                <a:gd name="connsiteY11" fmla="*/ 543199 h 635293"/>
                <a:gd name="connsiteX12" fmla="*/ 2269635 w 4018435"/>
                <a:gd name="connsiteY12" fmla="*/ 573679 h 635293"/>
                <a:gd name="connsiteX13" fmla="*/ 513987 w 4018435"/>
                <a:gd name="connsiteY13" fmla="*/ 634639 h 635293"/>
                <a:gd name="connsiteX14" fmla="*/ 38499 w 4018435"/>
                <a:gd name="connsiteY14" fmla="*/ 531007 h 635293"/>
                <a:gd name="connsiteX15" fmla="*/ 68979 w 4018435"/>
                <a:gd name="connsiteY15" fmla="*/ 390799 h 63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18435" h="635293">
                  <a:moveTo>
                    <a:pt x="68979" y="390799"/>
                  </a:moveTo>
                  <a:cubicBezTo>
                    <a:pt x="132987" y="329839"/>
                    <a:pt x="294531" y="192679"/>
                    <a:pt x="422547" y="165247"/>
                  </a:cubicBezTo>
                  <a:cubicBezTo>
                    <a:pt x="550563" y="137815"/>
                    <a:pt x="680611" y="235351"/>
                    <a:pt x="837075" y="226207"/>
                  </a:cubicBezTo>
                  <a:cubicBezTo>
                    <a:pt x="993539" y="217063"/>
                    <a:pt x="1203851" y="109367"/>
                    <a:pt x="1361331" y="110383"/>
                  </a:cubicBezTo>
                  <a:cubicBezTo>
                    <a:pt x="1518811" y="111399"/>
                    <a:pt x="1609235" y="241447"/>
                    <a:pt x="1781955" y="232303"/>
                  </a:cubicBezTo>
                  <a:cubicBezTo>
                    <a:pt x="1954675" y="223159"/>
                    <a:pt x="2209691" y="60599"/>
                    <a:pt x="2397651" y="55519"/>
                  </a:cubicBezTo>
                  <a:cubicBezTo>
                    <a:pt x="2585611" y="50439"/>
                    <a:pt x="2742075" y="210967"/>
                    <a:pt x="2909715" y="201823"/>
                  </a:cubicBezTo>
                  <a:cubicBezTo>
                    <a:pt x="3077355" y="192679"/>
                    <a:pt x="3244995" y="10815"/>
                    <a:pt x="3403491" y="655"/>
                  </a:cubicBezTo>
                  <a:cubicBezTo>
                    <a:pt x="3561987" y="-9505"/>
                    <a:pt x="3764171" y="101239"/>
                    <a:pt x="3860691" y="140863"/>
                  </a:cubicBezTo>
                  <a:cubicBezTo>
                    <a:pt x="3957211" y="180487"/>
                    <a:pt x="3958227" y="183535"/>
                    <a:pt x="3982611" y="238399"/>
                  </a:cubicBezTo>
                  <a:cubicBezTo>
                    <a:pt x="4006995" y="293263"/>
                    <a:pt x="4034427" y="419247"/>
                    <a:pt x="4006995" y="470047"/>
                  </a:cubicBezTo>
                  <a:cubicBezTo>
                    <a:pt x="3979563" y="520847"/>
                    <a:pt x="4107579" y="525927"/>
                    <a:pt x="3818019" y="543199"/>
                  </a:cubicBezTo>
                  <a:cubicBezTo>
                    <a:pt x="3528459" y="560471"/>
                    <a:pt x="2269635" y="573679"/>
                    <a:pt x="2269635" y="573679"/>
                  </a:cubicBezTo>
                  <a:cubicBezTo>
                    <a:pt x="1718963" y="588919"/>
                    <a:pt x="885843" y="641751"/>
                    <a:pt x="513987" y="634639"/>
                  </a:cubicBezTo>
                  <a:cubicBezTo>
                    <a:pt x="142131" y="627527"/>
                    <a:pt x="109619" y="571647"/>
                    <a:pt x="38499" y="531007"/>
                  </a:cubicBezTo>
                  <a:cubicBezTo>
                    <a:pt x="-32621" y="490367"/>
                    <a:pt x="4971" y="451759"/>
                    <a:pt x="68979" y="39079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3" name="Image 75">
              <a:extLst>
                <a:ext uri="{FF2B5EF4-FFF2-40B4-BE49-F238E27FC236}">
                  <a16:creationId xmlns:a16="http://schemas.microsoft.com/office/drawing/2014/main" id="{6285B953-98E6-029D-CE32-EC47A3C9D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8235" y="3233766"/>
              <a:ext cx="2384983" cy="17002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4" name="Rectangle 76">
              <a:extLst>
                <a:ext uri="{FF2B5EF4-FFF2-40B4-BE49-F238E27FC236}">
                  <a16:creationId xmlns:a16="http://schemas.microsoft.com/office/drawing/2014/main" id="{DAA157FD-B424-71F3-BE4F-27361768CC77}"/>
                </a:ext>
              </a:extLst>
            </p:cNvPr>
            <p:cNvSpPr/>
            <p:nvPr/>
          </p:nvSpPr>
          <p:spPr>
            <a:xfrm>
              <a:off x="2037153" y="3229566"/>
              <a:ext cx="2401009" cy="169278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77">
              <a:extLst>
                <a:ext uri="{FF2B5EF4-FFF2-40B4-BE49-F238E27FC236}">
                  <a16:creationId xmlns:a16="http://schemas.microsoft.com/office/drawing/2014/main" id="{AD78B635-E096-9B61-9E76-1B878E1B5791}"/>
                </a:ext>
              </a:extLst>
            </p:cNvPr>
            <p:cNvSpPr/>
            <p:nvPr/>
          </p:nvSpPr>
          <p:spPr>
            <a:xfrm>
              <a:off x="1266078" y="1324945"/>
              <a:ext cx="3995720" cy="39957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39563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2CA15331-1F01-27A0-208A-8FA483C3C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95" y="606982"/>
            <a:ext cx="7786161" cy="616725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5231482-2578-09AE-DC3E-0ACC7001EFB6}"/>
              </a:ext>
            </a:extLst>
          </p:cNvPr>
          <p:cNvSpPr txBox="1"/>
          <p:nvPr/>
        </p:nvSpPr>
        <p:spPr>
          <a:xfrm>
            <a:off x="3724350" y="83762"/>
            <a:ext cx="422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US" sz="2800" dirty="0">
                <a:latin typeface="Arial" panose="020B0604020202020204" pitchFamily="34" charset="0"/>
                <a:cs typeface="Arial" panose="020B0604020202020204" pitchFamily="34" charset="0"/>
              </a:rPr>
              <a:t>a) August - Air</a:t>
            </a:r>
          </a:p>
        </p:txBody>
      </p:sp>
      <p:grpSp>
        <p:nvGrpSpPr>
          <p:cNvPr id="7" name="Groupe 79">
            <a:extLst>
              <a:ext uri="{FF2B5EF4-FFF2-40B4-BE49-F238E27FC236}">
                <a16:creationId xmlns:a16="http://schemas.microsoft.com/office/drawing/2014/main" id="{FC6AFB8C-3604-3937-E8CB-9F7791640C0A}"/>
              </a:ext>
            </a:extLst>
          </p:cNvPr>
          <p:cNvGrpSpPr/>
          <p:nvPr/>
        </p:nvGrpSpPr>
        <p:grpSpPr>
          <a:xfrm>
            <a:off x="7265509" y="4437407"/>
            <a:ext cx="1291950" cy="1232904"/>
            <a:chOff x="1253541" y="1324945"/>
            <a:chExt cx="4008257" cy="3999920"/>
          </a:xfrm>
        </p:grpSpPr>
        <p:grpSp>
          <p:nvGrpSpPr>
            <p:cNvPr id="8" name="Groupe 6">
              <a:extLst>
                <a:ext uri="{FF2B5EF4-FFF2-40B4-BE49-F238E27FC236}">
                  <a16:creationId xmlns:a16="http://schemas.microsoft.com/office/drawing/2014/main" id="{F47895FF-D026-3840-B349-85A5F9C90787}"/>
                </a:ext>
              </a:extLst>
            </p:cNvPr>
            <p:cNvGrpSpPr/>
            <p:nvPr/>
          </p:nvGrpSpPr>
          <p:grpSpPr>
            <a:xfrm>
              <a:off x="1253541" y="1325562"/>
              <a:ext cx="3996065" cy="3999303"/>
              <a:chOff x="4710881" y="1159369"/>
              <a:chExt cx="914479" cy="915220"/>
            </a:xfrm>
          </p:grpSpPr>
          <p:sp>
            <p:nvSpPr>
              <p:cNvPr id="29" name="Ellipse 5">
                <a:extLst>
                  <a:ext uri="{FF2B5EF4-FFF2-40B4-BE49-F238E27FC236}">
                    <a16:creationId xmlns:a16="http://schemas.microsoft.com/office/drawing/2014/main" id="{943C2019-A1B3-EB49-8A88-A93DD90C7162}"/>
                  </a:ext>
                </a:extLst>
              </p:cNvPr>
              <p:cNvSpPr/>
              <p:nvPr/>
            </p:nvSpPr>
            <p:spPr>
              <a:xfrm>
                <a:off x="4710960" y="1159369"/>
                <a:ext cx="914400" cy="9144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0" name="Image 4">
                <a:extLst>
                  <a:ext uri="{FF2B5EF4-FFF2-40B4-BE49-F238E27FC236}">
                    <a16:creationId xmlns:a16="http://schemas.microsoft.com/office/drawing/2014/main" id="{D2D53F4F-8A7D-9132-A6CC-E3A7E608AF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5879"/>
              <a:stretch/>
            </p:blipFill>
            <p:spPr>
              <a:xfrm>
                <a:off x="4710881" y="1579661"/>
                <a:ext cx="914479" cy="494928"/>
              </a:xfrm>
              <a:prstGeom prst="rect">
                <a:avLst/>
              </a:prstGeom>
            </p:spPr>
          </p:pic>
        </p:grpSp>
        <p:pic>
          <p:nvPicPr>
            <p:cNvPr id="9" name="Image 7">
              <a:extLst>
                <a:ext uri="{FF2B5EF4-FFF2-40B4-BE49-F238E27FC236}">
                  <a16:creationId xmlns:a16="http://schemas.microsoft.com/office/drawing/2014/main" id="{2D32C766-1C76-2AB0-8523-F4FCBCF02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431" y="1928191"/>
              <a:ext cx="2384983" cy="17002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10" name="Ellipse 12">
              <a:extLst>
                <a:ext uri="{FF2B5EF4-FFF2-40B4-BE49-F238E27FC236}">
                  <a16:creationId xmlns:a16="http://schemas.microsoft.com/office/drawing/2014/main" id="{E3471021-A8D2-E303-05B2-CEFF94D4663F}"/>
                </a:ext>
              </a:extLst>
            </p:cNvPr>
            <p:cNvSpPr/>
            <p:nvPr/>
          </p:nvSpPr>
          <p:spPr>
            <a:xfrm>
              <a:off x="3551267" y="1930285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3">
              <a:extLst>
                <a:ext uri="{FF2B5EF4-FFF2-40B4-BE49-F238E27FC236}">
                  <a16:creationId xmlns:a16="http://schemas.microsoft.com/office/drawing/2014/main" id="{6E4A31EF-DA86-F183-194F-08A43CE6E9D9}"/>
                </a:ext>
              </a:extLst>
            </p:cNvPr>
            <p:cNvSpPr/>
            <p:nvPr/>
          </p:nvSpPr>
          <p:spPr>
            <a:xfrm>
              <a:off x="3425190" y="1533135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4">
              <a:extLst>
                <a:ext uri="{FF2B5EF4-FFF2-40B4-BE49-F238E27FC236}">
                  <a16:creationId xmlns:a16="http://schemas.microsoft.com/office/drawing/2014/main" id="{A5D6F131-E771-7BEA-1AAB-F3BA8670F7DE}"/>
                </a:ext>
              </a:extLst>
            </p:cNvPr>
            <p:cNvSpPr/>
            <p:nvPr/>
          </p:nvSpPr>
          <p:spPr>
            <a:xfrm>
              <a:off x="2747010" y="2069816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5">
              <a:extLst>
                <a:ext uri="{FF2B5EF4-FFF2-40B4-BE49-F238E27FC236}">
                  <a16:creationId xmlns:a16="http://schemas.microsoft.com/office/drawing/2014/main" id="{1390333E-C864-15BD-5582-ABE2CAD3D679}"/>
                </a:ext>
              </a:extLst>
            </p:cNvPr>
            <p:cNvSpPr/>
            <p:nvPr/>
          </p:nvSpPr>
          <p:spPr>
            <a:xfrm>
              <a:off x="2173605" y="2041855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6">
              <a:extLst>
                <a:ext uri="{FF2B5EF4-FFF2-40B4-BE49-F238E27FC236}">
                  <a16:creationId xmlns:a16="http://schemas.microsoft.com/office/drawing/2014/main" id="{51B12410-8B87-D602-CDFF-1D785F7443A2}"/>
                </a:ext>
              </a:extLst>
            </p:cNvPr>
            <p:cNvSpPr/>
            <p:nvPr/>
          </p:nvSpPr>
          <p:spPr>
            <a:xfrm>
              <a:off x="1600200" y="2446710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7">
              <a:extLst>
                <a:ext uri="{FF2B5EF4-FFF2-40B4-BE49-F238E27FC236}">
                  <a16:creationId xmlns:a16="http://schemas.microsoft.com/office/drawing/2014/main" id="{6979FA31-F54A-746D-D511-416EFF24E7A5}"/>
                </a:ext>
              </a:extLst>
            </p:cNvPr>
            <p:cNvSpPr/>
            <p:nvPr/>
          </p:nvSpPr>
          <p:spPr>
            <a:xfrm>
              <a:off x="1800122" y="24765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8">
              <a:extLst>
                <a:ext uri="{FF2B5EF4-FFF2-40B4-BE49-F238E27FC236}">
                  <a16:creationId xmlns:a16="http://schemas.microsoft.com/office/drawing/2014/main" id="{4568256E-08BD-50A5-4B85-A87B1372C42C}"/>
                </a:ext>
              </a:extLst>
            </p:cNvPr>
            <p:cNvSpPr/>
            <p:nvPr/>
          </p:nvSpPr>
          <p:spPr>
            <a:xfrm>
              <a:off x="4497527" y="2483680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9">
              <a:extLst>
                <a:ext uri="{FF2B5EF4-FFF2-40B4-BE49-F238E27FC236}">
                  <a16:creationId xmlns:a16="http://schemas.microsoft.com/office/drawing/2014/main" id="{AA3D20D0-7C73-AEE6-FFDF-5414A58EAF48}"/>
                </a:ext>
              </a:extLst>
            </p:cNvPr>
            <p:cNvSpPr/>
            <p:nvPr/>
          </p:nvSpPr>
          <p:spPr>
            <a:xfrm>
              <a:off x="4264633" y="233677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22">
              <a:extLst>
                <a:ext uri="{FF2B5EF4-FFF2-40B4-BE49-F238E27FC236}">
                  <a16:creationId xmlns:a16="http://schemas.microsoft.com/office/drawing/2014/main" id="{52DA6AD1-3155-752D-B5E1-5B876E2F03B0}"/>
                </a:ext>
              </a:extLst>
            </p:cNvPr>
            <p:cNvSpPr/>
            <p:nvPr/>
          </p:nvSpPr>
          <p:spPr>
            <a:xfrm>
              <a:off x="4649927" y="2916496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23">
              <a:extLst>
                <a:ext uri="{FF2B5EF4-FFF2-40B4-BE49-F238E27FC236}">
                  <a16:creationId xmlns:a16="http://schemas.microsoft.com/office/drawing/2014/main" id="{755C0943-BFD3-4140-002F-CA349C411C05}"/>
                </a:ext>
              </a:extLst>
            </p:cNvPr>
            <p:cNvSpPr/>
            <p:nvPr/>
          </p:nvSpPr>
          <p:spPr>
            <a:xfrm>
              <a:off x="4849849" y="294637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24">
              <a:extLst>
                <a:ext uri="{FF2B5EF4-FFF2-40B4-BE49-F238E27FC236}">
                  <a16:creationId xmlns:a16="http://schemas.microsoft.com/office/drawing/2014/main" id="{ACEB6234-C50B-41A3-94E9-073CB5D6E4C3}"/>
                </a:ext>
              </a:extLst>
            </p:cNvPr>
            <p:cNvSpPr/>
            <p:nvPr/>
          </p:nvSpPr>
          <p:spPr>
            <a:xfrm>
              <a:off x="3927423" y="2079049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5">
              <a:extLst>
                <a:ext uri="{FF2B5EF4-FFF2-40B4-BE49-F238E27FC236}">
                  <a16:creationId xmlns:a16="http://schemas.microsoft.com/office/drawing/2014/main" id="{BF1BC30B-3D39-03EE-E651-F2893D48A597}"/>
                </a:ext>
              </a:extLst>
            </p:cNvPr>
            <p:cNvSpPr/>
            <p:nvPr/>
          </p:nvSpPr>
          <p:spPr>
            <a:xfrm>
              <a:off x="3946681" y="238269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Forme libre : forme 36">
              <a:extLst>
                <a:ext uri="{FF2B5EF4-FFF2-40B4-BE49-F238E27FC236}">
                  <a16:creationId xmlns:a16="http://schemas.microsoft.com/office/drawing/2014/main" id="{20765945-D183-E3F4-0560-B4A29C1EDC1E}"/>
                </a:ext>
              </a:extLst>
            </p:cNvPr>
            <p:cNvSpPr/>
            <p:nvPr/>
          </p:nvSpPr>
          <p:spPr>
            <a:xfrm rot="20876766">
              <a:off x="4084240" y="1504479"/>
              <a:ext cx="529343" cy="558133"/>
            </a:xfrm>
            <a:custGeom>
              <a:avLst/>
              <a:gdLst>
                <a:gd name="connsiteX0" fmla="*/ 153645 w 529343"/>
                <a:gd name="connsiteY0" fmla="*/ 7324 h 558133"/>
                <a:gd name="connsiteX1" fmla="*/ 129325 w 529343"/>
                <a:gd name="connsiteY1" fmla="*/ 0 h 558133"/>
                <a:gd name="connsiteX2" fmla="*/ 8533 w 529343"/>
                <a:gd name="connsiteY2" fmla="*/ 173277 h 558133"/>
                <a:gd name="connsiteX3" fmla="*/ 49955 w 529343"/>
                <a:gd name="connsiteY3" fmla="*/ 412595 h 558133"/>
                <a:gd name="connsiteX4" fmla="*/ 329113 w 529343"/>
                <a:gd name="connsiteY4" fmla="*/ 555083 h 558133"/>
                <a:gd name="connsiteX5" fmla="*/ 529343 w 529343"/>
                <a:gd name="connsiteY5" fmla="*/ 456323 h 558133"/>
                <a:gd name="connsiteX6" fmla="*/ 368919 w 529343"/>
                <a:gd name="connsiteY6" fmla="*/ 192258 h 558133"/>
                <a:gd name="connsiteX7" fmla="*/ 153645 w 529343"/>
                <a:gd name="connsiteY7" fmla="*/ 7324 h 5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9343" h="558133">
                  <a:moveTo>
                    <a:pt x="153645" y="7324"/>
                  </a:moveTo>
                  <a:cubicBezTo>
                    <a:pt x="142857" y="1912"/>
                    <a:pt x="129325" y="0"/>
                    <a:pt x="129325" y="0"/>
                  </a:cubicBezTo>
                  <a:cubicBezTo>
                    <a:pt x="129325" y="0"/>
                    <a:pt x="41782" y="30762"/>
                    <a:pt x="8533" y="173277"/>
                  </a:cubicBezTo>
                  <a:cubicBezTo>
                    <a:pt x="-24723" y="315796"/>
                    <a:pt x="49955" y="412595"/>
                    <a:pt x="49955" y="412595"/>
                  </a:cubicBezTo>
                  <a:cubicBezTo>
                    <a:pt x="49955" y="412595"/>
                    <a:pt x="153688" y="582795"/>
                    <a:pt x="329113" y="555083"/>
                  </a:cubicBezTo>
                  <a:cubicBezTo>
                    <a:pt x="501830" y="527798"/>
                    <a:pt x="529343" y="456323"/>
                    <a:pt x="529343" y="456323"/>
                  </a:cubicBezTo>
                  <a:cubicBezTo>
                    <a:pt x="529343" y="456323"/>
                    <a:pt x="477980" y="333937"/>
                    <a:pt x="368919" y="192258"/>
                  </a:cubicBezTo>
                  <a:cubicBezTo>
                    <a:pt x="290663" y="90600"/>
                    <a:pt x="194572" y="27857"/>
                    <a:pt x="153645" y="7324"/>
                  </a:cubicBezTo>
                  <a:close/>
                </a:path>
              </a:pathLst>
            </a:custGeom>
            <a:solidFill>
              <a:srgbClr val="FFFFFF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" name="Forme libre : forme 37">
              <a:extLst>
                <a:ext uri="{FF2B5EF4-FFF2-40B4-BE49-F238E27FC236}">
                  <a16:creationId xmlns:a16="http://schemas.microsoft.com/office/drawing/2014/main" id="{573953A1-9223-347A-3174-88524ED4592A}"/>
                </a:ext>
              </a:extLst>
            </p:cNvPr>
            <p:cNvSpPr/>
            <p:nvPr/>
          </p:nvSpPr>
          <p:spPr>
            <a:xfrm rot="20876766">
              <a:off x="4168381" y="1671786"/>
              <a:ext cx="104632" cy="215338"/>
            </a:xfrm>
            <a:custGeom>
              <a:avLst/>
              <a:gdLst>
                <a:gd name="connsiteX0" fmla="*/ 38846 w 104632"/>
                <a:gd name="connsiteY0" fmla="*/ 108558 h 215338"/>
                <a:gd name="connsiteX1" fmla="*/ 14791 w 104632"/>
                <a:gd name="connsiteY1" fmla="*/ 87142 h 215338"/>
                <a:gd name="connsiteX2" fmla="*/ 18747 w 104632"/>
                <a:gd name="connsiteY2" fmla="*/ 52005 h 215338"/>
                <a:gd name="connsiteX3" fmla="*/ 57432 w 104632"/>
                <a:gd name="connsiteY3" fmla="*/ 4 h 215338"/>
                <a:gd name="connsiteX4" fmla="*/ 103116 w 104632"/>
                <a:gd name="connsiteY4" fmla="*/ 47413 h 215338"/>
                <a:gd name="connsiteX5" fmla="*/ 55411 w 104632"/>
                <a:gd name="connsiteY5" fmla="*/ 103658 h 215338"/>
                <a:gd name="connsiteX6" fmla="*/ 96642 w 104632"/>
                <a:gd name="connsiteY6" fmla="*/ 142180 h 215338"/>
                <a:gd name="connsiteX7" fmla="*/ 104373 w 104632"/>
                <a:gd name="connsiteY7" fmla="*/ 178324 h 215338"/>
                <a:gd name="connsiteX8" fmla="*/ 98195 w 104632"/>
                <a:gd name="connsiteY8" fmla="*/ 190436 h 215338"/>
                <a:gd name="connsiteX9" fmla="*/ 103062 w 104632"/>
                <a:gd name="connsiteY9" fmla="*/ 206541 h 215338"/>
                <a:gd name="connsiteX10" fmla="*/ 59202 w 104632"/>
                <a:gd name="connsiteY10" fmla="*/ 201771 h 215338"/>
                <a:gd name="connsiteX11" fmla="*/ 17556 w 104632"/>
                <a:gd name="connsiteY11" fmla="*/ 202609 h 215338"/>
                <a:gd name="connsiteX12" fmla="*/ 88 w 104632"/>
                <a:gd name="connsiteY12" fmla="*/ 154642 h 215338"/>
                <a:gd name="connsiteX13" fmla="*/ 34896 w 104632"/>
                <a:gd name="connsiteY13" fmla="*/ 115078 h 215338"/>
                <a:gd name="connsiteX14" fmla="*/ 38846 w 104632"/>
                <a:gd name="connsiteY14" fmla="*/ 108558 h 21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632" h="215338">
                  <a:moveTo>
                    <a:pt x="38846" y="108558"/>
                  </a:moveTo>
                  <a:cubicBezTo>
                    <a:pt x="25152" y="116042"/>
                    <a:pt x="18013" y="98211"/>
                    <a:pt x="14791" y="87142"/>
                  </a:cubicBezTo>
                  <a:cubicBezTo>
                    <a:pt x="10318" y="71780"/>
                    <a:pt x="13628" y="67498"/>
                    <a:pt x="18747" y="52005"/>
                  </a:cubicBezTo>
                  <a:cubicBezTo>
                    <a:pt x="24936" y="33274"/>
                    <a:pt x="32460" y="-429"/>
                    <a:pt x="57432" y="4"/>
                  </a:cubicBezTo>
                  <a:cubicBezTo>
                    <a:pt x="74650" y="310"/>
                    <a:pt x="105702" y="29976"/>
                    <a:pt x="103116" y="47413"/>
                  </a:cubicBezTo>
                  <a:cubicBezTo>
                    <a:pt x="100284" y="66517"/>
                    <a:pt x="67069" y="90401"/>
                    <a:pt x="55411" y="103658"/>
                  </a:cubicBezTo>
                  <a:cubicBezTo>
                    <a:pt x="77812" y="113103"/>
                    <a:pt x="85464" y="118340"/>
                    <a:pt x="96642" y="142180"/>
                  </a:cubicBezTo>
                  <a:cubicBezTo>
                    <a:pt x="103628" y="157080"/>
                    <a:pt x="105373" y="165192"/>
                    <a:pt x="104373" y="178324"/>
                  </a:cubicBezTo>
                  <a:cubicBezTo>
                    <a:pt x="104469" y="177018"/>
                    <a:pt x="98424" y="189716"/>
                    <a:pt x="98195" y="190436"/>
                  </a:cubicBezTo>
                  <a:cubicBezTo>
                    <a:pt x="97774" y="191803"/>
                    <a:pt x="102544" y="204183"/>
                    <a:pt x="103062" y="206541"/>
                  </a:cubicBezTo>
                  <a:cubicBezTo>
                    <a:pt x="87664" y="215697"/>
                    <a:pt x="78423" y="194027"/>
                    <a:pt x="59202" y="201771"/>
                  </a:cubicBezTo>
                  <a:cubicBezTo>
                    <a:pt x="41845" y="208779"/>
                    <a:pt x="32813" y="227975"/>
                    <a:pt x="17556" y="202609"/>
                  </a:cubicBezTo>
                  <a:cubicBezTo>
                    <a:pt x="14177" y="196977"/>
                    <a:pt x="-1304" y="160483"/>
                    <a:pt x="88" y="154642"/>
                  </a:cubicBezTo>
                  <a:cubicBezTo>
                    <a:pt x="4873" y="134541"/>
                    <a:pt x="39792" y="144594"/>
                    <a:pt x="34896" y="115078"/>
                  </a:cubicBezTo>
                  <a:lnTo>
                    <a:pt x="38846" y="108558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" name="Forme libre : forme 38">
              <a:extLst>
                <a:ext uri="{FF2B5EF4-FFF2-40B4-BE49-F238E27FC236}">
                  <a16:creationId xmlns:a16="http://schemas.microsoft.com/office/drawing/2014/main" id="{36BE3B00-3212-CFBC-5592-24F41FAA5866}"/>
                </a:ext>
              </a:extLst>
            </p:cNvPr>
            <p:cNvSpPr/>
            <p:nvPr/>
          </p:nvSpPr>
          <p:spPr>
            <a:xfrm rot="20876766">
              <a:off x="4135242" y="1843220"/>
              <a:ext cx="40666" cy="53007"/>
            </a:xfrm>
            <a:custGeom>
              <a:avLst/>
              <a:gdLst>
                <a:gd name="connsiteX0" fmla="*/ 36847 w 40666"/>
                <a:gd name="connsiteY0" fmla="*/ 34729 h 53007"/>
                <a:gd name="connsiteX1" fmla="*/ 1502 w 40666"/>
                <a:gd name="connsiteY1" fmla="*/ 13074 h 53007"/>
                <a:gd name="connsiteX2" fmla="*/ 38240 w 40666"/>
                <a:gd name="connsiteY2" fmla="*/ 48688 h 53007"/>
                <a:gd name="connsiteX3" fmla="*/ 40493 w 40666"/>
                <a:gd name="connsiteY3" fmla="*/ 40583 h 53007"/>
                <a:gd name="connsiteX4" fmla="*/ 36847 w 40666"/>
                <a:gd name="connsiteY4" fmla="*/ 34729 h 5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66" h="53007">
                  <a:moveTo>
                    <a:pt x="36847" y="34729"/>
                  </a:moveTo>
                  <a:cubicBezTo>
                    <a:pt x="31186" y="22653"/>
                    <a:pt x="13996" y="-21743"/>
                    <a:pt x="1502" y="13074"/>
                  </a:cubicBezTo>
                  <a:cubicBezTo>
                    <a:pt x="-6199" y="34544"/>
                    <a:pt x="17179" y="64205"/>
                    <a:pt x="38240" y="48688"/>
                  </a:cubicBezTo>
                  <a:cubicBezTo>
                    <a:pt x="38304" y="45657"/>
                    <a:pt x="41425" y="43375"/>
                    <a:pt x="40493" y="40583"/>
                  </a:cubicBezTo>
                  <a:lnTo>
                    <a:pt x="36847" y="34729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" name="Forme libre : forme 39">
              <a:extLst>
                <a:ext uri="{FF2B5EF4-FFF2-40B4-BE49-F238E27FC236}">
                  <a16:creationId xmlns:a16="http://schemas.microsoft.com/office/drawing/2014/main" id="{81EB4F9E-91C6-2CC5-9B1F-22EE2DF301B6}"/>
                </a:ext>
              </a:extLst>
            </p:cNvPr>
            <p:cNvSpPr/>
            <p:nvPr/>
          </p:nvSpPr>
          <p:spPr>
            <a:xfrm rot="20876766">
              <a:off x="4205273" y="1893522"/>
              <a:ext cx="64180" cy="85651"/>
            </a:xfrm>
            <a:custGeom>
              <a:avLst/>
              <a:gdLst>
                <a:gd name="connsiteX0" fmla="*/ 64180 w 64180"/>
                <a:gd name="connsiteY0" fmla="*/ 83344 h 85651"/>
                <a:gd name="connsiteX1" fmla="*/ 59197 w 64180"/>
                <a:gd name="connsiteY1" fmla="*/ 17947 h 85651"/>
                <a:gd name="connsiteX2" fmla="*/ 7308 w 64180"/>
                <a:gd name="connsiteY2" fmla="*/ 780 h 85651"/>
                <a:gd name="connsiteX3" fmla="*/ 10879 w 64180"/>
                <a:gd name="connsiteY3" fmla="*/ 59290 h 85651"/>
                <a:gd name="connsiteX4" fmla="*/ 35953 w 64180"/>
                <a:gd name="connsiteY4" fmla="*/ 69067 h 85651"/>
                <a:gd name="connsiteX5" fmla="*/ 61308 w 64180"/>
                <a:gd name="connsiteY5" fmla="*/ 85308 h 85651"/>
                <a:gd name="connsiteX6" fmla="*/ 64180 w 64180"/>
                <a:gd name="connsiteY6" fmla="*/ 83344 h 8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180" h="85651">
                  <a:moveTo>
                    <a:pt x="64180" y="83344"/>
                  </a:moveTo>
                  <a:cubicBezTo>
                    <a:pt x="53601" y="63997"/>
                    <a:pt x="69871" y="35130"/>
                    <a:pt x="59197" y="17947"/>
                  </a:cubicBezTo>
                  <a:cubicBezTo>
                    <a:pt x="55085" y="11315"/>
                    <a:pt x="14566" y="-3558"/>
                    <a:pt x="7308" y="780"/>
                  </a:cubicBezTo>
                  <a:cubicBezTo>
                    <a:pt x="-6981" y="9312"/>
                    <a:pt x="2695" y="49861"/>
                    <a:pt x="10879" y="59290"/>
                  </a:cubicBezTo>
                  <a:cubicBezTo>
                    <a:pt x="20038" y="69869"/>
                    <a:pt x="24583" y="64262"/>
                    <a:pt x="35953" y="69067"/>
                  </a:cubicBezTo>
                  <a:cubicBezTo>
                    <a:pt x="45647" y="73171"/>
                    <a:pt x="48908" y="88092"/>
                    <a:pt x="61308" y="85308"/>
                  </a:cubicBezTo>
                  <a:lnTo>
                    <a:pt x="64180" y="83344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orme libre : forme 40">
              <a:extLst>
                <a:ext uri="{FF2B5EF4-FFF2-40B4-BE49-F238E27FC236}">
                  <a16:creationId xmlns:a16="http://schemas.microsoft.com/office/drawing/2014/main" id="{0BEE6756-E346-B200-82E5-D4E1E315D3DA}"/>
                </a:ext>
              </a:extLst>
            </p:cNvPr>
            <p:cNvSpPr/>
            <p:nvPr/>
          </p:nvSpPr>
          <p:spPr>
            <a:xfrm rot="20876766">
              <a:off x="4147315" y="1531897"/>
              <a:ext cx="294060" cy="249074"/>
            </a:xfrm>
            <a:custGeom>
              <a:avLst/>
              <a:gdLst>
                <a:gd name="connsiteX0" fmla="*/ 13030 w 294060"/>
                <a:gd name="connsiteY0" fmla="*/ 10794 h 249074"/>
                <a:gd name="connsiteX1" fmla="*/ 515 w 294060"/>
                <a:gd name="connsiteY1" fmla="*/ 37251 h 249074"/>
                <a:gd name="connsiteX2" fmla="*/ 18028 w 294060"/>
                <a:gd name="connsiteY2" fmla="*/ 63069 h 249074"/>
                <a:gd name="connsiteX3" fmla="*/ 65845 w 294060"/>
                <a:gd name="connsiteY3" fmla="*/ 55303 h 249074"/>
                <a:gd name="connsiteX4" fmla="*/ 89438 w 294060"/>
                <a:gd name="connsiteY4" fmla="*/ 65200 h 249074"/>
                <a:gd name="connsiteX5" fmla="*/ 80023 w 294060"/>
                <a:gd name="connsiteY5" fmla="*/ 107369 h 249074"/>
                <a:gd name="connsiteX6" fmla="*/ 102590 w 294060"/>
                <a:gd name="connsiteY6" fmla="*/ 109527 h 249074"/>
                <a:gd name="connsiteX7" fmla="*/ 109977 w 294060"/>
                <a:gd name="connsiteY7" fmla="*/ 127663 h 249074"/>
                <a:gd name="connsiteX8" fmla="*/ 136660 w 294060"/>
                <a:gd name="connsiteY8" fmla="*/ 158080 h 249074"/>
                <a:gd name="connsiteX9" fmla="*/ 138812 w 294060"/>
                <a:gd name="connsiteY9" fmla="*/ 197526 h 249074"/>
                <a:gd name="connsiteX10" fmla="*/ 170162 w 294060"/>
                <a:gd name="connsiteY10" fmla="*/ 165481 h 249074"/>
                <a:gd name="connsiteX11" fmla="*/ 209836 w 294060"/>
                <a:gd name="connsiteY11" fmla="*/ 184325 h 249074"/>
                <a:gd name="connsiteX12" fmla="*/ 254011 w 294060"/>
                <a:gd name="connsiteY12" fmla="*/ 248044 h 249074"/>
                <a:gd name="connsiteX13" fmla="*/ 294060 w 294060"/>
                <a:gd name="connsiteY13" fmla="*/ 235647 h 249074"/>
                <a:gd name="connsiteX14" fmla="*/ 246009 w 294060"/>
                <a:gd name="connsiteY14" fmla="*/ 157214 h 249074"/>
                <a:gd name="connsiteX15" fmla="*/ 180306 w 294060"/>
                <a:gd name="connsiteY15" fmla="*/ 73102 h 249074"/>
                <a:gd name="connsiteX16" fmla="*/ 15491 w 294060"/>
                <a:gd name="connsiteY16" fmla="*/ 7989 h 249074"/>
                <a:gd name="connsiteX17" fmla="*/ 13030 w 294060"/>
                <a:gd name="connsiteY17" fmla="*/ 10794 h 24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4060" h="249074">
                  <a:moveTo>
                    <a:pt x="13030" y="10794"/>
                  </a:moveTo>
                  <a:cubicBezTo>
                    <a:pt x="1192" y="18298"/>
                    <a:pt x="1620" y="24794"/>
                    <a:pt x="515" y="37251"/>
                  </a:cubicBezTo>
                  <a:cubicBezTo>
                    <a:pt x="-1343" y="58123"/>
                    <a:pt x="1245" y="59881"/>
                    <a:pt x="18028" y="63069"/>
                  </a:cubicBezTo>
                  <a:cubicBezTo>
                    <a:pt x="35579" y="66402"/>
                    <a:pt x="50067" y="61479"/>
                    <a:pt x="65845" y="55303"/>
                  </a:cubicBezTo>
                  <a:cubicBezTo>
                    <a:pt x="82006" y="48993"/>
                    <a:pt x="94201" y="43766"/>
                    <a:pt x="89438" y="65200"/>
                  </a:cubicBezTo>
                  <a:cubicBezTo>
                    <a:pt x="86426" y="78754"/>
                    <a:pt x="60262" y="92070"/>
                    <a:pt x="80023" y="107369"/>
                  </a:cubicBezTo>
                  <a:cubicBezTo>
                    <a:pt x="87685" y="113303"/>
                    <a:pt x="95096" y="104420"/>
                    <a:pt x="102590" y="109527"/>
                  </a:cubicBezTo>
                  <a:cubicBezTo>
                    <a:pt x="108139" y="113319"/>
                    <a:pt x="106247" y="122360"/>
                    <a:pt x="109977" y="127663"/>
                  </a:cubicBezTo>
                  <a:cubicBezTo>
                    <a:pt x="117415" y="138218"/>
                    <a:pt x="132650" y="145457"/>
                    <a:pt x="136660" y="158080"/>
                  </a:cubicBezTo>
                  <a:cubicBezTo>
                    <a:pt x="141149" y="172207"/>
                    <a:pt x="125698" y="185272"/>
                    <a:pt x="138812" y="197526"/>
                  </a:cubicBezTo>
                  <a:cubicBezTo>
                    <a:pt x="155106" y="187126"/>
                    <a:pt x="157818" y="176359"/>
                    <a:pt x="170162" y="165481"/>
                  </a:cubicBezTo>
                  <a:cubicBezTo>
                    <a:pt x="194808" y="143765"/>
                    <a:pt x="200730" y="162763"/>
                    <a:pt x="209836" y="184325"/>
                  </a:cubicBezTo>
                  <a:cubicBezTo>
                    <a:pt x="216555" y="200233"/>
                    <a:pt x="233898" y="241191"/>
                    <a:pt x="254011" y="248044"/>
                  </a:cubicBezTo>
                  <a:cubicBezTo>
                    <a:pt x="267032" y="252475"/>
                    <a:pt x="281674" y="241545"/>
                    <a:pt x="294060" y="235647"/>
                  </a:cubicBezTo>
                  <a:cubicBezTo>
                    <a:pt x="291044" y="209873"/>
                    <a:pt x="261147" y="178739"/>
                    <a:pt x="246009" y="157214"/>
                  </a:cubicBezTo>
                  <a:cubicBezTo>
                    <a:pt x="225755" y="128408"/>
                    <a:pt x="204598" y="98004"/>
                    <a:pt x="180306" y="73102"/>
                  </a:cubicBezTo>
                  <a:cubicBezTo>
                    <a:pt x="154082" y="46226"/>
                    <a:pt x="48747" y="-23450"/>
                    <a:pt x="15491" y="7989"/>
                  </a:cubicBezTo>
                  <a:lnTo>
                    <a:pt x="13030" y="10794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orme libre : forme 41">
              <a:extLst>
                <a:ext uri="{FF2B5EF4-FFF2-40B4-BE49-F238E27FC236}">
                  <a16:creationId xmlns:a16="http://schemas.microsoft.com/office/drawing/2014/main" id="{357388D0-5B4B-A70D-DBA0-FC7417C6792E}"/>
                </a:ext>
              </a:extLst>
            </p:cNvPr>
            <p:cNvSpPr/>
            <p:nvPr/>
          </p:nvSpPr>
          <p:spPr>
            <a:xfrm rot="20876766">
              <a:off x="4360520" y="1876289"/>
              <a:ext cx="282843" cy="129688"/>
            </a:xfrm>
            <a:custGeom>
              <a:avLst/>
              <a:gdLst>
                <a:gd name="connsiteX0" fmla="*/ 277415 w 282843"/>
                <a:gd name="connsiteY0" fmla="*/ 30149 h 129688"/>
                <a:gd name="connsiteX1" fmla="*/ 216617 w 282843"/>
                <a:gd name="connsiteY1" fmla="*/ 9813 h 129688"/>
                <a:gd name="connsiteX2" fmla="*/ 148121 w 282843"/>
                <a:gd name="connsiteY2" fmla="*/ 57812 h 129688"/>
                <a:gd name="connsiteX3" fmla="*/ 126510 w 282843"/>
                <a:gd name="connsiteY3" fmla="*/ 85889 h 129688"/>
                <a:gd name="connsiteX4" fmla="*/ 105232 w 282843"/>
                <a:gd name="connsiteY4" fmla="*/ 67386 h 129688"/>
                <a:gd name="connsiteX5" fmla="*/ 85560 w 282843"/>
                <a:gd name="connsiteY5" fmla="*/ 68154 h 129688"/>
                <a:gd name="connsiteX6" fmla="*/ 84487 w 282843"/>
                <a:gd name="connsiteY6" fmla="*/ 97068 h 129688"/>
                <a:gd name="connsiteX7" fmla="*/ 46352 w 282843"/>
                <a:gd name="connsiteY7" fmla="*/ 95037 h 129688"/>
                <a:gd name="connsiteX8" fmla="*/ 0 w 282843"/>
                <a:gd name="connsiteY8" fmla="*/ 100217 h 129688"/>
                <a:gd name="connsiteX9" fmla="*/ 142466 w 282843"/>
                <a:gd name="connsiteY9" fmla="*/ 114032 h 129688"/>
                <a:gd name="connsiteX10" fmla="*/ 278334 w 282843"/>
                <a:gd name="connsiteY10" fmla="*/ 33510 h 129688"/>
                <a:gd name="connsiteX11" fmla="*/ 277415 w 282843"/>
                <a:gd name="connsiteY11" fmla="*/ 30149 h 12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843" h="129688">
                  <a:moveTo>
                    <a:pt x="277415" y="30149"/>
                  </a:moveTo>
                  <a:cubicBezTo>
                    <a:pt x="256728" y="691"/>
                    <a:pt x="251644" y="-9360"/>
                    <a:pt x="216617" y="9813"/>
                  </a:cubicBezTo>
                  <a:cubicBezTo>
                    <a:pt x="192091" y="23245"/>
                    <a:pt x="167041" y="37055"/>
                    <a:pt x="148121" y="57812"/>
                  </a:cubicBezTo>
                  <a:cubicBezTo>
                    <a:pt x="141685" y="64866"/>
                    <a:pt x="136509" y="82602"/>
                    <a:pt x="126510" y="85889"/>
                  </a:cubicBezTo>
                  <a:cubicBezTo>
                    <a:pt x="110090" y="91292"/>
                    <a:pt x="113538" y="75785"/>
                    <a:pt x="105232" y="67386"/>
                  </a:cubicBezTo>
                  <a:cubicBezTo>
                    <a:pt x="94553" y="56593"/>
                    <a:pt x="88032" y="51965"/>
                    <a:pt x="85560" y="68154"/>
                  </a:cubicBezTo>
                  <a:cubicBezTo>
                    <a:pt x="83754" y="80060"/>
                    <a:pt x="100048" y="83967"/>
                    <a:pt x="84487" y="97068"/>
                  </a:cubicBezTo>
                  <a:cubicBezTo>
                    <a:pt x="69057" y="77945"/>
                    <a:pt x="65725" y="89478"/>
                    <a:pt x="46352" y="95037"/>
                  </a:cubicBezTo>
                  <a:cubicBezTo>
                    <a:pt x="31220" y="99387"/>
                    <a:pt x="12638" y="89162"/>
                    <a:pt x="0" y="100217"/>
                  </a:cubicBezTo>
                  <a:cubicBezTo>
                    <a:pt x="24806" y="148519"/>
                    <a:pt x="103097" y="125563"/>
                    <a:pt x="142466" y="114032"/>
                  </a:cubicBezTo>
                  <a:cubicBezTo>
                    <a:pt x="164632" y="107547"/>
                    <a:pt x="310075" y="71724"/>
                    <a:pt x="278334" y="33510"/>
                  </a:cubicBezTo>
                  <a:lnTo>
                    <a:pt x="277415" y="30149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Ellipse 42">
              <a:extLst>
                <a:ext uri="{FF2B5EF4-FFF2-40B4-BE49-F238E27FC236}">
                  <a16:creationId xmlns:a16="http://schemas.microsoft.com/office/drawing/2014/main" id="{73830D46-1237-218C-C314-6206E15C6328}"/>
                </a:ext>
              </a:extLst>
            </p:cNvPr>
            <p:cNvSpPr/>
            <p:nvPr/>
          </p:nvSpPr>
          <p:spPr>
            <a:xfrm>
              <a:off x="1266078" y="1324945"/>
              <a:ext cx="3995720" cy="39957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" name="Groupe 78">
            <a:extLst>
              <a:ext uri="{FF2B5EF4-FFF2-40B4-BE49-F238E27FC236}">
                <a16:creationId xmlns:a16="http://schemas.microsoft.com/office/drawing/2014/main" id="{95A12B98-247F-8CC0-BEE6-12A2E0A365E6}"/>
              </a:ext>
            </a:extLst>
          </p:cNvPr>
          <p:cNvGrpSpPr/>
          <p:nvPr/>
        </p:nvGrpSpPr>
        <p:grpSpPr>
          <a:xfrm>
            <a:off x="3763762" y="765916"/>
            <a:ext cx="1318877" cy="1300390"/>
            <a:chOff x="5593634" y="1315429"/>
            <a:chExt cx="4002685" cy="4005853"/>
          </a:xfrm>
        </p:grpSpPr>
        <p:grpSp>
          <p:nvGrpSpPr>
            <p:cNvPr id="32" name="Groupe 8">
              <a:extLst>
                <a:ext uri="{FF2B5EF4-FFF2-40B4-BE49-F238E27FC236}">
                  <a16:creationId xmlns:a16="http://schemas.microsoft.com/office/drawing/2014/main" id="{957FDD3F-15F8-8EA4-ACE6-CECD6108FA1D}"/>
                </a:ext>
              </a:extLst>
            </p:cNvPr>
            <p:cNvGrpSpPr/>
            <p:nvPr/>
          </p:nvGrpSpPr>
          <p:grpSpPr>
            <a:xfrm>
              <a:off x="5600254" y="1321979"/>
              <a:ext cx="3996065" cy="3999303"/>
              <a:chOff x="4710881" y="1159369"/>
              <a:chExt cx="914479" cy="915220"/>
            </a:xfrm>
          </p:grpSpPr>
          <p:sp>
            <p:nvSpPr>
              <p:cNvPr id="38" name="Ellipse 10">
                <a:extLst>
                  <a:ext uri="{FF2B5EF4-FFF2-40B4-BE49-F238E27FC236}">
                    <a16:creationId xmlns:a16="http://schemas.microsoft.com/office/drawing/2014/main" id="{9800D1F4-C50C-BC35-A42D-548EAB6A3E0F}"/>
                  </a:ext>
                </a:extLst>
              </p:cNvPr>
              <p:cNvSpPr/>
              <p:nvPr/>
            </p:nvSpPr>
            <p:spPr>
              <a:xfrm>
                <a:off x="4710960" y="1159369"/>
                <a:ext cx="914400" cy="9144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9" name="Image 9">
                <a:extLst>
                  <a:ext uri="{FF2B5EF4-FFF2-40B4-BE49-F238E27FC236}">
                    <a16:creationId xmlns:a16="http://schemas.microsoft.com/office/drawing/2014/main" id="{5593CF5F-2319-7B97-2938-81604574B1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5879"/>
              <a:stretch/>
            </p:blipFill>
            <p:spPr>
              <a:xfrm>
                <a:off x="4710881" y="1579661"/>
                <a:ext cx="914479" cy="494928"/>
              </a:xfrm>
              <a:prstGeom prst="rect">
                <a:avLst/>
              </a:prstGeom>
            </p:spPr>
          </p:pic>
        </p:grpSp>
        <p:pic>
          <p:nvPicPr>
            <p:cNvPr id="33" name="Image 11">
              <a:extLst>
                <a:ext uri="{FF2B5EF4-FFF2-40B4-BE49-F238E27FC236}">
                  <a16:creationId xmlns:a16="http://schemas.microsoft.com/office/drawing/2014/main" id="{BD36D330-4086-0C50-8D58-B349DCE97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9144" y="1924608"/>
              <a:ext cx="2384983" cy="17002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34" name="Ellipse 29">
              <a:extLst>
                <a:ext uri="{FF2B5EF4-FFF2-40B4-BE49-F238E27FC236}">
                  <a16:creationId xmlns:a16="http://schemas.microsoft.com/office/drawing/2014/main" id="{3C04FEA0-F240-C65C-8DBD-FFE7C0A9CEE2}"/>
                </a:ext>
              </a:extLst>
            </p:cNvPr>
            <p:cNvSpPr/>
            <p:nvPr/>
          </p:nvSpPr>
          <p:spPr>
            <a:xfrm>
              <a:off x="5593634" y="1315429"/>
              <a:ext cx="3995720" cy="39957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Forme libre : forme 58">
              <a:extLst>
                <a:ext uri="{FF2B5EF4-FFF2-40B4-BE49-F238E27FC236}">
                  <a16:creationId xmlns:a16="http://schemas.microsoft.com/office/drawing/2014/main" id="{FC600EA3-E0D6-DFD6-8F77-CC609E79CDD2}"/>
                </a:ext>
              </a:extLst>
            </p:cNvPr>
            <p:cNvSpPr/>
            <p:nvPr/>
          </p:nvSpPr>
          <p:spPr>
            <a:xfrm>
              <a:off x="8027517" y="1603598"/>
              <a:ext cx="553589" cy="553589"/>
            </a:xfrm>
            <a:custGeom>
              <a:avLst/>
              <a:gdLst>
                <a:gd name="connsiteX0" fmla="*/ 1972913 w 1972913"/>
                <a:gd name="connsiteY0" fmla="*/ 986504 h 1972913"/>
                <a:gd name="connsiteX1" fmla="*/ 986409 w 1972913"/>
                <a:gd name="connsiteY1" fmla="*/ 1972913 h 1972913"/>
                <a:gd name="connsiteX2" fmla="*/ 0 w 1972913"/>
                <a:gd name="connsiteY2" fmla="*/ 986504 h 1972913"/>
                <a:gd name="connsiteX3" fmla="*/ 986409 w 1972913"/>
                <a:gd name="connsiteY3" fmla="*/ 0 h 1972913"/>
                <a:gd name="connsiteX4" fmla="*/ 1972913 w 1972913"/>
                <a:gd name="connsiteY4" fmla="*/ 986504 h 19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2913" h="1972913">
                  <a:moveTo>
                    <a:pt x="1972913" y="986504"/>
                  </a:moveTo>
                  <a:cubicBezTo>
                    <a:pt x="1972913" y="1530991"/>
                    <a:pt x="1531125" y="1972913"/>
                    <a:pt x="986409" y="1972913"/>
                  </a:cubicBezTo>
                  <a:cubicBezTo>
                    <a:pt x="441503" y="1972913"/>
                    <a:pt x="0" y="1531030"/>
                    <a:pt x="0" y="986504"/>
                  </a:cubicBezTo>
                  <a:cubicBezTo>
                    <a:pt x="0" y="441598"/>
                    <a:pt x="441465" y="0"/>
                    <a:pt x="986409" y="0"/>
                  </a:cubicBezTo>
                  <a:cubicBezTo>
                    <a:pt x="1531144" y="95"/>
                    <a:pt x="1972913" y="441674"/>
                    <a:pt x="1972913" y="986504"/>
                  </a:cubicBezTo>
                  <a:close/>
                </a:path>
              </a:pathLst>
            </a:custGeom>
            <a:solidFill>
              <a:srgbClr val="EEA1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" name="Forme libre : forme 64">
              <a:extLst>
                <a:ext uri="{FF2B5EF4-FFF2-40B4-BE49-F238E27FC236}">
                  <a16:creationId xmlns:a16="http://schemas.microsoft.com/office/drawing/2014/main" id="{98D9D3D5-3821-84B5-357D-5647E98323F6}"/>
                </a:ext>
              </a:extLst>
            </p:cNvPr>
            <p:cNvSpPr/>
            <p:nvPr/>
          </p:nvSpPr>
          <p:spPr>
            <a:xfrm>
              <a:off x="7294161" y="1612368"/>
              <a:ext cx="1077515" cy="290208"/>
            </a:xfrm>
            <a:custGeom>
              <a:avLst/>
              <a:gdLst>
                <a:gd name="connsiteX0" fmla="*/ 2900127 w 2903304"/>
                <a:gd name="connsiteY0" fmla="*/ 512519 h 781949"/>
                <a:gd name="connsiteX1" fmla="*/ 2836966 w 2903304"/>
                <a:gd name="connsiteY1" fmla="*/ 614903 h 781949"/>
                <a:gd name="connsiteX2" fmla="*/ 2862189 w 2903304"/>
                <a:gd name="connsiteY2" fmla="*/ 678892 h 781949"/>
                <a:gd name="connsiteX3" fmla="*/ 2383577 w 2903304"/>
                <a:gd name="connsiteY3" fmla="*/ 678892 h 781949"/>
                <a:gd name="connsiteX4" fmla="*/ 2131678 w 2903304"/>
                <a:gd name="connsiteY4" fmla="*/ 742881 h 781949"/>
                <a:gd name="connsiteX5" fmla="*/ 1929920 w 2903304"/>
                <a:gd name="connsiteY5" fmla="*/ 678892 h 781949"/>
                <a:gd name="connsiteX6" fmla="*/ 1715998 w 2903304"/>
                <a:gd name="connsiteY6" fmla="*/ 742881 h 781949"/>
                <a:gd name="connsiteX7" fmla="*/ 1401054 w 2903304"/>
                <a:gd name="connsiteY7" fmla="*/ 717287 h 781949"/>
                <a:gd name="connsiteX8" fmla="*/ 1086148 w 2903304"/>
                <a:gd name="connsiteY8" fmla="*/ 768579 h 781949"/>
                <a:gd name="connsiteX9" fmla="*/ 746019 w 2903304"/>
                <a:gd name="connsiteY9" fmla="*/ 781381 h 781949"/>
                <a:gd name="connsiteX10" fmla="*/ 380497 w 2903304"/>
                <a:gd name="connsiteY10" fmla="*/ 704486 h 781949"/>
                <a:gd name="connsiteX11" fmla="*/ 53066 w 2903304"/>
                <a:gd name="connsiteY11" fmla="*/ 730079 h 781949"/>
                <a:gd name="connsiteX12" fmla="*/ 78298 w 2903304"/>
                <a:gd name="connsiteY12" fmla="*/ 666195 h 781949"/>
                <a:gd name="connsiteX13" fmla="*/ 15242 w 2903304"/>
                <a:gd name="connsiteY13" fmla="*/ 576508 h 781949"/>
                <a:gd name="connsiteX14" fmla="*/ 216782 w 2903304"/>
                <a:gd name="connsiteY14" fmla="*/ 538008 h 781949"/>
                <a:gd name="connsiteX15" fmla="*/ 380497 w 2903304"/>
                <a:gd name="connsiteY15" fmla="*/ 512519 h 781949"/>
                <a:gd name="connsiteX16" fmla="*/ 456193 w 2903304"/>
                <a:gd name="connsiteY16" fmla="*/ 422831 h 781949"/>
                <a:gd name="connsiteX17" fmla="*/ 783624 w 2903304"/>
                <a:gd name="connsiteY17" fmla="*/ 448425 h 781949"/>
                <a:gd name="connsiteX18" fmla="*/ 1060963 w 2903304"/>
                <a:gd name="connsiteY18" fmla="*/ 461227 h 781949"/>
                <a:gd name="connsiteX19" fmla="*/ 1275047 w 2903304"/>
                <a:gd name="connsiteY19" fmla="*/ 333249 h 781949"/>
                <a:gd name="connsiteX20" fmla="*/ 1401054 w 2903304"/>
                <a:gd name="connsiteY20" fmla="*/ 345945 h 781949"/>
                <a:gd name="connsiteX21" fmla="*/ 1363125 w 2903304"/>
                <a:gd name="connsiteY21" fmla="*/ 256363 h 781949"/>
                <a:gd name="connsiteX22" fmla="*/ 1401054 w 2903304"/>
                <a:gd name="connsiteY22" fmla="*/ 77093 h 781949"/>
                <a:gd name="connsiteX23" fmla="*/ 1602593 w 2903304"/>
                <a:gd name="connsiteY23" fmla="*/ 302 h 781949"/>
                <a:gd name="connsiteX24" fmla="*/ 1715998 w 2903304"/>
                <a:gd name="connsiteY24" fmla="*/ 89885 h 781949"/>
                <a:gd name="connsiteX25" fmla="*/ 1841851 w 2903304"/>
                <a:gd name="connsiteY25" fmla="*/ 179572 h 781949"/>
                <a:gd name="connsiteX26" fmla="*/ 1942721 w 2903304"/>
                <a:gd name="connsiteY26" fmla="*/ 218072 h 781949"/>
                <a:gd name="connsiteX27" fmla="*/ 2106437 w 2903304"/>
                <a:gd name="connsiteY27" fmla="*/ 141177 h 781949"/>
                <a:gd name="connsiteX28" fmla="*/ 2219746 w 2903304"/>
                <a:gd name="connsiteY28" fmla="*/ 218072 h 781949"/>
                <a:gd name="connsiteX29" fmla="*/ 2156739 w 2903304"/>
                <a:gd name="connsiteY29" fmla="*/ 333249 h 781949"/>
                <a:gd name="connsiteX30" fmla="*/ 1980488 w 2903304"/>
                <a:gd name="connsiteY30" fmla="*/ 333249 h 781949"/>
                <a:gd name="connsiteX31" fmla="*/ 1829202 w 2903304"/>
                <a:gd name="connsiteY31" fmla="*/ 410144 h 781949"/>
                <a:gd name="connsiteX32" fmla="*/ 1879609 w 2903304"/>
                <a:gd name="connsiteY32" fmla="*/ 538017 h 781949"/>
                <a:gd name="connsiteX33" fmla="*/ 2081205 w 2903304"/>
                <a:gd name="connsiteY33" fmla="*/ 486935 h 781949"/>
                <a:gd name="connsiteX34" fmla="*/ 2181970 w 2903304"/>
                <a:gd name="connsiteY34" fmla="*/ 397247 h 781949"/>
                <a:gd name="connsiteX35" fmla="*/ 2282792 w 2903304"/>
                <a:gd name="connsiteY35" fmla="*/ 435642 h 781949"/>
                <a:gd name="connsiteX36" fmla="*/ 2433869 w 2903304"/>
                <a:gd name="connsiteY36" fmla="*/ 448434 h 781949"/>
                <a:gd name="connsiteX37" fmla="*/ 2648048 w 2903304"/>
                <a:gd name="connsiteY37" fmla="*/ 499736 h 781949"/>
                <a:gd name="connsiteX38" fmla="*/ 2899889 w 2903304"/>
                <a:gd name="connsiteY38" fmla="*/ 512785 h 78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903304" h="781949">
                  <a:moveTo>
                    <a:pt x="2900127" y="512519"/>
                  </a:moveTo>
                  <a:cubicBezTo>
                    <a:pt x="2918796" y="557362"/>
                    <a:pt x="2849654" y="589309"/>
                    <a:pt x="2836966" y="614903"/>
                  </a:cubicBezTo>
                  <a:cubicBezTo>
                    <a:pt x="2824479" y="640497"/>
                    <a:pt x="2893612" y="646945"/>
                    <a:pt x="2862189" y="678892"/>
                  </a:cubicBezTo>
                  <a:cubicBezTo>
                    <a:pt x="2830823" y="710934"/>
                    <a:pt x="2433878" y="646945"/>
                    <a:pt x="2383577" y="678892"/>
                  </a:cubicBezTo>
                  <a:cubicBezTo>
                    <a:pt x="2333218" y="710934"/>
                    <a:pt x="2169445" y="698142"/>
                    <a:pt x="2131678" y="742881"/>
                  </a:cubicBezTo>
                  <a:cubicBezTo>
                    <a:pt x="2093902" y="787829"/>
                    <a:pt x="2005577" y="659537"/>
                    <a:pt x="1929920" y="678892"/>
                  </a:cubicBezTo>
                  <a:cubicBezTo>
                    <a:pt x="1854434" y="698142"/>
                    <a:pt x="1785197" y="736642"/>
                    <a:pt x="1715998" y="742881"/>
                  </a:cubicBezTo>
                  <a:cubicBezTo>
                    <a:pt x="1646494" y="749234"/>
                    <a:pt x="1571065" y="691798"/>
                    <a:pt x="1401054" y="717287"/>
                  </a:cubicBezTo>
                  <a:cubicBezTo>
                    <a:pt x="1230985" y="742881"/>
                    <a:pt x="1136516" y="800631"/>
                    <a:pt x="1086148" y="768579"/>
                  </a:cubicBezTo>
                  <a:cubicBezTo>
                    <a:pt x="1035789" y="736632"/>
                    <a:pt x="834145" y="787829"/>
                    <a:pt x="746019" y="781381"/>
                  </a:cubicBezTo>
                  <a:cubicBezTo>
                    <a:pt x="657732" y="774932"/>
                    <a:pt x="475081" y="698142"/>
                    <a:pt x="380497" y="704486"/>
                  </a:cubicBezTo>
                  <a:cubicBezTo>
                    <a:pt x="286181" y="710934"/>
                    <a:pt x="90985" y="723840"/>
                    <a:pt x="53066" y="730079"/>
                  </a:cubicBezTo>
                  <a:cubicBezTo>
                    <a:pt x="15242" y="736632"/>
                    <a:pt x="78298" y="685340"/>
                    <a:pt x="78298" y="666195"/>
                  </a:cubicBezTo>
                  <a:cubicBezTo>
                    <a:pt x="78298" y="646945"/>
                    <a:pt x="-41460" y="627695"/>
                    <a:pt x="15242" y="576508"/>
                  </a:cubicBezTo>
                  <a:cubicBezTo>
                    <a:pt x="71897" y="525216"/>
                    <a:pt x="84584" y="531769"/>
                    <a:pt x="216782" y="538008"/>
                  </a:cubicBezTo>
                  <a:cubicBezTo>
                    <a:pt x="349179" y="544456"/>
                    <a:pt x="342883" y="531664"/>
                    <a:pt x="380497" y="512519"/>
                  </a:cubicBezTo>
                  <a:cubicBezTo>
                    <a:pt x="418321" y="493164"/>
                    <a:pt x="399547" y="454873"/>
                    <a:pt x="456193" y="422831"/>
                  </a:cubicBezTo>
                  <a:cubicBezTo>
                    <a:pt x="512847" y="390780"/>
                    <a:pt x="714549" y="480372"/>
                    <a:pt x="783624" y="448425"/>
                  </a:cubicBezTo>
                  <a:cubicBezTo>
                    <a:pt x="852976" y="416278"/>
                    <a:pt x="978972" y="480372"/>
                    <a:pt x="1060963" y="461227"/>
                  </a:cubicBezTo>
                  <a:cubicBezTo>
                    <a:pt x="1142745" y="442081"/>
                    <a:pt x="1218335" y="339592"/>
                    <a:pt x="1275047" y="333249"/>
                  </a:cubicBezTo>
                  <a:cubicBezTo>
                    <a:pt x="1331750" y="326895"/>
                    <a:pt x="1356877" y="358842"/>
                    <a:pt x="1401054" y="345945"/>
                  </a:cubicBezTo>
                  <a:cubicBezTo>
                    <a:pt x="1445069" y="333249"/>
                    <a:pt x="1388357" y="288510"/>
                    <a:pt x="1363125" y="256363"/>
                  </a:cubicBezTo>
                  <a:cubicBezTo>
                    <a:pt x="1337998" y="224416"/>
                    <a:pt x="1306423" y="83646"/>
                    <a:pt x="1401054" y="77093"/>
                  </a:cubicBezTo>
                  <a:cubicBezTo>
                    <a:pt x="1495313" y="70740"/>
                    <a:pt x="1552025" y="6760"/>
                    <a:pt x="1602593" y="302"/>
                  </a:cubicBezTo>
                  <a:cubicBezTo>
                    <a:pt x="1652895" y="-6051"/>
                    <a:pt x="1659295" y="89885"/>
                    <a:pt x="1715998" y="89885"/>
                  </a:cubicBezTo>
                  <a:cubicBezTo>
                    <a:pt x="1772652" y="89885"/>
                    <a:pt x="1797836" y="179572"/>
                    <a:pt x="1841851" y="179572"/>
                  </a:cubicBezTo>
                  <a:cubicBezTo>
                    <a:pt x="1886076" y="179572"/>
                    <a:pt x="1879618" y="218072"/>
                    <a:pt x="1942721" y="218072"/>
                  </a:cubicBezTo>
                  <a:cubicBezTo>
                    <a:pt x="2005577" y="218072"/>
                    <a:pt x="2056078" y="134729"/>
                    <a:pt x="2106437" y="141177"/>
                  </a:cubicBezTo>
                  <a:cubicBezTo>
                    <a:pt x="2156739" y="147625"/>
                    <a:pt x="2213498" y="186021"/>
                    <a:pt x="2219746" y="218072"/>
                  </a:cubicBezTo>
                  <a:cubicBezTo>
                    <a:pt x="2226138" y="250114"/>
                    <a:pt x="2194562" y="326800"/>
                    <a:pt x="2156739" y="333249"/>
                  </a:cubicBezTo>
                  <a:cubicBezTo>
                    <a:pt x="2119029" y="339697"/>
                    <a:pt x="2030894" y="339602"/>
                    <a:pt x="1980488" y="333249"/>
                  </a:cubicBezTo>
                  <a:cubicBezTo>
                    <a:pt x="1929910" y="326895"/>
                    <a:pt x="1835594" y="345945"/>
                    <a:pt x="1829202" y="410144"/>
                  </a:cubicBezTo>
                  <a:cubicBezTo>
                    <a:pt x="1823011" y="474028"/>
                    <a:pt x="1804066" y="531778"/>
                    <a:pt x="1879609" y="538017"/>
                  </a:cubicBezTo>
                  <a:cubicBezTo>
                    <a:pt x="1955208" y="544465"/>
                    <a:pt x="2043382" y="474028"/>
                    <a:pt x="2081205" y="486935"/>
                  </a:cubicBezTo>
                  <a:cubicBezTo>
                    <a:pt x="2119029" y="499736"/>
                    <a:pt x="2144308" y="390789"/>
                    <a:pt x="2181970" y="397247"/>
                  </a:cubicBezTo>
                  <a:cubicBezTo>
                    <a:pt x="2219746" y="403591"/>
                    <a:pt x="2238568" y="448434"/>
                    <a:pt x="2282792" y="435642"/>
                  </a:cubicBezTo>
                  <a:cubicBezTo>
                    <a:pt x="2326855" y="422841"/>
                    <a:pt x="2339495" y="467684"/>
                    <a:pt x="2433869" y="448434"/>
                  </a:cubicBezTo>
                  <a:cubicBezTo>
                    <a:pt x="2528394" y="429289"/>
                    <a:pt x="2566218" y="512528"/>
                    <a:pt x="2648048" y="499736"/>
                  </a:cubicBezTo>
                  <a:cubicBezTo>
                    <a:pt x="2729772" y="487163"/>
                    <a:pt x="2880934" y="467923"/>
                    <a:pt x="2899889" y="512785"/>
                  </a:cubicBezTo>
                  <a:close/>
                </a:path>
              </a:pathLst>
            </a:custGeom>
            <a:gradFill>
              <a:gsLst>
                <a:gs pos="7300">
                  <a:srgbClr val="FDFDFE"/>
                </a:gs>
                <a:gs pos="94940">
                  <a:srgbClr val="DDE3E9"/>
                </a:gs>
              </a:gsLst>
              <a:lin ang="4809458" scaled="1"/>
            </a:gradFill>
            <a:ln w="1429" cap="flat">
              <a:solidFill>
                <a:srgbClr val="B4C6D3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" name="Forme libre : forme 76">
              <a:extLst>
                <a:ext uri="{FF2B5EF4-FFF2-40B4-BE49-F238E27FC236}">
                  <a16:creationId xmlns:a16="http://schemas.microsoft.com/office/drawing/2014/main" id="{B717E23B-8570-4A55-56A7-FDE2587BB632}"/>
                </a:ext>
              </a:extLst>
            </p:cNvPr>
            <p:cNvSpPr/>
            <p:nvPr/>
          </p:nvSpPr>
          <p:spPr>
            <a:xfrm>
              <a:off x="6174883" y="2151234"/>
              <a:ext cx="625390" cy="270833"/>
            </a:xfrm>
            <a:custGeom>
              <a:avLst/>
              <a:gdLst>
                <a:gd name="connsiteX0" fmla="*/ 500324 w 1493140"/>
                <a:gd name="connsiteY0" fmla="*/ 117789 h 646622"/>
                <a:gd name="connsiteX1" fmla="*/ 729181 w 1493140"/>
                <a:gd name="connsiteY1" fmla="*/ 18633 h 646622"/>
                <a:gd name="connsiteX2" fmla="*/ 942274 w 1493140"/>
                <a:gd name="connsiteY2" fmla="*/ 3022 h 646622"/>
                <a:gd name="connsiteX3" fmla="*/ 1370118 w 1493140"/>
                <a:gd name="connsiteY3" fmla="*/ 35798 h 646622"/>
                <a:gd name="connsiteX4" fmla="*/ 1491124 w 1493140"/>
                <a:gd name="connsiteY4" fmla="*/ 134229 h 646622"/>
                <a:gd name="connsiteX5" fmla="*/ 1388483 w 1493140"/>
                <a:gd name="connsiteY5" fmla="*/ 320166 h 646622"/>
                <a:gd name="connsiteX6" fmla="*/ 1296452 w 1493140"/>
                <a:gd name="connsiteY6" fmla="*/ 486121 h 646622"/>
                <a:gd name="connsiteX7" fmla="*/ 1091998 w 1493140"/>
                <a:gd name="connsiteY7" fmla="*/ 543766 h 646622"/>
                <a:gd name="connsiteX8" fmla="*/ 240311 w 1493140"/>
                <a:gd name="connsiteY8" fmla="*/ 564054 h 646622"/>
                <a:gd name="connsiteX9" fmla="*/ 66765 w 1493140"/>
                <a:gd name="connsiteY9" fmla="*/ 273761 h 646622"/>
                <a:gd name="connsiteX10" fmla="*/ 254465 w 1493140"/>
                <a:gd name="connsiteY10" fmla="*/ 224231 h 646622"/>
                <a:gd name="connsiteX11" fmla="*/ 418447 w 1493140"/>
                <a:gd name="connsiteY11" fmla="*/ 142344 h 646622"/>
                <a:gd name="connsiteX12" fmla="*/ 500267 w 1493140"/>
                <a:gd name="connsiteY12" fmla="*/ 117960 h 64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93140" h="646622">
                  <a:moveTo>
                    <a:pt x="500324" y="117789"/>
                  </a:moveTo>
                  <a:cubicBezTo>
                    <a:pt x="625082" y="124552"/>
                    <a:pt x="643389" y="67116"/>
                    <a:pt x="729181" y="18633"/>
                  </a:cubicBezTo>
                  <a:cubicBezTo>
                    <a:pt x="780054" y="-10189"/>
                    <a:pt x="876619" y="3022"/>
                    <a:pt x="942274" y="3022"/>
                  </a:cubicBezTo>
                  <a:cubicBezTo>
                    <a:pt x="1094494" y="3022"/>
                    <a:pt x="1217109" y="34445"/>
                    <a:pt x="1370118" y="35798"/>
                  </a:cubicBezTo>
                  <a:cubicBezTo>
                    <a:pt x="1461320" y="36626"/>
                    <a:pt x="1480828" y="45894"/>
                    <a:pt x="1491124" y="134229"/>
                  </a:cubicBezTo>
                  <a:cubicBezTo>
                    <a:pt x="1504707" y="251072"/>
                    <a:pt x="1447376" y="250662"/>
                    <a:pt x="1388483" y="320166"/>
                  </a:cubicBezTo>
                  <a:cubicBezTo>
                    <a:pt x="1341763" y="375621"/>
                    <a:pt x="1371833" y="446268"/>
                    <a:pt x="1296452" y="486121"/>
                  </a:cubicBezTo>
                  <a:cubicBezTo>
                    <a:pt x="1234283" y="519306"/>
                    <a:pt x="1158587" y="524306"/>
                    <a:pt x="1091998" y="543766"/>
                  </a:cubicBezTo>
                  <a:cubicBezTo>
                    <a:pt x="850082" y="614517"/>
                    <a:pt x="464539" y="724084"/>
                    <a:pt x="240311" y="564054"/>
                  </a:cubicBezTo>
                  <a:cubicBezTo>
                    <a:pt x="144899" y="495903"/>
                    <a:pt x="-123964" y="406939"/>
                    <a:pt x="66765" y="273761"/>
                  </a:cubicBezTo>
                  <a:cubicBezTo>
                    <a:pt x="131173" y="228812"/>
                    <a:pt x="172426" y="233289"/>
                    <a:pt x="254465" y="224231"/>
                  </a:cubicBezTo>
                  <a:cubicBezTo>
                    <a:pt x="335932" y="214972"/>
                    <a:pt x="354611" y="179806"/>
                    <a:pt x="418447" y="142344"/>
                  </a:cubicBezTo>
                  <a:lnTo>
                    <a:pt x="500267" y="117960"/>
                  </a:lnTo>
                  <a:close/>
                </a:path>
              </a:pathLst>
            </a:custGeom>
            <a:gradFill>
              <a:gsLst>
                <a:gs pos="7300">
                  <a:srgbClr val="FDFDFE"/>
                </a:gs>
                <a:gs pos="94940">
                  <a:srgbClr val="DDE3E9"/>
                </a:gs>
              </a:gsLst>
              <a:lin ang="5999946" scaled="1"/>
            </a:gradFill>
            <a:ln w="1429" cap="flat">
              <a:solidFill>
                <a:srgbClr val="B4C6D3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4897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C665EC7B-D0C9-1478-9728-97FF79538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389" y="606982"/>
            <a:ext cx="7755324" cy="616725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7BD8D31-F3FF-38E5-FA18-815F0A5DB237}"/>
              </a:ext>
            </a:extLst>
          </p:cNvPr>
          <p:cNvSpPr txBox="1"/>
          <p:nvPr/>
        </p:nvSpPr>
        <p:spPr>
          <a:xfrm>
            <a:off x="3966358" y="83762"/>
            <a:ext cx="4444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b) September - Air</a:t>
            </a:r>
          </a:p>
        </p:txBody>
      </p:sp>
      <p:grpSp>
        <p:nvGrpSpPr>
          <p:cNvPr id="7" name="Groupe 79">
            <a:extLst>
              <a:ext uri="{FF2B5EF4-FFF2-40B4-BE49-F238E27FC236}">
                <a16:creationId xmlns:a16="http://schemas.microsoft.com/office/drawing/2014/main" id="{E0B524EA-6354-9DE9-3050-5902544437FE}"/>
              </a:ext>
            </a:extLst>
          </p:cNvPr>
          <p:cNvGrpSpPr/>
          <p:nvPr/>
        </p:nvGrpSpPr>
        <p:grpSpPr>
          <a:xfrm>
            <a:off x="7265509" y="4437407"/>
            <a:ext cx="1291950" cy="1232904"/>
            <a:chOff x="1253541" y="1324945"/>
            <a:chExt cx="4008257" cy="3999920"/>
          </a:xfrm>
        </p:grpSpPr>
        <p:grpSp>
          <p:nvGrpSpPr>
            <p:cNvPr id="8" name="Groupe 6">
              <a:extLst>
                <a:ext uri="{FF2B5EF4-FFF2-40B4-BE49-F238E27FC236}">
                  <a16:creationId xmlns:a16="http://schemas.microsoft.com/office/drawing/2014/main" id="{494869ED-6CC9-F413-C6D5-CF964D40C11E}"/>
                </a:ext>
              </a:extLst>
            </p:cNvPr>
            <p:cNvGrpSpPr/>
            <p:nvPr/>
          </p:nvGrpSpPr>
          <p:grpSpPr>
            <a:xfrm>
              <a:off x="1253541" y="1325562"/>
              <a:ext cx="3996065" cy="3999303"/>
              <a:chOff x="4710881" y="1159369"/>
              <a:chExt cx="914479" cy="915220"/>
            </a:xfrm>
          </p:grpSpPr>
          <p:sp>
            <p:nvSpPr>
              <p:cNvPr id="29" name="Ellipse 5">
                <a:extLst>
                  <a:ext uri="{FF2B5EF4-FFF2-40B4-BE49-F238E27FC236}">
                    <a16:creationId xmlns:a16="http://schemas.microsoft.com/office/drawing/2014/main" id="{CCAB33BC-3BDF-76E4-6622-7FAAB9B721C5}"/>
                  </a:ext>
                </a:extLst>
              </p:cNvPr>
              <p:cNvSpPr/>
              <p:nvPr/>
            </p:nvSpPr>
            <p:spPr>
              <a:xfrm>
                <a:off x="4710960" y="1159369"/>
                <a:ext cx="914400" cy="9144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0" name="Image 4">
                <a:extLst>
                  <a:ext uri="{FF2B5EF4-FFF2-40B4-BE49-F238E27FC236}">
                    <a16:creationId xmlns:a16="http://schemas.microsoft.com/office/drawing/2014/main" id="{10299E2C-0B30-0E30-D7DA-10268AC338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5879"/>
              <a:stretch/>
            </p:blipFill>
            <p:spPr>
              <a:xfrm>
                <a:off x="4710881" y="1579661"/>
                <a:ext cx="914479" cy="494928"/>
              </a:xfrm>
              <a:prstGeom prst="rect">
                <a:avLst/>
              </a:prstGeom>
            </p:spPr>
          </p:pic>
        </p:grpSp>
        <p:pic>
          <p:nvPicPr>
            <p:cNvPr id="9" name="Image 7">
              <a:extLst>
                <a:ext uri="{FF2B5EF4-FFF2-40B4-BE49-F238E27FC236}">
                  <a16:creationId xmlns:a16="http://schemas.microsoft.com/office/drawing/2014/main" id="{95768BC2-F1B9-6CCF-8E39-57492342A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431" y="1928191"/>
              <a:ext cx="2384983" cy="17002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10" name="Ellipse 12">
              <a:extLst>
                <a:ext uri="{FF2B5EF4-FFF2-40B4-BE49-F238E27FC236}">
                  <a16:creationId xmlns:a16="http://schemas.microsoft.com/office/drawing/2014/main" id="{AC7F8ED9-FFA8-2070-F259-775C1B54EC1E}"/>
                </a:ext>
              </a:extLst>
            </p:cNvPr>
            <p:cNvSpPr/>
            <p:nvPr/>
          </p:nvSpPr>
          <p:spPr>
            <a:xfrm>
              <a:off x="3551267" y="1930285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3">
              <a:extLst>
                <a:ext uri="{FF2B5EF4-FFF2-40B4-BE49-F238E27FC236}">
                  <a16:creationId xmlns:a16="http://schemas.microsoft.com/office/drawing/2014/main" id="{8290C3DF-9480-F61E-5B77-13489FC41D14}"/>
                </a:ext>
              </a:extLst>
            </p:cNvPr>
            <p:cNvSpPr/>
            <p:nvPr/>
          </p:nvSpPr>
          <p:spPr>
            <a:xfrm>
              <a:off x="3425190" y="1533135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4">
              <a:extLst>
                <a:ext uri="{FF2B5EF4-FFF2-40B4-BE49-F238E27FC236}">
                  <a16:creationId xmlns:a16="http://schemas.microsoft.com/office/drawing/2014/main" id="{8C831186-7825-DB1C-6A3E-B0E7AA179ABC}"/>
                </a:ext>
              </a:extLst>
            </p:cNvPr>
            <p:cNvSpPr/>
            <p:nvPr/>
          </p:nvSpPr>
          <p:spPr>
            <a:xfrm>
              <a:off x="2747010" y="2069816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5">
              <a:extLst>
                <a:ext uri="{FF2B5EF4-FFF2-40B4-BE49-F238E27FC236}">
                  <a16:creationId xmlns:a16="http://schemas.microsoft.com/office/drawing/2014/main" id="{85B5B73D-022E-02EC-29C7-64831471BE79}"/>
                </a:ext>
              </a:extLst>
            </p:cNvPr>
            <p:cNvSpPr/>
            <p:nvPr/>
          </p:nvSpPr>
          <p:spPr>
            <a:xfrm>
              <a:off x="2173605" y="2041855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6">
              <a:extLst>
                <a:ext uri="{FF2B5EF4-FFF2-40B4-BE49-F238E27FC236}">
                  <a16:creationId xmlns:a16="http://schemas.microsoft.com/office/drawing/2014/main" id="{AC27E4CC-F13B-4D1C-5A7C-149219EE2B24}"/>
                </a:ext>
              </a:extLst>
            </p:cNvPr>
            <p:cNvSpPr/>
            <p:nvPr/>
          </p:nvSpPr>
          <p:spPr>
            <a:xfrm>
              <a:off x="1600200" y="2446710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7">
              <a:extLst>
                <a:ext uri="{FF2B5EF4-FFF2-40B4-BE49-F238E27FC236}">
                  <a16:creationId xmlns:a16="http://schemas.microsoft.com/office/drawing/2014/main" id="{51160215-A042-5110-C64C-FF3585258B29}"/>
                </a:ext>
              </a:extLst>
            </p:cNvPr>
            <p:cNvSpPr/>
            <p:nvPr/>
          </p:nvSpPr>
          <p:spPr>
            <a:xfrm>
              <a:off x="1800122" y="24765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8">
              <a:extLst>
                <a:ext uri="{FF2B5EF4-FFF2-40B4-BE49-F238E27FC236}">
                  <a16:creationId xmlns:a16="http://schemas.microsoft.com/office/drawing/2014/main" id="{8505DDA4-8870-2012-352D-12DD0364CA1B}"/>
                </a:ext>
              </a:extLst>
            </p:cNvPr>
            <p:cNvSpPr/>
            <p:nvPr/>
          </p:nvSpPr>
          <p:spPr>
            <a:xfrm>
              <a:off x="4497527" y="2483680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9">
              <a:extLst>
                <a:ext uri="{FF2B5EF4-FFF2-40B4-BE49-F238E27FC236}">
                  <a16:creationId xmlns:a16="http://schemas.microsoft.com/office/drawing/2014/main" id="{4B1D1C83-57AC-CC94-1453-82076371D261}"/>
                </a:ext>
              </a:extLst>
            </p:cNvPr>
            <p:cNvSpPr/>
            <p:nvPr/>
          </p:nvSpPr>
          <p:spPr>
            <a:xfrm>
              <a:off x="4264633" y="233677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22">
              <a:extLst>
                <a:ext uri="{FF2B5EF4-FFF2-40B4-BE49-F238E27FC236}">
                  <a16:creationId xmlns:a16="http://schemas.microsoft.com/office/drawing/2014/main" id="{143BA3F0-2555-6349-2BA2-5447CB830182}"/>
                </a:ext>
              </a:extLst>
            </p:cNvPr>
            <p:cNvSpPr/>
            <p:nvPr/>
          </p:nvSpPr>
          <p:spPr>
            <a:xfrm>
              <a:off x="4649927" y="2916496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23">
              <a:extLst>
                <a:ext uri="{FF2B5EF4-FFF2-40B4-BE49-F238E27FC236}">
                  <a16:creationId xmlns:a16="http://schemas.microsoft.com/office/drawing/2014/main" id="{D989E365-C669-D818-804A-13E7EBAEF2FE}"/>
                </a:ext>
              </a:extLst>
            </p:cNvPr>
            <p:cNvSpPr/>
            <p:nvPr/>
          </p:nvSpPr>
          <p:spPr>
            <a:xfrm>
              <a:off x="4849849" y="294637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24">
              <a:extLst>
                <a:ext uri="{FF2B5EF4-FFF2-40B4-BE49-F238E27FC236}">
                  <a16:creationId xmlns:a16="http://schemas.microsoft.com/office/drawing/2014/main" id="{27F24B76-75FC-6DAB-D7DA-AA4508B3B0F1}"/>
                </a:ext>
              </a:extLst>
            </p:cNvPr>
            <p:cNvSpPr/>
            <p:nvPr/>
          </p:nvSpPr>
          <p:spPr>
            <a:xfrm>
              <a:off x="3927423" y="2079049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5">
              <a:extLst>
                <a:ext uri="{FF2B5EF4-FFF2-40B4-BE49-F238E27FC236}">
                  <a16:creationId xmlns:a16="http://schemas.microsoft.com/office/drawing/2014/main" id="{9A7423DD-2764-B179-CE65-E23DD2164448}"/>
                </a:ext>
              </a:extLst>
            </p:cNvPr>
            <p:cNvSpPr/>
            <p:nvPr/>
          </p:nvSpPr>
          <p:spPr>
            <a:xfrm>
              <a:off x="3946681" y="238269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Forme libre : forme 36">
              <a:extLst>
                <a:ext uri="{FF2B5EF4-FFF2-40B4-BE49-F238E27FC236}">
                  <a16:creationId xmlns:a16="http://schemas.microsoft.com/office/drawing/2014/main" id="{2801E22C-B2AF-AA1C-AC1B-E6A73AAADFE0}"/>
                </a:ext>
              </a:extLst>
            </p:cNvPr>
            <p:cNvSpPr/>
            <p:nvPr/>
          </p:nvSpPr>
          <p:spPr>
            <a:xfrm rot="20876766">
              <a:off x="4084240" y="1504479"/>
              <a:ext cx="529343" cy="558133"/>
            </a:xfrm>
            <a:custGeom>
              <a:avLst/>
              <a:gdLst>
                <a:gd name="connsiteX0" fmla="*/ 153645 w 529343"/>
                <a:gd name="connsiteY0" fmla="*/ 7324 h 558133"/>
                <a:gd name="connsiteX1" fmla="*/ 129325 w 529343"/>
                <a:gd name="connsiteY1" fmla="*/ 0 h 558133"/>
                <a:gd name="connsiteX2" fmla="*/ 8533 w 529343"/>
                <a:gd name="connsiteY2" fmla="*/ 173277 h 558133"/>
                <a:gd name="connsiteX3" fmla="*/ 49955 w 529343"/>
                <a:gd name="connsiteY3" fmla="*/ 412595 h 558133"/>
                <a:gd name="connsiteX4" fmla="*/ 329113 w 529343"/>
                <a:gd name="connsiteY4" fmla="*/ 555083 h 558133"/>
                <a:gd name="connsiteX5" fmla="*/ 529343 w 529343"/>
                <a:gd name="connsiteY5" fmla="*/ 456323 h 558133"/>
                <a:gd name="connsiteX6" fmla="*/ 368919 w 529343"/>
                <a:gd name="connsiteY6" fmla="*/ 192258 h 558133"/>
                <a:gd name="connsiteX7" fmla="*/ 153645 w 529343"/>
                <a:gd name="connsiteY7" fmla="*/ 7324 h 5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9343" h="558133">
                  <a:moveTo>
                    <a:pt x="153645" y="7324"/>
                  </a:moveTo>
                  <a:cubicBezTo>
                    <a:pt x="142857" y="1912"/>
                    <a:pt x="129325" y="0"/>
                    <a:pt x="129325" y="0"/>
                  </a:cubicBezTo>
                  <a:cubicBezTo>
                    <a:pt x="129325" y="0"/>
                    <a:pt x="41782" y="30762"/>
                    <a:pt x="8533" y="173277"/>
                  </a:cubicBezTo>
                  <a:cubicBezTo>
                    <a:pt x="-24723" y="315796"/>
                    <a:pt x="49955" y="412595"/>
                    <a:pt x="49955" y="412595"/>
                  </a:cubicBezTo>
                  <a:cubicBezTo>
                    <a:pt x="49955" y="412595"/>
                    <a:pt x="153688" y="582795"/>
                    <a:pt x="329113" y="555083"/>
                  </a:cubicBezTo>
                  <a:cubicBezTo>
                    <a:pt x="501830" y="527798"/>
                    <a:pt x="529343" y="456323"/>
                    <a:pt x="529343" y="456323"/>
                  </a:cubicBezTo>
                  <a:cubicBezTo>
                    <a:pt x="529343" y="456323"/>
                    <a:pt x="477980" y="333937"/>
                    <a:pt x="368919" y="192258"/>
                  </a:cubicBezTo>
                  <a:cubicBezTo>
                    <a:pt x="290663" y="90600"/>
                    <a:pt x="194572" y="27857"/>
                    <a:pt x="153645" y="7324"/>
                  </a:cubicBezTo>
                  <a:close/>
                </a:path>
              </a:pathLst>
            </a:custGeom>
            <a:solidFill>
              <a:srgbClr val="FFFFFF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" name="Forme libre : forme 37">
              <a:extLst>
                <a:ext uri="{FF2B5EF4-FFF2-40B4-BE49-F238E27FC236}">
                  <a16:creationId xmlns:a16="http://schemas.microsoft.com/office/drawing/2014/main" id="{3E909DDE-4E48-83F1-38D5-79982568CB66}"/>
                </a:ext>
              </a:extLst>
            </p:cNvPr>
            <p:cNvSpPr/>
            <p:nvPr/>
          </p:nvSpPr>
          <p:spPr>
            <a:xfrm rot="20876766">
              <a:off x="4168381" y="1671786"/>
              <a:ext cx="104632" cy="215338"/>
            </a:xfrm>
            <a:custGeom>
              <a:avLst/>
              <a:gdLst>
                <a:gd name="connsiteX0" fmla="*/ 38846 w 104632"/>
                <a:gd name="connsiteY0" fmla="*/ 108558 h 215338"/>
                <a:gd name="connsiteX1" fmla="*/ 14791 w 104632"/>
                <a:gd name="connsiteY1" fmla="*/ 87142 h 215338"/>
                <a:gd name="connsiteX2" fmla="*/ 18747 w 104632"/>
                <a:gd name="connsiteY2" fmla="*/ 52005 h 215338"/>
                <a:gd name="connsiteX3" fmla="*/ 57432 w 104632"/>
                <a:gd name="connsiteY3" fmla="*/ 4 h 215338"/>
                <a:gd name="connsiteX4" fmla="*/ 103116 w 104632"/>
                <a:gd name="connsiteY4" fmla="*/ 47413 h 215338"/>
                <a:gd name="connsiteX5" fmla="*/ 55411 w 104632"/>
                <a:gd name="connsiteY5" fmla="*/ 103658 h 215338"/>
                <a:gd name="connsiteX6" fmla="*/ 96642 w 104632"/>
                <a:gd name="connsiteY6" fmla="*/ 142180 h 215338"/>
                <a:gd name="connsiteX7" fmla="*/ 104373 w 104632"/>
                <a:gd name="connsiteY7" fmla="*/ 178324 h 215338"/>
                <a:gd name="connsiteX8" fmla="*/ 98195 w 104632"/>
                <a:gd name="connsiteY8" fmla="*/ 190436 h 215338"/>
                <a:gd name="connsiteX9" fmla="*/ 103062 w 104632"/>
                <a:gd name="connsiteY9" fmla="*/ 206541 h 215338"/>
                <a:gd name="connsiteX10" fmla="*/ 59202 w 104632"/>
                <a:gd name="connsiteY10" fmla="*/ 201771 h 215338"/>
                <a:gd name="connsiteX11" fmla="*/ 17556 w 104632"/>
                <a:gd name="connsiteY11" fmla="*/ 202609 h 215338"/>
                <a:gd name="connsiteX12" fmla="*/ 88 w 104632"/>
                <a:gd name="connsiteY12" fmla="*/ 154642 h 215338"/>
                <a:gd name="connsiteX13" fmla="*/ 34896 w 104632"/>
                <a:gd name="connsiteY13" fmla="*/ 115078 h 215338"/>
                <a:gd name="connsiteX14" fmla="*/ 38846 w 104632"/>
                <a:gd name="connsiteY14" fmla="*/ 108558 h 21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632" h="215338">
                  <a:moveTo>
                    <a:pt x="38846" y="108558"/>
                  </a:moveTo>
                  <a:cubicBezTo>
                    <a:pt x="25152" y="116042"/>
                    <a:pt x="18013" y="98211"/>
                    <a:pt x="14791" y="87142"/>
                  </a:cubicBezTo>
                  <a:cubicBezTo>
                    <a:pt x="10318" y="71780"/>
                    <a:pt x="13628" y="67498"/>
                    <a:pt x="18747" y="52005"/>
                  </a:cubicBezTo>
                  <a:cubicBezTo>
                    <a:pt x="24936" y="33274"/>
                    <a:pt x="32460" y="-429"/>
                    <a:pt x="57432" y="4"/>
                  </a:cubicBezTo>
                  <a:cubicBezTo>
                    <a:pt x="74650" y="310"/>
                    <a:pt x="105702" y="29976"/>
                    <a:pt x="103116" y="47413"/>
                  </a:cubicBezTo>
                  <a:cubicBezTo>
                    <a:pt x="100284" y="66517"/>
                    <a:pt x="67069" y="90401"/>
                    <a:pt x="55411" y="103658"/>
                  </a:cubicBezTo>
                  <a:cubicBezTo>
                    <a:pt x="77812" y="113103"/>
                    <a:pt x="85464" y="118340"/>
                    <a:pt x="96642" y="142180"/>
                  </a:cubicBezTo>
                  <a:cubicBezTo>
                    <a:pt x="103628" y="157080"/>
                    <a:pt x="105373" y="165192"/>
                    <a:pt x="104373" y="178324"/>
                  </a:cubicBezTo>
                  <a:cubicBezTo>
                    <a:pt x="104469" y="177018"/>
                    <a:pt x="98424" y="189716"/>
                    <a:pt x="98195" y="190436"/>
                  </a:cubicBezTo>
                  <a:cubicBezTo>
                    <a:pt x="97774" y="191803"/>
                    <a:pt x="102544" y="204183"/>
                    <a:pt x="103062" y="206541"/>
                  </a:cubicBezTo>
                  <a:cubicBezTo>
                    <a:pt x="87664" y="215697"/>
                    <a:pt x="78423" y="194027"/>
                    <a:pt x="59202" y="201771"/>
                  </a:cubicBezTo>
                  <a:cubicBezTo>
                    <a:pt x="41845" y="208779"/>
                    <a:pt x="32813" y="227975"/>
                    <a:pt x="17556" y="202609"/>
                  </a:cubicBezTo>
                  <a:cubicBezTo>
                    <a:pt x="14177" y="196977"/>
                    <a:pt x="-1304" y="160483"/>
                    <a:pt x="88" y="154642"/>
                  </a:cubicBezTo>
                  <a:cubicBezTo>
                    <a:pt x="4873" y="134541"/>
                    <a:pt x="39792" y="144594"/>
                    <a:pt x="34896" y="115078"/>
                  </a:cubicBezTo>
                  <a:lnTo>
                    <a:pt x="38846" y="108558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" name="Forme libre : forme 38">
              <a:extLst>
                <a:ext uri="{FF2B5EF4-FFF2-40B4-BE49-F238E27FC236}">
                  <a16:creationId xmlns:a16="http://schemas.microsoft.com/office/drawing/2014/main" id="{ABBE032E-E65B-2FF6-1E11-A230E58FAA7E}"/>
                </a:ext>
              </a:extLst>
            </p:cNvPr>
            <p:cNvSpPr/>
            <p:nvPr/>
          </p:nvSpPr>
          <p:spPr>
            <a:xfrm rot="20876766">
              <a:off x="4135242" y="1843220"/>
              <a:ext cx="40666" cy="53007"/>
            </a:xfrm>
            <a:custGeom>
              <a:avLst/>
              <a:gdLst>
                <a:gd name="connsiteX0" fmla="*/ 36847 w 40666"/>
                <a:gd name="connsiteY0" fmla="*/ 34729 h 53007"/>
                <a:gd name="connsiteX1" fmla="*/ 1502 w 40666"/>
                <a:gd name="connsiteY1" fmla="*/ 13074 h 53007"/>
                <a:gd name="connsiteX2" fmla="*/ 38240 w 40666"/>
                <a:gd name="connsiteY2" fmla="*/ 48688 h 53007"/>
                <a:gd name="connsiteX3" fmla="*/ 40493 w 40666"/>
                <a:gd name="connsiteY3" fmla="*/ 40583 h 53007"/>
                <a:gd name="connsiteX4" fmla="*/ 36847 w 40666"/>
                <a:gd name="connsiteY4" fmla="*/ 34729 h 5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66" h="53007">
                  <a:moveTo>
                    <a:pt x="36847" y="34729"/>
                  </a:moveTo>
                  <a:cubicBezTo>
                    <a:pt x="31186" y="22653"/>
                    <a:pt x="13996" y="-21743"/>
                    <a:pt x="1502" y="13074"/>
                  </a:cubicBezTo>
                  <a:cubicBezTo>
                    <a:pt x="-6199" y="34544"/>
                    <a:pt x="17179" y="64205"/>
                    <a:pt x="38240" y="48688"/>
                  </a:cubicBezTo>
                  <a:cubicBezTo>
                    <a:pt x="38304" y="45657"/>
                    <a:pt x="41425" y="43375"/>
                    <a:pt x="40493" y="40583"/>
                  </a:cubicBezTo>
                  <a:lnTo>
                    <a:pt x="36847" y="34729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" name="Forme libre : forme 39">
              <a:extLst>
                <a:ext uri="{FF2B5EF4-FFF2-40B4-BE49-F238E27FC236}">
                  <a16:creationId xmlns:a16="http://schemas.microsoft.com/office/drawing/2014/main" id="{F42A19E5-6A63-E27B-AD6B-394A016798DB}"/>
                </a:ext>
              </a:extLst>
            </p:cNvPr>
            <p:cNvSpPr/>
            <p:nvPr/>
          </p:nvSpPr>
          <p:spPr>
            <a:xfrm rot="20876766">
              <a:off x="4205273" y="1893522"/>
              <a:ext cx="64180" cy="85651"/>
            </a:xfrm>
            <a:custGeom>
              <a:avLst/>
              <a:gdLst>
                <a:gd name="connsiteX0" fmla="*/ 64180 w 64180"/>
                <a:gd name="connsiteY0" fmla="*/ 83344 h 85651"/>
                <a:gd name="connsiteX1" fmla="*/ 59197 w 64180"/>
                <a:gd name="connsiteY1" fmla="*/ 17947 h 85651"/>
                <a:gd name="connsiteX2" fmla="*/ 7308 w 64180"/>
                <a:gd name="connsiteY2" fmla="*/ 780 h 85651"/>
                <a:gd name="connsiteX3" fmla="*/ 10879 w 64180"/>
                <a:gd name="connsiteY3" fmla="*/ 59290 h 85651"/>
                <a:gd name="connsiteX4" fmla="*/ 35953 w 64180"/>
                <a:gd name="connsiteY4" fmla="*/ 69067 h 85651"/>
                <a:gd name="connsiteX5" fmla="*/ 61308 w 64180"/>
                <a:gd name="connsiteY5" fmla="*/ 85308 h 85651"/>
                <a:gd name="connsiteX6" fmla="*/ 64180 w 64180"/>
                <a:gd name="connsiteY6" fmla="*/ 83344 h 8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180" h="85651">
                  <a:moveTo>
                    <a:pt x="64180" y="83344"/>
                  </a:moveTo>
                  <a:cubicBezTo>
                    <a:pt x="53601" y="63997"/>
                    <a:pt x="69871" y="35130"/>
                    <a:pt x="59197" y="17947"/>
                  </a:cubicBezTo>
                  <a:cubicBezTo>
                    <a:pt x="55085" y="11315"/>
                    <a:pt x="14566" y="-3558"/>
                    <a:pt x="7308" y="780"/>
                  </a:cubicBezTo>
                  <a:cubicBezTo>
                    <a:pt x="-6981" y="9312"/>
                    <a:pt x="2695" y="49861"/>
                    <a:pt x="10879" y="59290"/>
                  </a:cubicBezTo>
                  <a:cubicBezTo>
                    <a:pt x="20038" y="69869"/>
                    <a:pt x="24583" y="64262"/>
                    <a:pt x="35953" y="69067"/>
                  </a:cubicBezTo>
                  <a:cubicBezTo>
                    <a:pt x="45647" y="73171"/>
                    <a:pt x="48908" y="88092"/>
                    <a:pt x="61308" y="85308"/>
                  </a:cubicBezTo>
                  <a:lnTo>
                    <a:pt x="64180" y="83344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orme libre : forme 40">
              <a:extLst>
                <a:ext uri="{FF2B5EF4-FFF2-40B4-BE49-F238E27FC236}">
                  <a16:creationId xmlns:a16="http://schemas.microsoft.com/office/drawing/2014/main" id="{D4A35579-509E-047F-FA00-87EC315D297B}"/>
                </a:ext>
              </a:extLst>
            </p:cNvPr>
            <p:cNvSpPr/>
            <p:nvPr/>
          </p:nvSpPr>
          <p:spPr>
            <a:xfrm rot="20876766">
              <a:off x="4147315" y="1531897"/>
              <a:ext cx="294060" cy="249074"/>
            </a:xfrm>
            <a:custGeom>
              <a:avLst/>
              <a:gdLst>
                <a:gd name="connsiteX0" fmla="*/ 13030 w 294060"/>
                <a:gd name="connsiteY0" fmla="*/ 10794 h 249074"/>
                <a:gd name="connsiteX1" fmla="*/ 515 w 294060"/>
                <a:gd name="connsiteY1" fmla="*/ 37251 h 249074"/>
                <a:gd name="connsiteX2" fmla="*/ 18028 w 294060"/>
                <a:gd name="connsiteY2" fmla="*/ 63069 h 249074"/>
                <a:gd name="connsiteX3" fmla="*/ 65845 w 294060"/>
                <a:gd name="connsiteY3" fmla="*/ 55303 h 249074"/>
                <a:gd name="connsiteX4" fmla="*/ 89438 w 294060"/>
                <a:gd name="connsiteY4" fmla="*/ 65200 h 249074"/>
                <a:gd name="connsiteX5" fmla="*/ 80023 w 294060"/>
                <a:gd name="connsiteY5" fmla="*/ 107369 h 249074"/>
                <a:gd name="connsiteX6" fmla="*/ 102590 w 294060"/>
                <a:gd name="connsiteY6" fmla="*/ 109527 h 249074"/>
                <a:gd name="connsiteX7" fmla="*/ 109977 w 294060"/>
                <a:gd name="connsiteY7" fmla="*/ 127663 h 249074"/>
                <a:gd name="connsiteX8" fmla="*/ 136660 w 294060"/>
                <a:gd name="connsiteY8" fmla="*/ 158080 h 249074"/>
                <a:gd name="connsiteX9" fmla="*/ 138812 w 294060"/>
                <a:gd name="connsiteY9" fmla="*/ 197526 h 249074"/>
                <a:gd name="connsiteX10" fmla="*/ 170162 w 294060"/>
                <a:gd name="connsiteY10" fmla="*/ 165481 h 249074"/>
                <a:gd name="connsiteX11" fmla="*/ 209836 w 294060"/>
                <a:gd name="connsiteY11" fmla="*/ 184325 h 249074"/>
                <a:gd name="connsiteX12" fmla="*/ 254011 w 294060"/>
                <a:gd name="connsiteY12" fmla="*/ 248044 h 249074"/>
                <a:gd name="connsiteX13" fmla="*/ 294060 w 294060"/>
                <a:gd name="connsiteY13" fmla="*/ 235647 h 249074"/>
                <a:gd name="connsiteX14" fmla="*/ 246009 w 294060"/>
                <a:gd name="connsiteY14" fmla="*/ 157214 h 249074"/>
                <a:gd name="connsiteX15" fmla="*/ 180306 w 294060"/>
                <a:gd name="connsiteY15" fmla="*/ 73102 h 249074"/>
                <a:gd name="connsiteX16" fmla="*/ 15491 w 294060"/>
                <a:gd name="connsiteY16" fmla="*/ 7989 h 249074"/>
                <a:gd name="connsiteX17" fmla="*/ 13030 w 294060"/>
                <a:gd name="connsiteY17" fmla="*/ 10794 h 24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4060" h="249074">
                  <a:moveTo>
                    <a:pt x="13030" y="10794"/>
                  </a:moveTo>
                  <a:cubicBezTo>
                    <a:pt x="1192" y="18298"/>
                    <a:pt x="1620" y="24794"/>
                    <a:pt x="515" y="37251"/>
                  </a:cubicBezTo>
                  <a:cubicBezTo>
                    <a:pt x="-1343" y="58123"/>
                    <a:pt x="1245" y="59881"/>
                    <a:pt x="18028" y="63069"/>
                  </a:cubicBezTo>
                  <a:cubicBezTo>
                    <a:pt x="35579" y="66402"/>
                    <a:pt x="50067" y="61479"/>
                    <a:pt x="65845" y="55303"/>
                  </a:cubicBezTo>
                  <a:cubicBezTo>
                    <a:pt x="82006" y="48993"/>
                    <a:pt x="94201" y="43766"/>
                    <a:pt x="89438" y="65200"/>
                  </a:cubicBezTo>
                  <a:cubicBezTo>
                    <a:pt x="86426" y="78754"/>
                    <a:pt x="60262" y="92070"/>
                    <a:pt x="80023" y="107369"/>
                  </a:cubicBezTo>
                  <a:cubicBezTo>
                    <a:pt x="87685" y="113303"/>
                    <a:pt x="95096" y="104420"/>
                    <a:pt x="102590" y="109527"/>
                  </a:cubicBezTo>
                  <a:cubicBezTo>
                    <a:pt x="108139" y="113319"/>
                    <a:pt x="106247" y="122360"/>
                    <a:pt x="109977" y="127663"/>
                  </a:cubicBezTo>
                  <a:cubicBezTo>
                    <a:pt x="117415" y="138218"/>
                    <a:pt x="132650" y="145457"/>
                    <a:pt x="136660" y="158080"/>
                  </a:cubicBezTo>
                  <a:cubicBezTo>
                    <a:pt x="141149" y="172207"/>
                    <a:pt x="125698" y="185272"/>
                    <a:pt x="138812" y="197526"/>
                  </a:cubicBezTo>
                  <a:cubicBezTo>
                    <a:pt x="155106" y="187126"/>
                    <a:pt x="157818" y="176359"/>
                    <a:pt x="170162" y="165481"/>
                  </a:cubicBezTo>
                  <a:cubicBezTo>
                    <a:pt x="194808" y="143765"/>
                    <a:pt x="200730" y="162763"/>
                    <a:pt x="209836" y="184325"/>
                  </a:cubicBezTo>
                  <a:cubicBezTo>
                    <a:pt x="216555" y="200233"/>
                    <a:pt x="233898" y="241191"/>
                    <a:pt x="254011" y="248044"/>
                  </a:cubicBezTo>
                  <a:cubicBezTo>
                    <a:pt x="267032" y="252475"/>
                    <a:pt x="281674" y="241545"/>
                    <a:pt x="294060" y="235647"/>
                  </a:cubicBezTo>
                  <a:cubicBezTo>
                    <a:pt x="291044" y="209873"/>
                    <a:pt x="261147" y="178739"/>
                    <a:pt x="246009" y="157214"/>
                  </a:cubicBezTo>
                  <a:cubicBezTo>
                    <a:pt x="225755" y="128408"/>
                    <a:pt x="204598" y="98004"/>
                    <a:pt x="180306" y="73102"/>
                  </a:cubicBezTo>
                  <a:cubicBezTo>
                    <a:pt x="154082" y="46226"/>
                    <a:pt x="48747" y="-23450"/>
                    <a:pt x="15491" y="7989"/>
                  </a:cubicBezTo>
                  <a:lnTo>
                    <a:pt x="13030" y="10794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orme libre : forme 41">
              <a:extLst>
                <a:ext uri="{FF2B5EF4-FFF2-40B4-BE49-F238E27FC236}">
                  <a16:creationId xmlns:a16="http://schemas.microsoft.com/office/drawing/2014/main" id="{E6791267-2C6A-BB7E-C3E3-F74887493B7B}"/>
                </a:ext>
              </a:extLst>
            </p:cNvPr>
            <p:cNvSpPr/>
            <p:nvPr/>
          </p:nvSpPr>
          <p:spPr>
            <a:xfrm rot="20876766">
              <a:off x="4360520" y="1876289"/>
              <a:ext cx="282843" cy="129688"/>
            </a:xfrm>
            <a:custGeom>
              <a:avLst/>
              <a:gdLst>
                <a:gd name="connsiteX0" fmla="*/ 277415 w 282843"/>
                <a:gd name="connsiteY0" fmla="*/ 30149 h 129688"/>
                <a:gd name="connsiteX1" fmla="*/ 216617 w 282843"/>
                <a:gd name="connsiteY1" fmla="*/ 9813 h 129688"/>
                <a:gd name="connsiteX2" fmla="*/ 148121 w 282843"/>
                <a:gd name="connsiteY2" fmla="*/ 57812 h 129688"/>
                <a:gd name="connsiteX3" fmla="*/ 126510 w 282843"/>
                <a:gd name="connsiteY3" fmla="*/ 85889 h 129688"/>
                <a:gd name="connsiteX4" fmla="*/ 105232 w 282843"/>
                <a:gd name="connsiteY4" fmla="*/ 67386 h 129688"/>
                <a:gd name="connsiteX5" fmla="*/ 85560 w 282843"/>
                <a:gd name="connsiteY5" fmla="*/ 68154 h 129688"/>
                <a:gd name="connsiteX6" fmla="*/ 84487 w 282843"/>
                <a:gd name="connsiteY6" fmla="*/ 97068 h 129688"/>
                <a:gd name="connsiteX7" fmla="*/ 46352 w 282843"/>
                <a:gd name="connsiteY7" fmla="*/ 95037 h 129688"/>
                <a:gd name="connsiteX8" fmla="*/ 0 w 282843"/>
                <a:gd name="connsiteY8" fmla="*/ 100217 h 129688"/>
                <a:gd name="connsiteX9" fmla="*/ 142466 w 282843"/>
                <a:gd name="connsiteY9" fmla="*/ 114032 h 129688"/>
                <a:gd name="connsiteX10" fmla="*/ 278334 w 282843"/>
                <a:gd name="connsiteY10" fmla="*/ 33510 h 129688"/>
                <a:gd name="connsiteX11" fmla="*/ 277415 w 282843"/>
                <a:gd name="connsiteY11" fmla="*/ 30149 h 12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843" h="129688">
                  <a:moveTo>
                    <a:pt x="277415" y="30149"/>
                  </a:moveTo>
                  <a:cubicBezTo>
                    <a:pt x="256728" y="691"/>
                    <a:pt x="251644" y="-9360"/>
                    <a:pt x="216617" y="9813"/>
                  </a:cubicBezTo>
                  <a:cubicBezTo>
                    <a:pt x="192091" y="23245"/>
                    <a:pt x="167041" y="37055"/>
                    <a:pt x="148121" y="57812"/>
                  </a:cubicBezTo>
                  <a:cubicBezTo>
                    <a:pt x="141685" y="64866"/>
                    <a:pt x="136509" y="82602"/>
                    <a:pt x="126510" y="85889"/>
                  </a:cubicBezTo>
                  <a:cubicBezTo>
                    <a:pt x="110090" y="91292"/>
                    <a:pt x="113538" y="75785"/>
                    <a:pt x="105232" y="67386"/>
                  </a:cubicBezTo>
                  <a:cubicBezTo>
                    <a:pt x="94553" y="56593"/>
                    <a:pt x="88032" y="51965"/>
                    <a:pt x="85560" y="68154"/>
                  </a:cubicBezTo>
                  <a:cubicBezTo>
                    <a:pt x="83754" y="80060"/>
                    <a:pt x="100048" y="83967"/>
                    <a:pt x="84487" y="97068"/>
                  </a:cubicBezTo>
                  <a:cubicBezTo>
                    <a:pt x="69057" y="77945"/>
                    <a:pt x="65725" y="89478"/>
                    <a:pt x="46352" y="95037"/>
                  </a:cubicBezTo>
                  <a:cubicBezTo>
                    <a:pt x="31220" y="99387"/>
                    <a:pt x="12638" y="89162"/>
                    <a:pt x="0" y="100217"/>
                  </a:cubicBezTo>
                  <a:cubicBezTo>
                    <a:pt x="24806" y="148519"/>
                    <a:pt x="103097" y="125563"/>
                    <a:pt x="142466" y="114032"/>
                  </a:cubicBezTo>
                  <a:cubicBezTo>
                    <a:pt x="164632" y="107547"/>
                    <a:pt x="310075" y="71724"/>
                    <a:pt x="278334" y="33510"/>
                  </a:cubicBezTo>
                  <a:lnTo>
                    <a:pt x="277415" y="30149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Ellipse 42">
              <a:extLst>
                <a:ext uri="{FF2B5EF4-FFF2-40B4-BE49-F238E27FC236}">
                  <a16:creationId xmlns:a16="http://schemas.microsoft.com/office/drawing/2014/main" id="{B0CF9CE2-0DF7-4F8A-CFB1-827F082F0C54}"/>
                </a:ext>
              </a:extLst>
            </p:cNvPr>
            <p:cNvSpPr/>
            <p:nvPr/>
          </p:nvSpPr>
          <p:spPr>
            <a:xfrm>
              <a:off x="1266078" y="1324945"/>
              <a:ext cx="3995720" cy="39957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" name="Groupe 78">
            <a:extLst>
              <a:ext uri="{FF2B5EF4-FFF2-40B4-BE49-F238E27FC236}">
                <a16:creationId xmlns:a16="http://schemas.microsoft.com/office/drawing/2014/main" id="{62C126F8-B09B-AF4B-9D7B-66C21025EBD5}"/>
              </a:ext>
            </a:extLst>
          </p:cNvPr>
          <p:cNvGrpSpPr/>
          <p:nvPr/>
        </p:nvGrpSpPr>
        <p:grpSpPr>
          <a:xfrm>
            <a:off x="3763762" y="765916"/>
            <a:ext cx="1290154" cy="1234733"/>
            <a:chOff x="5593634" y="1315429"/>
            <a:chExt cx="4002685" cy="4005853"/>
          </a:xfrm>
        </p:grpSpPr>
        <p:grpSp>
          <p:nvGrpSpPr>
            <p:cNvPr id="32" name="Groupe 8">
              <a:extLst>
                <a:ext uri="{FF2B5EF4-FFF2-40B4-BE49-F238E27FC236}">
                  <a16:creationId xmlns:a16="http://schemas.microsoft.com/office/drawing/2014/main" id="{58F14A79-278C-DE29-868C-3EC224FA40F5}"/>
                </a:ext>
              </a:extLst>
            </p:cNvPr>
            <p:cNvGrpSpPr/>
            <p:nvPr/>
          </p:nvGrpSpPr>
          <p:grpSpPr>
            <a:xfrm>
              <a:off x="5600254" y="1321979"/>
              <a:ext cx="3996065" cy="3999303"/>
              <a:chOff x="4710881" y="1159369"/>
              <a:chExt cx="914479" cy="915220"/>
            </a:xfrm>
          </p:grpSpPr>
          <p:sp>
            <p:nvSpPr>
              <p:cNvPr id="38" name="Ellipse 10">
                <a:extLst>
                  <a:ext uri="{FF2B5EF4-FFF2-40B4-BE49-F238E27FC236}">
                    <a16:creationId xmlns:a16="http://schemas.microsoft.com/office/drawing/2014/main" id="{359D4C41-9E55-87D1-A7D2-85D789D1EAB5}"/>
                  </a:ext>
                </a:extLst>
              </p:cNvPr>
              <p:cNvSpPr/>
              <p:nvPr/>
            </p:nvSpPr>
            <p:spPr>
              <a:xfrm>
                <a:off x="4710960" y="1159369"/>
                <a:ext cx="914400" cy="9144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9" name="Image 9">
                <a:extLst>
                  <a:ext uri="{FF2B5EF4-FFF2-40B4-BE49-F238E27FC236}">
                    <a16:creationId xmlns:a16="http://schemas.microsoft.com/office/drawing/2014/main" id="{8D8B6772-C46F-941E-4886-2809F86A45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5879"/>
              <a:stretch/>
            </p:blipFill>
            <p:spPr>
              <a:xfrm>
                <a:off x="4710881" y="1579661"/>
                <a:ext cx="914479" cy="494928"/>
              </a:xfrm>
              <a:prstGeom prst="rect">
                <a:avLst/>
              </a:prstGeom>
            </p:spPr>
          </p:pic>
        </p:grpSp>
        <p:pic>
          <p:nvPicPr>
            <p:cNvPr id="33" name="Image 11">
              <a:extLst>
                <a:ext uri="{FF2B5EF4-FFF2-40B4-BE49-F238E27FC236}">
                  <a16:creationId xmlns:a16="http://schemas.microsoft.com/office/drawing/2014/main" id="{6AE50F39-6764-4037-7F73-AF67052A7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9144" y="1924608"/>
              <a:ext cx="2384983" cy="17002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34" name="Ellipse 29">
              <a:extLst>
                <a:ext uri="{FF2B5EF4-FFF2-40B4-BE49-F238E27FC236}">
                  <a16:creationId xmlns:a16="http://schemas.microsoft.com/office/drawing/2014/main" id="{D6633DB4-E07C-BE51-9075-462FF20A5F01}"/>
                </a:ext>
              </a:extLst>
            </p:cNvPr>
            <p:cNvSpPr/>
            <p:nvPr/>
          </p:nvSpPr>
          <p:spPr>
            <a:xfrm>
              <a:off x="5593634" y="1315429"/>
              <a:ext cx="3995720" cy="39957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Forme libre : forme 58">
              <a:extLst>
                <a:ext uri="{FF2B5EF4-FFF2-40B4-BE49-F238E27FC236}">
                  <a16:creationId xmlns:a16="http://schemas.microsoft.com/office/drawing/2014/main" id="{88DEEC87-95A3-2D1D-0B59-F4D9A562D218}"/>
                </a:ext>
              </a:extLst>
            </p:cNvPr>
            <p:cNvSpPr/>
            <p:nvPr/>
          </p:nvSpPr>
          <p:spPr>
            <a:xfrm>
              <a:off x="8027517" y="1603598"/>
              <a:ext cx="553589" cy="553589"/>
            </a:xfrm>
            <a:custGeom>
              <a:avLst/>
              <a:gdLst>
                <a:gd name="connsiteX0" fmla="*/ 1972913 w 1972913"/>
                <a:gd name="connsiteY0" fmla="*/ 986504 h 1972913"/>
                <a:gd name="connsiteX1" fmla="*/ 986409 w 1972913"/>
                <a:gd name="connsiteY1" fmla="*/ 1972913 h 1972913"/>
                <a:gd name="connsiteX2" fmla="*/ 0 w 1972913"/>
                <a:gd name="connsiteY2" fmla="*/ 986504 h 1972913"/>
                <a:gd name="connsiteX3" fmla="*/ 986409 w 1972913"/>
                <a:gd name="connsiteY3" fmla="*/ 0 h 1972913"/>
                <a:gd name="connsiteX4" fmla="*/ 1972913 w 1972913"/>
                <a:gd name="connsiteY4" fmla="*/ 986504 h 19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2913" h="1972913">
                  <a:moveTo>
                    <a:pt x="1972913" y="986504"/>
                  </a:moveTo>
                  <a:cubicBezTo>
                    <a:pt x="1972913" y="1530991"/>
                    <a:pt x="1531125" y="1972913"/>
                    <a:pt x="986409" y="1972913"/>
                  </a:cubicBezTo>
                  <a:cubicBezTo>
                    <a:pt x="441503" y="1972913"/>
                    <a:pt x="0" y="1531030"/>
                    <a:pt x="0" y="986504"/>
                  </a:cubicBezTo>
                  <a:cubicBezTo>
                    <a:pt x="0" y="441598"/>
                    <a:pt x="441465" y="0"/>
                    <a:pt x="986409" y="0"/>
                  </a:cubicBezTo>
                  <a:cubicBezTo>
                    <a:pt x="1531144" y="95"/>
                    <a:pt x="1972913" y="441674"/>
                    <a:pt x="1972913" y="986504"/>
                  </a:cubicBezTo>
                  <a:close/>
                </a:path>
              </a:pathLst>
            </a:custGeom>
            <a:solidFill>
              <a:srgbClr val="EEA1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" name="Forme libre : forme 64">
              <a:extLst>
                <a:ext uri="{FF2B5EF4-FFF2-40B4-BE49-F238E27FC236}">
                  <a16:creationId xmlns:a16="http://schemas.microsoft.com/office/drawing/2014/main" id="{531EE9E3-77F6-6F0A-B2A6-DA62B56D92F9}"/>
                </a:ext>
              </a:extLst>
            </p:cNvPr>
            <p:cNvSpPr/>
            <p:nvPr/>
          </p:nvSpPr>
          <p:spPr>
            <a:xfrm>
              <a:off x="7294161" y="1612368"/>
              <a:ext cx="1077515" cy="290208"/>
            </a:xfrm>
            <a:custGeom>
              <a:avLst/>
              <a:gdLst>
                <a:gd name="connsiteX0" fmla="*/ 2900127 w 2903304"/>
                <a:gd name="connsiteY0" fmla="*/ 512519 h 781949"/>
                <a:gd name="connsiteX1" fmla="*/ 2836966 w 2903304"/>
                <a:gd name="connsiteY1" fmla="*/ 614903 h 781949"/>
                <a:gd name="connsiteX2" fmla="*/ 2862189 w 2903304"/>
                <a:gd name="connsiteY2" fmla="*/ 678892 h 781949"/>
                <a:gd name="connsiteX3" fmla="*/ 2383577 w 2903304"/>
                <a:gd name="connsiteY3" fmla="*/ 678892 h 781949"/>
                <a:gd name="connsiteX4" fmla="*/ 2131678 w 2903304"/>
                <a:gd name="connsiteY4" fmla="*/ 742881 h 781949"/>
                <a:gd name="connsiteX5" fmla="*/ 1929920 w 2903304"/>
                <a:gd name="connsiteY5" fmla="*/ 678892 h 781949"/>
                <a:gd name="connsiteX6" fmla="*/ 1715998 w 2903304"/>
                <a:gd name="connsiteY6" fmla="*/ 742881 h 781949"/>
                <a:gd name="connsiteX7" fmla="*/ 1401054 w 2903304"/>
                <a:gd name="connsiteY7" fmla="*/ 717287 h 781949"/>
                <a:gd name="connsiteX8" fmla="*/ 1086148 w 2903304"/>
                <a:gd name="connsiteY8" fmla="*/ 768579 h 781949"/>
                <a:gd name="connsiteX9" fmla="*/ 746019 w 2903304"/>
                <a:gd name="connsiteY9" fmla="*/ 781381 h 781949"/>
                <a:gd name="connsiteX10" fmla="*/ 380497 w 2903304"/>
                <a:gd name="connsiteY10" fmla="*/ 704486 h 781949"/>
                <a:gd name="connsiteX11" fmla="*/ 53066 w 2903304"/>
                <a:gd name="connsiteY11" fmla="*/ 730079 h 781949"/>
                <a:gd name="connsiteX12" fmla="*/ 78298 w 2903304"/>
                <a:gd name="connsiteY12" fmla="*/ 666195 h 781949"/>
                <a:gd name="connsiteX13" fmla="*/ 15242 w 2903304"/>
                <a:gd name="connsiteY13" fmla="*/ 576508 h 781949"/>
                <a:gd name="connsiteX14" fmla="*/ 216782 w 2903304"/>
                <a:gd name="connsiteY14" fmla="*/ 538008 h 781949"/>
                <a:gd name="connsiteX15" fmla="*/ 380497 w 2903304"/>
                <a:gd name="connsiteY15" fmla="*/ 512519 h 781949"/>
                <a:gd name="connsiteX16" fmla="*/ 456193 w 2903304"/>
                <a:gd name="connsiteY16" fmla="*/ 422831 h 781949"/>
                <a:gd name="connsiteX17" fmla="*/ 783624 w 2903304"/>
                <a:gd name="connsiteY17" fmla="*/ 448425 h 781949"/>
                <a:gd name="connsiteX18" fmla="*/ 1060963 w 2903304"/>
                <a:gd name="connsiteY18" fmla="*/ 461227 h 781949"/>
                <a:gd name="connsiteX19" fmla="*/ 1275047 w 2903304"/>
                <a:gd name="connsiteY19" fmla="*/ 333249 h 781949"/>
                <a:gd name="connsiteX20" fmla="*/ 1401054 w 2903304"/>
                <a:gd name="connsiteY20" fmla="*/ 345945 h 781949"/>
                <a:gd name="connsiteX21" fmla="*/ 1363125 w 2903304"/>
                <a:gd name="connsiteY21" fmla="*/ 256363 h 781949"/>
                <a:gd name="connsiteX22" fmla="*/ 1401054 w 2903304"/>
                <a:gd name="connsiteY22" fmla="*/ 77093 h 781949"/>
                <a:gd name="connsiteX23" fmla="*/ 1602593 w 2903304"/>
                <a:gd name="connsiteY23" fmla="*/ 302 h 781949"/>
                <a:gd name="connsiteX24" fmla="*/ 1715998 w 2903304"/>
                <a:gd name="connsiteY24" fmla="*/ 89885 h 781949"/>
                <a:gd name="connsiteX25" fmla="*/ 1841851 w 2903304"/>
                <a:gd name="connsiteY25" fmla="*/ 179572 h 781949"/>
                <a:gd name="connsiteX26" fmla="*/ 1942721 w 2903304"/>
                <a:gd name="connsiteY26" fmla="*/ 218072 h 781949"/>
                <a:gd name="connsiteX27" fmla="*/ 2106437 w 2903304"/>
                <a:gd name="connsiteY27" fmla="*/ 141177 h 781949"/>
                <a:gd name="connsiteX28" fmla="*/ 2219746 w 2903304"/>
                <a:gd name="connsiteY28" fmla="*/ 218072 h 781949"/>
                <a:gd name="connsiteX29" fmla="*/ 2156739 w 2903304"/>
                <a:gd name="connsiteY29" fmla="*/ 333249 h 781949"/>
                <a:gd name="connsiteX30" fmla="*/ 1980488 w 2903304"/>
                <a:gd name="connsiteY30" fmla="*/ 333249 h 781949"/>
                <a:gd name="connsiteX31" fmla="*/ 1829202 w 2903304"/>
                <a:gd name="connsiteY31" fmla="*/ 410144 h 781949"/>
                <a:gd name="connsiteX32" fmla="*/ 1879609 w 2903304"/>
                <a:gd name="connsiteY32" fmla="*/ 538017 h 781949"/>
                <a:gd name="connsiteX33" fmla="*/ 2081205 w 2903304"/>
                <a:gd name="connsiteY33" fmla="*/ 486935 h 781949"/>
                <a:gd name="connsiteX34" fmla="*/ 2181970 w 2903304"/>
                <a:gd name="connsiteY34" fmla="*/ 397247 h 781949"/>
                <a:gd name="connsiteX35" fmla="*/ 2282792 w 2903304"/>
                <a:gd name="connsiteY35" fmla="*/ 435642 h 781949"/>
                <a:gd name="connsiteX36" fmla="*/ 2433869 w 2903304"/>
                <a:gd name="connsiteY36" fmla="*/ 448434 h 781949"/>
                <a:gd name="connsiteX37" fmla="*/ 2648048 w 2903304"/>
                <a:gd name="connsiteY37" fmla="*/ 499736 h 781949"/>
                <a:gd name="connsiteX38" fmla="*/ 2899889 w 2903304"/>
                <a:gd name="connsiteY38" fmla="*/ 512785 h 78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903304" h="781949">
                  <a:moveTo>
                    <a:pt x="2900127" y="512519"/>
                  </a:moveTo>
                  <a:cubicBezTo>
                    <a:pt x="2918796" y="557362"/>
                    <a:pt x="2849654" y="589309"/>
                    <a:pt x="2836966" y="614903"/>
                  </a:cubicBezTo>
                  <a:cubicBezTo>
                    <a:pt x="2824479" y="640497"/>
                    <a:pt x="2893612" y="646945"/>
                    <a:pt x="2862189" y="678892"/>
                  </a:cubicBezTo>
                  <a:cubicBezTo>
                    <a:pt x="2830823" y="710934"/>
                    <a:pt x="2433878" y="646945"/>
                    <a:pt x="2383577" y="678892"/>
                  </a:cubicBezTo>
                  <a:cubicBezTo>
                    <a:pt x="2333218" y="710934"/>
                    <a:pt x="2169445" y="698142"/>
                    <a:pt x="2131678" y="742881"/>
                  </a:cubicBezTo>
                  <a:cubicBezTo>
                    <a:pt x="2093902" y="787829"/>
                    <a:pt x="2005577" y="659537"/>
                    <a:pt x="1929920" y="678892"/>
                  </a:cubicBezTo>
                  <a:cubicBezTo>
                    <a:pt x="1854434" y="698142"/>
                    <a:pt x="1785197" y="736642"/>
                    <a:pt x="1715998" y="742881"/>
                  </a:cubicBezTo>
                  <a:cubicBezTo>
                    <a:pt x="1646494" y="749234"/>
                    <a:pt x="1571065" y="691798"/>
                    <a:pt x="1401054" y="717287"/>
                  </a:cubicBezTo>
                  <a:cubicBezTo>
                    <a:pt x="1230985" y="742881"/>
                    <a:pt x="1136516" y="800631"/>
                    <a:pt x="1086148" y="768579"/>
                  </a:cubicBezTo>
                  <a:cubicBezTo>
                    <a:pt x="1035789" y="736632"/>
                    <a:pt x="834145" y="787829"/>
                    <a:pt x="746019" y="781381"/>
                  </a:cubicBezTo>
                  <a:cubicBezTo>
                    <a:pt x="657732" y="774932"/>
                    <a:pt x="475081" y="698142"/>
                    <a:pt x="380497" y="704486"/>
                  </a:cubicBezTo>
                  <a:cubicBezTo>
                    <a:pt x="286181" y="710934"/>
                    <a:pt x="90985" y="723840"/>
                    <a:pt x="53066" y="730079"/>
                  </a:cubicBezTo>
                  <a:cubicBezTo>
                    <a:pt x="15242" y="736632"/>
                    <a:pt x="78298" y="685340"/>
                    <a:pt x="78298" y="666195"/>
                  </a:cubicBezTo>
                  <a:cubicBezTo>
                    <a:pt x="78298" y="646945"/>
                    <a:pt x="-41460" y="627695"/>
                    <a:pt x="15242" y="576508"/>
                  </a:cubicBezTo>
                  <a:cubicBezTo>
                    <a:pt x="71897" y="525216"/>
                    <a:pt x="84584" y="531769"/>
                    <a:pt x="216782" y="538008"/>
                  </a:cubicBezTo>
                  <a:cubicBezTo>
                    <a:pt x="349179" y="544456"/>
                    <a:pt x="342883" y="531664"/>
                    <a:pt x="380497" y="512519"/>
                  </a:cubicBezTo>
                  <a:cubicBezTo>
                    <a:pt x="418321" y="493164"/>
                    <a:pt x="399547" y="454873"/>
                    <a:pt x="456193" y="422831"/>
                  </a:cubicBezTo>
                  <a:cubicBezTo>
                    <a:pt x="512847" y="390780"/>
                    <a:pt x="714549" y="480372"/>
                    <a:pt x="783624" y="448425"/>
                  </a:cubicBezTo>
                  <a:cubicBezTo>
                    <a:pt x="852976" y="416278"/>
                    <a:pt x="978972" y="480372"/>
                    <a:pt x="1060963" y="461227"/>
                  </a:cubicBezTo>
                  <a:cubicBezTo>
                    <a:pt x="1142745" y="442081"/>
                    <a:pt x="1218335" y="339592"/>
                    <a:pt x="1275047" y="333249"/>
                  </a:cubicBezTo>
                  <a:cubicBezTo>
                    <a:pt x="1331750" y="326895"/>
                    <a:pt x="1356877" y="358842"/>
                    <a:pt x="1401054" y="345945"/>
                  </a:cubicBezTo>
                  <a:cubicBezTo>
                    <a:pt x="1445069" y="333249"/>
                    <a:pt x="1388357" y="288510"/>
                    <a:pt x="1363125" y="256363"/>
                  </a:cubicBezTo>
                  <a:cubicBezTo>
                    <a:pt x="1337998" y="224416"/>
                    <a:pt x="1306423" y="83646"/>
                    <a:pt x="1401054" y="77093"/>
                  </a:cubicBezTo>
                  <a:cubicBezTo>
                    <a:pt x="1495313" y="70740"/>
                    <a:pt x="1552025" y="6760"/>
                    <a:pt x="1602593" y="302"/>
                  </a:cubicBezTo>
                  <a:cubicBezTo>
                    <a:pt x="1652895" y="-6051"/>
                    <a:pt x="1659295" y="89885"/>
                    <a:pt x="1715998" y="89885"/>
                  </a:cubicBezTo>
                  <a:cubicBezTo>
                    <a:pt x="1772652" y="89885"/>
                    <a:pt x="1797836" y="179572"/>
                    <a:pt x="1841851" y="179572"/>
                  </a:cubicBezTo>
                  <a:cubicBezTo>
                    <a:pt x="1886076" y="179572"/>
                    <a:pt x="1879618" y="218072"/>
                    <a:pt x="1942721" y="218072"/>
                  </a:cubicBezTo>
                  <a:cubicBezTo>
                    <a:pt x="2005577" y="218072"/>
                    <a:pt x="2056078" y="134729"/>
                    <a:pt x="2106437" y="141177"/>
                  </a:cubicBezTo>
                  <a:cubicBezTo>
                    <a:pt x="2156739" y="147625"/>
                    <a:pt x="2213498" y="186021"/>
                    <a:pt x="2219746" y="218072"/>
                  </a:cubicBezTo>
                  <a:cubicBezTo>
                    <a:pt x="2226138" y="250114"/>
                    <a:pt x="2194562" y="326800"/>
                    <a:pt x="2156739" y="333249"/>
                  </a:cubicBezTo>
                  <a:cubicBezTo>
                    <a:pt x="2119029" y="339697"/>
                    <a:pt x="2030894" y="339602"/>
                    <a:pt x="1980488" y="333249"/>
                  </a:cubicBezTo>
                  <a:cubicBezTo>
                    <a:pt x="1929910" y="326895"/>
                    <a:pt x="1835594" y="345945"/>
                    <a:pt x="1829202" y="410144"/>
                  </a:cubicBezTo>
                  <a:cubicBezTo>
                    <a:pt x="1823011" y="474028"/>
                    <a:pt x="1804066" y="531778"/>
                    <a:pt x="1879609" y="538017"/>
                  </a:cubicBezTo>
                  <a:cubicBezTo>
                    <a:pt x="1955208" y="544465"/>
                    <a:pt x="2043382" y="474028"/>
                    <a:pt x="2081205" y="486935"/>
                  </a:cubicBezTo>
                  <a:cubicBezTo>
                    <a:pt x="2119029" y="499736"/>
                    <a:pt x="2144308" y="390789"/>
                    <a:pt x="2181970" y="397247"/>
                  </a:cubicBezTo>
                  <a:cubicBezTo>
                    <a:pt x="2219746" y="403591"/>
                    <a:pt x="2238568" y="448434"/>
                    <a:pt x="2282792" y="435642"/>
                  </a:cubicBezTo>
                  <a:cubicBezTo>
                    <a:pt x="2326855" y="422841"/>
                    <a:pt x="2339495" y="467684"/>
                    <a:pt x="2433869" y="448434"/>
                  </a:cubicBezTo>
                  <a:cubicBezTo>
                    <a:pt x="2528394" y="429289"/>
                    <a:pt x="2566218" y="512528"/>
                    <a:pt x="2648048" y="499736"/>
                  </a:cubicBezTo>
                  <a:cubicBezTo>
                    <a:pt x="2729772" y="487163"/>
                    <a:pt x="2880934" y="467923"/>
                    <a:pt x="2899889" y="512785"/>
                  </a:cubicBezTo>
                  <a:close/>
                </a:path>
              </a:pathLst>
            </a:custGeom>
            <a:gradFill>
              <a:gsLst>
                <a:gs pos="7300">
                  <a:srgbClr val="FDFDFE"/>
                </a:gs>
                <a:gs pos="94940">
                  <a:srgbClr val="DDE3E9"/>
                </a:gs>
              </a:gsLst>
              <a:lin ang="4809458" scaled="1"/>
            </a:gradFill>
            <a:ln w="1429" cap="flat">
              <a:solidFill>
                <a:srgbClr val="B4C6D3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" name="Forme libre : forme 76">
              <a:extLst>
                <a:ext uri="{FF2B5EF4-FFF2-40B4-BE49-F238E27FC236}">
                  <a16:creationId xmlns:a16="http://schemas.microsoft.com/office/drawing/2014/main" id="{F48960B7-FE76-98EB-8F28-931CB78842A1}"/>
                </a:ext>
              </a:extLst>
            </p:cNvPr>
            <p:cNvSpPr/>
            <p:nvPr/>
          </p:nvSpPr>
          <p:spPr>
            <a:xfrm>
              <a:off x="6174883" y="2151234"/>
              <a:ext cx="625390" cy="270833"/>
            </a:xfrm>
            <a:custGeom>
              <a:avLst/>
              <a:gdLst>
                <a:gd name="connsiteX0" fmla="*/ 500324 w 1493140"/>
                <a:gd name="connsiteY0" fmla="*/ 117789 h 646622"/>
                <a:gd name="connsiteX1" fmla="*/ 729181 w 1493140"/>
                <a:gd name="connsiteY1" fmla="*/ 18633 h 646622"/>
                <a:gd name="connsiteX2" fmla="*/ 942274 w 1493140"/>
                <a:gd name="connsiteY2" fmla="*/ 3022 h 646622"/>
                <a:gd name="connsiteX3" fmla="*/ 1370118 w 1493140"/>
                <a:gd name="connsiteY3" fmla="*/ 35798 h 646622"/>
                <a:gd name="connsiteX4" fmla="*/ 1491124 w 1493140"/>
                <a:gd name="connsiteY4" fmla="*/ 134229 h 646622"/>
                <a:gd name="connsiteX5" fmla="*/ 1388483 w 1493140"/>
                <a:gd name="connsiteY5" fmla="*/ 320166 h 646622"/>
                <a:gd name="connsiteX6" fmla="*/ 1296452 w 1493140"/>
                <a:gd name="connsiteY6" fmla="*/ 486121 h 646622"/>
                <a:gd name="connsiteX7" fmla="*/ 1091998 w 1493140"/>
                <a:gd name="connsiteY7" fmla="*/ 543766 h 646622"/>
                <a:gd name="connsiteX8" fmla="*/ 240311 w 1493140"/>
                <a:gd name="connsiteY8" fmla="*/ 564054 h 646622"/>
                <a:gd name="connsiteX9" fmla="*/ 66765 w 1493140"/>
                <a:gd name="connsiteY9" fmla="*/ 273761 h 646622"/>
                <a:gd name="connsiteX10" fmla="*/ 254465 w 1493140"/>
                <a:gd name="connsiteY10" fmla="*/ 224231 h 646622"/>
                <a:gd name="connsiteX11" fmla="*/ 418447 w 1493140"/>
                <a:gd name="connsiteY11" fmla="*/ 142344 h 646622"/>
                <a:gd name="connsiteX12" fmla="*/ 500267 w 1493140"/>
                <a:gd name="connsiteY12" fmla="*/ 117960 h 64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93140" h="646622">
                  <a:moveTo>
                    <a:pt x="500324" y="117789"/>
                  </a:moveTo>
                  <a:cubicBezTo>
                    <a:pt x="625082" y="124552"/>
                    <a:pt x="643389" y="67116"/>
                    <a:pt x="729181" y="18633"/>
                  </a:cubicBezTo>
                  <a:cubicBezTo>
                    <a:pt x="780054" y="-10189"/>
                    <a:pt x="876619" y="3022"/>
                    <a:pt x="942274" y="3022"/>
                  </a:cubicBezTo>
                  <a:cubicBezTo>
                    <a:pt x="1094494" y="3022"/>
                    <a:pt x="1217109" y="34445"/>
                    <a:pt x="1370118" y="35798"/>
                  </a:cubicBezTo>
                  <a:cubicBezTo>
                    <a:pt x="1461320" y="36626"/>
                    <a:pt x="1480828" y="45894"/>
                    <a:pt x="1491124" y="134229"/>
                  </a:cubicBezTo>
                  <a:cubicBezTo>
                    <a:pt x="1504707" y="251072"/>
                    <a:pt x="1447376" y="250662"/>
                    <a:pt x="1388483" y="320166"/>
                  </a:cubicBezTo>
                  <a:cubicBezTo>
                    <a:pt x="1341763" y="375621"/>
                    <a:pt x="1371833" y="446268"/>
                    <a:pt x="1296452" y="486121"/>
                  </a:cubicBezTo>
                  <a:cubicBezTo>
                    <a:pt x="1234283" y="519306"/>
                    <a:pt x="1158587" y="524306"/>
                    <a:pt x="1091998" y="543766"/>
                  </a:cubicBezTo>
                  <a:cubicBezTo>
                    <a:pt x="850082" y="614517"/>
                    <a:pt x="464539" y="724084"/>
                    <a:pt x="240311" y="564054"/>
                  </a:cubicBezTo>
                  <a:cubicBezTo>
                    <a:pt x="144899" y="495903"/>
                    <a:pt x="-123964" y="406939"/>
                    <a:pt x="66765" y="273761"/>
                  </a:cubicBezTo>
                  <a:cubicBezTo>
                    <a:pt x="131173" y="228812"/>
                    <a:pt x="172426" y="233289"/>
                    <a:pt x="254465" y="224231"/>
                  </a:cubicBezTo>
                  <a:cubicBezTo>
                    <a:pt x="335932" y="214972"/>
                    <a:pt x="354611" y="179806"/>
                    <a:pt x="418447" y="142344"/>
                  </a:cubicBezTo>
                  <a:lnTo>
                    <a:pt x="500267" y="117960"/>
                  </a:lnTo>
                  <a:close/>
                </a:path>
              </a:pathLst>
            </a:custGeom>
            <a:gradFill>
              <a:gsLst>
                <a:gs pos="7300">
                  <a:srgbClr val="FDFDFE"/>
                </a:gs>
                <a:gs pos="94940">
                  <a:srgbClr val="DDE3E9"/>
                </a:gs>
              </a:gsLst>
              <a:lin ang="5999946" scaled="1"/>
            </a:gradFill>
            <a:ln w="1429" cap="flat">
              <a:solidFill>
                <a:srgbClr val="B4C6D3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1976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96F9FA2B-FBCB-BA16-E33C-B4F26A38C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21" y="614318"/>
            <a:ext cx="7710005" cy="615258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D2548CD-0EBC-5A52-F8F7-D36B5C9CD72A}"/>
              </a:ext>
            </a:extLst>
          </p:cNvPr>
          <p:cNvSpPr txBox="1"/>
          <p:nvPr/>
        </p:nvSpPr>
        <p:spPr>
          <a:xfrm>
            <a:off x="4418754" y="91098"/>
            <a:ext cx="3465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c) October - Air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8A4D9CA-2C27-9EE6-8F1A-3C1EE40FACC8}"/>
              </a:ext>
            </a:extLst>
          </p:cNvPr>
          <p:cNvSpPr/>
          <p:nvPr/>
        </p:nvSpPr>
        <p:spPr>
          <a:xfrm>
            <a:off x="3732704" y="717655"/>
            <a:ext cx="2181208" cy="1170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US"/>
          </a:p>
        </p:txBody>
      </p:sp>
      <p:grpSp>
        <p:nvGrpSpPr>
          <p:cNvPr id="8" name="Groupe 79">
            <a:extLst>
              <a:ext uri="{FF2B5EF4-FFF2-40B4-BE49-F238E27FC236}">
                <a16:creationId xmlns:a16="http://schemas.microsoft.com/office/drawing/2014/main" id="{FB273A97-1A1F-9863-2240-F085A45B94C6}"/>
              </a:ext>
            </a:extLst>
          </p:cNvPr>
          <p:cNvGrpSpPr/>
          <p:nvPr/>
        </p:nvGrpSpPr>
        <p:grpSpPr>
          <a:xfrm>
            <a:off x="7265509" y="4437407"/>
            <a:ext cx="1291950" cy="1232904"/>
            <a:chOff x="1253541" y="1324945"/>
            <a:chExt cx="4008257" cy="3999920"/>
          </a:xfrm>
        </p:grpSpPr>
        <p:grpSp>
          <p:nvGrpSpPr>
            <p:cNvPr id="9" name="Groupe 6">
              <a:extLst>
                <a:ext uri="{FF2B5EF4-FFF2-40B4-BE49-F238E27FC236}">
                  <a16:creationId xmlns:a16="http://schemas.microsoft.com/office/drawing/2014/main" id="{F8C019EA-707F-F306-0527-790C62C384DA}"/>
                </a:ext>
              </a:extLst>
            </p:cNvPr>
            <p:cNvGrpSpPr/>
            <p:nvPr/>
          </p:nvGrpSpPr>
          <p:grpSpPr>
            <a:xfrm>
              <a:off x="1253541" y="1325562"/>
              <a:ext cx="3996065" cy="3999303"/>
              <a:chOff x="4710881" y="1159369"/>
              <a:chExt cx="914479" cy="915220"/>
            </a:xfrm>
          </p:grpSpPr>
          <p:sp>
            <p:nvSpPr>
              <p:cNvPr id="30" name="Ellipse 5">
                <a:extLst>
                  <a:ext uri="{FF2B5EF4-FFF2-40B4-BE49-F238E27FC236}">
                    <a16:creationId xmlns:a16="http://schemas.microsoft.com/office/drawing/2014/main" id="{08532F11-5F7C-7E76-1F94-8F8C66218BAA}"/>
                  </a:ext>
                </a:extLst>
              </p:cNvPr>
              <p:cNvSpPr/>
              <p:nvPr/>
            </p:nvSpPr>
            <p:spPr>
              <a:xfrm>
                <a:off x="4710960" y="1159369"/>
                <a:ext cx="914400" cy="9144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1" name="Image 4">
                <a:extLst>
                  <a:ext uri="{FF2B5EF4-FFF2-40B4-BE49-F238E27FC236}">
                    <a16:creationId xmlns:a16="http://schemas.microsoft.com/office/drawing/2014/main" id="{11422EC3-450B-9287-F4A5-4D64A7E62D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5879"/>
              <a:stretch/>
            </p:blipFill>
            <p:spPr>
              <a:xfrm>
                <a:off x="4710881" y="1579661"/>
                <a:ext cx="914479" cy="494928"/>
              </a:xfrm>
              <a:prstGeom prst="rect">
                <a:avLst/>
              </a:prstGeom>
            </p:spPr>
          </p:pic>
        </p:grpSp>
        <p:pic>
          <p:nvPicPr>
            <p:cNvPr id="10" name="Image 7">
              <a:extLst>
                <a:ext uri="{FF2B5EF4-FFF2-40B4-BE49-F238E27FC236}">
                  <a16:creationId xmlns:a16="http://schemas.microsoft.com/office/drawing/2014/main" id="{422B3A95-5B2A-2A37-B6F9-8319AF60B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431" y="1928191"/>
              <a:ext cx="2384983" cy="17002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11" name="Ellipse 12">
              <a:extLst>
                <a:ext uri="{FF2B5EF4-FFF2-40B4-BE49-F238E27FC236}">
                  <a16:creationId xmlns:a16="http://schemas.microsoft.com/office/drawing/2014/main" id="{5EC1AED0-79DA-C9CB-9ED3-325484D5617D}"/>
                </a:ext>
              </a:extLst>
            </p:cNvPr>
            <p:cNvSpPr/>
            <p:nvPr/>
          </p:nvSpPr>
          <p:spPr>
            <a:xfrm>
              <a:off x="3551267" y="1930285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3">
              <a:extLst>
                <a:ext uri="{FF2B5EF4-FFF2-40B4-BE49-F238E27FC236}">
                  <a16:creationId xmlns:a16="http://schemas.microsoft.com/office/drawing/2014/main" id="{239A1CD3-37AE-C695-1B76-ACFE6B1FCFEF}"/>
                </a:ext>
              </a:extLst>
            </p:cNvPr>
            <p:cNvSpPr/>
            <p:nvPr/>
          </p:nvSpPr>
          <p:spPr>
            <a:xfrm>
              <a:off x="3425190" y="1533135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4">
              <a:extLst>
                <a:ext uri="{FF2B5EF4-FFF2-40B4-BE49-F238E27FC236}">
                  <a16:creationId xmlns:a16="http://schemas.microsoft.com/office/drawing/2014/main" id="{40519239-8A39-47D1-771B-0110FB368AAF}"/>
                </a:ext>
              </a:extLst>
            </p:cNvPr>
            <p:cNvSpPr/>
            <p:nvPr/>
          </p:nvSpPr>
          <p:spPr>
            <a:xfrm>
              <a:off x="2747010" y="2069816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5">
              <a:extLst>
                <a:ext uri="{FF2B5EF4-FFF2-40B4-BE49-F238E27FC236}">
                  <a16:creationId xmlns:a16="http://schemas.microsoft.com/office/drawing/2014/main" id="{FBFFC63C-7E64-3ECD-B346-F0FDF2297586}"/>
                </a:ext>
              </a:extLst>
            </p:cNvPr>
            <p:cNvSpPr/>
            <p:nvPr/>
          </p:nvSpPr>
          <p:spPr>
            <a:xfrm>
              <a:off x="2173605" y="2041855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6">
              <a:extLst>
                <a:ext uri="{FF2B5EF4-FFF2-40B4-BE49-F238E27FC236}">
                  <a16:creationId xmlns:a16="http://schemas.microsoft.com/office/drawing/2014/main" id="{11959AC6-EB2C-5589-8A17-57CB78F36E50}"/>
                </a:ext>
              </a:extLst>
            </p:cNvPr>
            <p:cNvSpPr/>
            <p:nvPr/>
          </p:nvSpPr>
          <p:spPr>
            <a:xfrm>
              <a:off x="1600200" y="2446710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7">
              <a:extLst>
                <a:ext uri="{FF2B5EF4-FFF2-40B4-BE49-F238E27FC236}">
                  <a16:creationId xmlns:a16="http://schemas.microsoft.com/office/drawing/2014/main" id="{3DB9E7A5-2086-0FFC-A7F6-99943865DFDE}"/>
                </a:ext>
              </a:extLst>
            </p:cNvPr>
            <p:cNvSpPr/>
            <p:nvPr/>
          </p:nvSpPr>
          <p:spPr>
            <a:xfrm>
              <a:off x="1800122" y="24765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8">
              <a:extLst>
                <a:ext uri="{FF2B5EF4-FFF2-40B4-BE49-F238E27FC236}">
                  <a16:creationId xmlns:a16="http://schemas.microsoft.com/office/drawing/2014/main" id="{83A1DEBE-A537-AF26-828F-D1413B2AEF65}"/>
                </a:ext>
              </a:extLst>
            </p:cNvPr>
            <p:cNvSpPr/>
            <p:nvPr/>
          </p:nvSpPr>
          <p:spPr>
            <a:xfrm>
              <a:off x="4497527" y="2483680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9">
              <a:extLst>
                <a:ext uri="{FF2B5EF4-FFF2-40B4-BE49-F238E27FC236}">
                  <a16:creationId xmlns:a16="http://schemas.microsoft.com/office/drawing/2014/main" id="{43FF1FC6-ABCB-CCA1-35F7-9A19833E8380}"/>
                </a:ext>
              </a:extLst>
            </p:cNvPr>
            <p:cNvSpPr/>
            <p:nvPr/>
          </p:nvSpPr>
          <p:spPr>
            <a:xfrm>
              <a:off x="4264633" y="233677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22">
              <a:extLst>
                <a:ext uri="{FF2B5EF4-FFF2-40B4-BE49-F238E27FC236}">
                  <a16:creationId xmlns:a16="http://schemas.microsoft.com/office/drawing/2014/main" id="{68F4A711-8050-0A25-4543-34E800C06F6B}"/>
                </a:ext>
              </a:extLst>
            </p:cNvPr>
            <p:cNvSpPr/>
            <p:nvPr/>
          </p:nvSpPr>
          <p:spPr>
            <a:xfrm>
              <a:off x="4649927" y="2916496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23">
              <a:extLst>
                <a:ext uri="{FF2B5EF4-FFF2-40B4-BE49-F238E27FC236}">
                  <a16:creationId xmlns:a16="http://schemas.microsoft.com/office/drawing/2014/main" id="{CF79374C-6BFA-4EFD-4361-F79E4A9E6655}"/>
                </a:ext>
              </a:extLst>
            </p:cNvPr>
            <p:cNvSpPr/>
            <p:nvPr/>
          </p:nvSpPr>
          <p:spPr>
            <a:xfrm>
              <a:off x="4849849" y="294637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4">
              <a:extLst>
                <a:ext uri="{FF2B5EF4-FFF2-40B4-BE49-F238E27FC236}">
                  <a16:creationId xmlns:a16="http://schemas.microsoft.com/office/drawing/2014/main" id="{77BB3589-4CE6-E500-E4EF-D44D224F6DE1}"/>
                </a:ext>
              </a:extLst>
            </p:cNvPr>
            <p:cNvSpPr/>
            <p:nvPr/>
          </p:nvSpPr>
          <p:spPr>
            <a:xfrm>
              <a:off x="3927423" y="2079049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5">
              <a:extLst>
                <a:ext uri="{FF2B5EF4-FFF2-40B4-BE49-F238E27FC236}">
                  <a16:creationId xmlns:a16="http://schemas.microsoft.com/office/drawing/2014/main" id="{D963F581-E756-5EF7-31AF-E1C1B4E089C4}"/>
                </a:ext>
              </a:extLst>
            </p:cNvPr>
            <p:cNvSpPr/>
            <p:nvPr/>
          </p:nvSpPr>
          <p:spPr>
            <a:xfrm>
              <a:off x="3946681" y="238269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Forme libre : forme 36">
              <a:extLst>
                <a:ext uri="{FF2B5EF4-FFF2-40B4-BE49-F238E27FC236}">
                  <a16:creationId xmlns:a16="http://schemas.microsoft.com/office/drawing/2014/main" id="{C972F2CA-174C-53FE-D5F6-277DA98AFC62}"/>
                </a:ext>
              </a:extLst>
            </p:cNvPr>
            <p:cNvSpPr/>
            <p:nvPr/>
          </p:nvSpPr>
          <p:spPr>
            <a:xfrm rot="20876766">
              <a:off x="4084240" y="1504479"/>
              <a:ext cx="529343" cy="558133"/>
            </a:xfrm>
            <a:custGeom>
              <a:avLst/>
              <a:gdLst>
                <a:gd name="connsiteX0" fmla="*/ 153645 w 529343"/>
                <a:gd name="connsiteY0" fmla="*/ 7324 h 558133"/>
                <a:gd name="connsiteX1" fmla="*/ 129325 w 529343"/>
                <a:gd name="connsiteY1" fmla="*/ 0 h 558133"/>
                <a:gd name="connsiteX2" fmla="*/ 8533 w 529343"/>
                <a:gd name="connsiteY2" fmla="*/ 173277 h 558133"/>
                <a:gd name="connsiteX3" fmla="*/ 49955 w 529343"/>
                <a:gd name="connsiteY3" fmla="*/ 412595 h 558133"/>
                <a:gd name="connsiteX4" fmla="*/ 329113 w 529343"/>
                <a:gd name="connsiteY4" fmla="*/ 555083 h 558133"/>
                <a:gd name="connsiteX5" fmla="*/ 529343 w 529343"/>
                <a:gd name="connsiteY5" fmla="*/ 456323 h 558133"/>
                <a:gd name="connsiteX6" fmla="*/ 368919 w 529343"/>
                <a:gd name="connsiteY6" fmla="*/ 192258 h 558133"/>
                <a:gd name="connsiteX7" fmla="*/ 153645 w 529343"/>
                <a:gd name="connsiteY7" fmla="*/ 7324 h 5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9343" h="558133">
                  <a:moveTo>
                    <a:pt x="153645" y="7324"/>
                  </a:moveTo>
                  <a:cubicBezTo>
                    <a:pt x="142857" y="1912"/>
                    <a:pt x="129325" y="0"/>
                    <a:pt x="129325" y="0"/>
                  </a:cubicBezTo>
                  <a:cubicBezTo>
                    <a:pt x="129325" y="0"/>
                    <a:pt x="41782" y="30762"/>
                    <a:pt x="8533" y="173277"/>
                  </a:cubicBezTo>
                  <a:cubicBezTo>
                    <a:pt x="-24723" y="315796"/>
                    <a:pt x="49955" y="412595"/>
                    <a:pt x="49955" y="412595"/>
                  </a:cubicBezTo>
                  <a:cubicBezTo>
                    <a:pt x="49955" y="412595"/>
                    <a:pt x="153688" y="582795"/>
                    <a:pt x="329113" y="555083"/>
                  </a:cubicBezTo>
                  <a:cubicBezTo>
                    <a:pt x="501830" y="527798"/>
                    <a:pt x="529343" y="456323"/>
                    <a:pt x="529343" y="456323"/>
                  </a:cubicBezTo>
                  <a:cubicBezTo>
                    <a:pt x="529343" y="456323"/>
                    <a:pt x="477980" y="333937"/>
                    <a:pt x="368919" y="192258"/>
                  </a:cubicBezTo>
                  <a:cubicBezTo>
                    <a:pt x="290663" y="90600"/>
                    <a:pt x="194572" y="27857"/>
                    <a:pt x="153645" y="7324"/>
                  </a:cubicBezTo>
                  <a:close/>
                </a:path>
              </a:pathLst>
            </a:custGeom>
            <a:solidFill>
              <a:srgbClr val="FFFFFF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" name="Forme libre : forme 37">
              <a:extLst>
                <a:ext uri="{FF2B5EF4-FFF2-40B4-BE49-F238E27FC236}">
                  <a16:creationId xmlns:a16="http://schemas.microsoft.com/office/drawing/2014/main" id="{EA816406-34D6-7F05-C8F7-A77D5D610CF9}"/>
                </a:ext>
              </a:extLst>
            </p:cNvPr>
            <p:cNvSpPr/>
            <p:nvPr/>
          </p:nvSpPr>
          <p:spPr>
            <a:xfrm rot="20876766">
              <a:off x="4168381" y="1671786"/>
              <a:ext cx="104632" cy="215338"/>
            </a:xfrm>
            <a:custGeom>
              <a:avLst/>
              <a:gdLst>
                <a:gd name="connsiteX0" fmla="*/ 38846 w 104632"/>
                <a:gd name="connsiteY0" fmla="*/ 108558 h 215338"/>
                <a:gd name="connsiteX1" fmla="*/ 14791 w 104632"/>
                <a:gd name="connsiteY1" fmla="*/ 87142 h 215338"/>
                <a:gd name="connsiteX2" fmla="*/ 18747 w 104632"/>
                <a:gd name="connsiteY2" fmla="*/ 52005 h 215338"/>
                <a:gd name="connsiteX3" fmla="*/ 57432 w 104632"/>
                <a:gd name="connsiteY3" fmla="*/ 4 h 215338"/>
                <a:gd name="connsiteX4" fmla="*/ 103116 w 104632"/>
                <a:gd name="connsiteY4" fmla="*/ 47413 h 215338"/>
                <a:gd name="connsiteX5" fmla="*/ 55411 w 104632"/>
                <a:gd name="connsiteY5" fmla="*/ 103658 h 215338"/>
                <a:gd name="connsiteX6" fmla="*/ 96642 w 104632"/>
                <a:gd name="connsiteY6" fmla="*/ 142180 h 215338"/>
                <a:gd name="connsiteX7" fmla="*/ 104373 w 104632"/>
                <a:gd name="connsiteY7" fmla="*/ 178324 h 215338"/>
                <a:gd name="connsiteX8" fmla="*/ 98195 w 104632"/>
                <a:gd name="connsiteY8" fmla="*/ 190436 h 215338"/>
                <a:gd name="connsiteX9" fmla="*/ 103062 w 104632"/>
                <a:gd name="connsiteY9" fmla="*/ 206541 h 215338"/>
                <a:gd name="connsiteX10" fmla="*/ 59202 w 104632"/>
                <a:gd name="connsiteY10" fmla="*/ 201771 h 215338"/>
                <a:gd name="connsiteX11" fmla="*/ 17556 w 104632"/>
                <a:gd name="connsiteY11" fmla="*/ 202609 h 215338"/>
                <a:gd name="connsiteX12" fmla="*/ 88 w 104632"/>
                <a:gd name="connsiteY12" fmla="*/ 154642 h 215338"/>
                <a:gd name="connsiteX13" fmla="*/ 34896 w 104632"/>
                <a:gd name="connsiteY13" fmla="*/ 115078 h 215338"/>
                <a:gd name="connsiteX14" fmla="*/ 38846 w 104632"/>
                <a:gd name="connsiteY14" fmla="*/ 108558 h 21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632" h="215338">
                  <a:moveTo>
                    <a:pt x="38846" y="108558"/>
                  </a:moveTo>
                  <a:cubicBezTo>
                    <a:pt x="25152" y="116042"/>
                    <a:pt x="18013" y="98211"/>
                    <a:pt x="14791" y="87142"/>
                  </a:cubicBezTo>
                  <a:cubicBezTo>
                    <a:pt x="10318" y="71780"/>
                    <a:pt x="13628" y="67498"/>
                    <a:pt x="18747" y="52005"/>
                  </a:cubicBezTo>
                  <a:cubicBezTo>
                    <a:pt x="24936" y="33274"/>
                    <a:pt x="32460" y="-429"/>
                    <a:pt x="57432" y="4"/>
                  </a:cubicBezTo>
                  <a:cubicBezTo>
                    <a:pt x="74650" y="310"/>
                    <a:pt x="105702" y="29976"/>
                    <a:pt x="103116" y="47413"/>
                  </a:cubicBezTo>
                  <a:cubicBezTo>
                    <a:pt x="100284" y="66517"/>
                    <a:pt x="67069" y="90401"/>
                    <a:pt x="55411" y="103658"/>
                  </a:cubicBezTo>
                  <a:cubicBezTo>
                    <a:pt x="77812" y="113103"/>
                    <a:pt x="85464" y="118340"/>
                    <a:pt x="96642" y="142180"/>
                  </a:cubicBezTo>
                  <a:cubicBezTo>
                    <a:pt x="103628" y="157080"/>
                    <a:pt x="105373" y="165192"/>
                    <a:pt x="104373" y="178324"/>
                  </a:cubicBezTo>
                  <a:cubicBezTo>
                    <a:pt x="104469" y="177018"/>
                    <a:pt x="98424" y="189716"/>
                    <a:pt x="98195" y="190436"/>
                  </a:cubicBezTo>
                  <a:cubicBezTo>
                    <a:pt x="97774" y="191803"/>
                    <a:pt x="102544" y="204183"/>
                    <a:pt x="103062" y="206541"/>
                  </a:cubicBezTo>
                  <a:cubicBezTo>
                    <a:pt x="87664" y="215697"/>
                    <a:pt x="78423" y="194027"/>
                    <a:pt x="59202" y="201771"/>
                  </a:cubicBezTo>
                  <a:cubicBezTo>
                    <a:pt x="41845" y="208779"/>
                    <a:pt x="32813" y="227975"/>
                    <a:pt x="17556" y="202609"/>
                  </a:cubicBezTo>
                  <a:cubicBezTo>
                    <a:pt x="14177" y="196977"/>
                    <a:pt x="-1304" y="160483"/>
                    <a:pt x="88" y="154642"/>
                  </a:cubicBezTo>
                  <a:cubicBezTo>
                    <a:pt x="4873" y="134541"/>
                    <a:pt x="39792" y="144594"/>
                    <a:pt x="34896" y="115078"/>
                  </a:cubicBezTo>
                  <a:lnTo>
                    <a:pt x="38846" y="108558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" name="Forme libre : forme 38">
              <a:extLst>
                <a:ext uri="{FF2B5EF4-FFF2-40B4-BE49-F238E27FC236}">
                  <a16:creationId xmlns:a16="http://schemas.microsoft.com/office/drawing/2014/main" id="{D86DBF2D-01E9-46E4-2BD2-C833C2CD2BCE}"/>
                </a:ext>
              </a:extLst>
            </p:cNvPr>
            <p:cNvSpPr/>
            <p:nvPr/>
          </p:nvSpPr>
          <p:spPr>
            <a:xfrm rot="20876766">
              <a:off x="4135242" y="1843220"/>
              <a:ext cx="40666" cy="53007"/>
            </a:xfrm>
            <a:custGeom>
              <a:avLst/>
              <a:gdLst>
                <a:gd name="connsiteX0" fmla="*/ 36847 w 40666"/>
                <a:gd name="connsiteY0" fmla="*/ 34729 h 53007"/>
                <a:gd name="connsiteX1" fmla="*/ 1502 w 40666"/>
                <a:gd name="connsiteY1" fmla="*/ 13074 h 53007"/>
                <a:gd name="connsiteX2" fmla="*/ 38240 w 40666"/>
                <a:gd name="connsiteY2" fmla="*/ 48688 h 53007"/>
                <a:gd name="connsiteX3" fmla="*/ 40493 w 40666"/>
                <a:gd name="connsiteY3" fmla="*/ 40583 h 53007"/>
                <a:gd name="connsiteX4" fmla="*/ 36847 w 40666"/>
                <a:gd name="connsiteY4" fmla="*/ 34729 h 5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66" h="53007">
                  <a:moveTo>
                    <a:pt x="36847" y="34729"/>
                  </a:moveTo>
                  <a:cubicBezTo>
                    <a:pt x="31186" y="22653"/>
                    <a:pt x="13996" y="-21743"/>
                    <a:pt x="1502" y="13074"/>
                  </a:cubicBezTo>
                  <a:cubicBezTo>
                    <a:pt x="-6199" y="34544"/>
                    <a:pt x="17179" y="64205"/>
                    <a:pt x="38240" y="48688"/>
                  </a:cubicBezTo>
                  <a:cubicBezTo>
                    <a:pt x="38304" y="45657"/>
                    <a:pt x="41425" y="43375"/>
                    <a:pt x="40493" y="40583"/>
                  </a:cubicBezTo>
                  <a:lnTo>
                    <a:pt x="36847" y="34729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orme libre : forme 39">
              <a:extLst>
                <a:ext uri="{FF2B5EF4-FFF2-40B4-BE49-F238E27FC236}">
                  <a16:creationId xmlns:a16="http://schemas.microsoft.com/office/drawing/2014/main" id="{00186053-5305-20A4-B29C-EB95879A892A}"/>
                </a:ext>
              </a:extLst>
            </p:cNvPr>
            <p:cNvSpPr/>
            <p:nvPr/>
          </p:nvSpPr>
          <p:spPr>
            <a:xfrm rot="20876766">
              <a:off x="4205273" y="1893522"/>
              <a:ext cx="64180" cy="85651"/>
            </a:xfrm>
            <a:custGeom>
              <a:avLst/>
              <a:gdLst>
                <a:gd name="connsiteX0" fmla="*/ 64180 w 64180"/>
                <a:gd name="connsiteY0" fmla="*/ 83344 h 85651"/>
                <a:gd name="connsiteX1" fmla="*/ 59197 w 64180"/>
                <a:gd name="connsiteY1" fmla="*/ 17947 h 85651"/>
                <a:gd name="connsiteX2" fmla="*/ 7308 w 64180"/>
                <a:gd name="connsiteY2" fmla="*/ 780 h 85651"/>
                <a:gd name="connsiteX3" fmla="*/ 10879 w 64180"/>
                <a:gd name="connsiteY3" fmla="*/ 59290 h 85651"/>
                <a:gd name="connsiteX4" fmla="*/ 35953 w 64180"/>
                <a:gd name="connsiteY4" fmla="*/ 69067 h 85651"/>
                <a:gd name="connsiteX5" fmla="*/ 61308 w 64180"/>
                <a:gd name="connsiteY5" fmla="*/ 85308 h 85651"/>
                <a:gd name="connsiteX6" fmla="*/ 64180 w 64180"/>
                <a:gd name="connsiteY6" fmla="*/ 83344 h 8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180" h="85651">
                  <a:moveTo>
                    <a:pt x="64180" y="83344"/>
                  </a:moveTo>
                  <a:cubicBezTo>
                    <a:pt x="53601" y="63997"/>
                    <a:pt x="69871" y="35130"/>
                    <a:pt x="59197" y="17947"/>
                  </a:cubicBezTo>
                  <a:cubicBezTo>
                    <a:pt x="55085" y="11315"/>
                    <a:pt x="14566" y="-3558"/>
                    <a:pt x="7308" y="780"/>
                  </a:cubicBezTo>
                  <a:cubicBezTo>
                    <a:pt x="-6981" y="9312"/>
                    <a:pt x="2695" y="49861"/>
                    <a:pt x="10879" y="59290"/>
                  </a:cubicBezTo>
                  <a:cubicBezTo>
                    <a:pt x="20038" y="69869"/>
                    <a:pt x="24583" y="64262"/>
                    <a:pt x="35953" y="69067"/>
                  </a:cubicBezTo>
                  <a:cubicBezTo>
                    <a:pt x="45647" y="73171"/>
                    <a:pt x="48908" y="88092"/>
                    <a:pt x="61308" y="85308"/>
                  </a:cubicBezTo>
                  <a:lnTo>
                    <a:pt x="64180" y="83344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orme libre : forme 40">
              <a:extLst>
                <a:ext uri="{FF2B5EF4-FFF2-40B4-BE49-F238E27FC236}">
                  <a16:creationId xmlns:a16="http://schemas.microsoft.com/office/drawing/2014/main" id="{15138DA5-8774-C0B1-9A9C-17B3772DC834}"/>
                </a:ext>
              </a:extLst>
            </p:cNvPr>
            <p:cNvSpPr/>
            <p:nvPr/>
          </p:nvSpPr>
          <p:spPr>
            <a:xfrm rot="20876766">
              <a:off x="4147315" y="1531897"/>
              <a:ext cx="294060" cy="249074"/>
            </a:xfrm>
            <a:custGeom>
              <a:avLst/>
              <a:gdLst>
                <a:gd name="connsiteX0" fmla="*/ 13030 w 294060"/>
                <a:gd name="connsiteY0" fmla="*/ 10794 h 249074"/>
                <a:gd name="connsiteX1" fmla="*/ 515 w 294060"/>
                <a:gd name="connsiteY1" fmla="*/ 37251 h 249074"/>
                <a:gd name="connsiteX2" fmla="*/ 18028 w 294060"/>
                <a:gd name="connsiteY2" fmla="*/ 63069 h 249074"/>
                <a:gd name="connsiteX3" fmla="*/ 65845 w 294060"/>
                <a:gd name="connsiteY3" fmla="*/ 55303 h 249074"/>
                <a:gd name="connsiteX4" fmla="*/ 89438 w 294060"/>
                <a:gd name="connsiteY4" fmla="*/ 65200 h 249074"/>
                <a:gd name="connsiteX5" fmla="*/ 80023 w 294060"/>
                <a:gd name="connsiteY5" fmla="*/ 107369 h 249074"/>
                <a:gd name="connsiteX6" fmla="*/ 102590 w 294060"/>
                <a:gd name="connsiteY6" fmla="*/ 109527 h 249074"/>
                <a:gd name="connsiteX7" fmla="*/ 109977 w 294060"/>
                <a:gd name="connsiteY7" fmla="*/ 127663 h 249074"/>
                <a:gd name="connsiteX8" fmla="*/ 136660 w 294060"/>
                <a:gd name="connsiteY8" fmla="*/ 158080 h 249074"/>
                <a:gd name="connsiteX9" fmla="*/ 138812 w 294060"/>
                <a:gd name="connsiteY9" fmla="*/ 197526 h 249074"/>
                <a:gd name="connsiteX10" fmla="*/ 170162 w 294060"/>
                <a:gd name="connsiteY10" fmla="*/ 165481 h 249074"/>
                <a:gd name="connsiteX11" fmla="*/ 209836 w 294060"/>
                <a:gd name="connsiteY11" fmla="*/ 184325 h 249074"/>
                <a:gd name="connsiteX12" fmla="*/ 254011 w 294060"/>
                <a:gd name="connsiteY12" fmla="*/ 248044 h 249074"/>
                <a:gd name="connsiteX13" fmla="*/ 294060 w 294060"/>
                <a:gd name="connsiteY13" fmla="*/ 235647 h 249074"/>
                <a:gd name="connsiteX14" fmla="*/ 246009 w 294060"/>
                <a:gd name="connsiteY14" fmla="*/ 157214 h 249074"/>
                <a:gd name="connsiteX15" fmla="*/ 180306 w 294060"/>
                <a:gd name="connsiteY15" fmla="*/ 73102 h 249074"/>
                <a:gd name="connsiteX16" fmla="*/ 15491 w 294060"/>
                <a:gd name="connsiteY16" fmla="*/ 7989 h 249074"/>
                <a:gd name="connsiteX17" fmla="*/ 13030 w 294060"/>
                <a:gd name="connsiteY17" fmla="*/ 10794 h 24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4060" h="249074">
                  <a:moveTo>
                    <a:pt x="13030" y="10794"/>
                  </a:moveTo>
                  <a:cubicBezTo>
                    <a:pt x="1192" y="18298"/>
                    <a:pt x="1620" y="24794"/>
                    <a:pt x="515" y="37251"/>
                  </a:cubicBezTo>
                  <a:cubicBezTo>
                    <a:pt x="-1343" y="58123"/>
                    <a:pt x="1245" y="59881"/>
                    <a:pt x="18028" y="63069"/>
                  </a:cubicBezTo>
                  <a:cubicBezTo>
                    <a:pt x="35579" y="66402"/>
                    <a:pt x="50067" y="61479"/>
                    <a:pt x="65845" y="55303"/>
                  </a:cubicBezTo>
                  <a:cubicBezTo>
                    <a:pt x="82006" y="48993"/>
                    <a:pt x="94201" y="43766"/>
                    <a:pt x="89438" y="65200"/>
                  </a:cubicBezTo>
                  <a:cubicBezTo>
                    <a:pt x="86426" y="78754"/>
                    <a:pt x="60262" y="92070"/>
                    <a:pt x="80023" y="107369"/>
                  </a:cubicBezTo>
                  <a:cubicBezTo>
                    <a:pt x="87685" y="113303"/>
                    <a:pt x="95096" y="104420"/>
                    <a:pt x="102590" y="109527"/>
                  </a:cubicBezTo>
                  <a:cubicBezTo>
                    <a:pt x="108139" y="113319"/>
                    <a:pt x="106247" y="122360"/>
                    <a:pt x="109977" y="127663"/>
                  </a:cubicBezTo>
                  <a:cubicBezTo>
                    <a:pt x="117415" y="138218"/>
                    <a:pt x="132650" y="145457"/>
                    <a:pt x="136660" y="158080"/>
                  </a:cubicBezTo>
                  <a:cubicBezTo>
                    <a:pt x="141149" y="172207"/>
                    <a:pt x="125698" y="185272"/>
                    <a:pt x="138812" y="197526"/>
                  </a:cubicBezTo>
                  <a:cubicBezTo>
                    <a:pt x="155106" y="187126"/>
                    <a:pt x="157818" y="176359"/>
                    <a:pt x="170162" y="165481"/>
                  </a:cubicBezTo>
                  <a:cubicBezTo>
                    <a:pt x="194808" y="143765"/>
                    <a:pt x="200730" y="162763"/>
                    <a:pt x="209836" y="184325"/>
                  </a:cubicBezTo>
                  <a:cubicBezTo>
                    <a:pt x="216555" y="200233"/>
                    <a:pt x="233898" y="241191"/>
                    <a:pt x="254011" y="248044"/>
                  </a:cubicBezTo>
                  <a:cubicBezTo>
                    <a:pt x="267032" y="252475"/>
                    <a:pt x="281674" y="241545"/>
                    <a:pt x="294060" y="235647"/>
                  </a:cubicBezTo>
                  <a:cubicBezTo>
                    <a:pt x="291044" y="209873"/>
                    <a:pt x="261147" y="178739"/>
                    <a:pt x="246009" y="157214"/>
                  </a:cubicBezTo>
                  <a:cubicBezTo>
                    <a:pt x="225755" y="128408"/>
                    <a:pt x="204598" y="98004"/>
                    <a:pt x="180306" y="73102"/>
                  </a:cubicBezTo>
                  <a:cubicBezTo>
                    <a:pt x="154082" y="46226"/>
                    <a:pt x="48747" y="-23450"/>
                    <a:pt x="15491" y="7989"/>
                  </a:cubicBezTo>
                  <a:lnTo>
                    <a:pt x="13030" y="10794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orme libre : forme 41">
              <a:extLst>
                <a:ext uri="{FF2B5EF4-FFF2-40B4-BE49-F238E27FC236}">
                  <a16:creationId xmlns:a16="http://schemas.microsoft.com/office/drawing/2014/main" id="{EEE17622-E5CB-0530-B552-B5EF6248AAC3}"/>
                </a:ext>
              </a:extLst>
            </p:cNvPr>
            <p:cNvSpPr/>
            <p:nvPr/>
          </p:nvSpPr>
          <p:spPr>
            <a:xfrm rot="20876766">
              <a:off x="4360520" y="1876289"/>
              <a:ext cx="282843" cy="129688"/>
            </a:xfrm>
            <a:custGeom>
              <a:avLst/>
              <a:gdLst>
                <a:gd name="connsiteX0" fmla="*/ 277415 w 282843"/>
                <a:gd name="connsiteY0" fmla="*/ 30149 h 129688"/>
                <a:gd name="connsiteX1" fmla="*/ 216617 w 282843"/>
                <a:gd name="connsiteY1" fmla="*/ 9813 h 129688"/>
                <a:gd name="connsiteX2" fmla="*/ 148121 w 282843"/>
                <a:gd name="connsiteY2" fmla="*/ 57812 h 129688"/>
                <a:gd name="connsiteX3" fmla="*/ 126510 w 282843"/>
                <a:gd name="connsiteY3" fmla="*/ 85889 h 129688"/>
                <a:gd name="connsiteX4" fmla="*/ 105232 w 282843"/>
                <a:gd name="connsiteY4" fmla="*/ 67386 h 129688"/>
                <a:gd name="connsiteX5" fmla="*/ 85560 w 282843"/>
                <a:gd name="connsiteY5" fmla="*/ 68154 h 129688"/>
                <a:gd name="connsiteX6" fmla="*/ 84487 w 282843"/>
                <a:gd name="connsiteY6" fmla="*/ 97068 h 129688"/>
                <a:gd name="connsiteX7" fmla="*/ 46352 w 282843"/>
                <a:gd name="connsiteY7" fmla="*/ 95037 h 129688"/>
                <a:gd name="connsiteX8" fmla="*/ 0 w 282843"/>
                <a:gd name="connsiteY8" fmla="*/ 100217 h 129688"/>
                <a:gd name="connsiteX9" fmla="*/ 142466 w 282843"/>
                <a:gd name="connsiteY9" fmla="*/ 114032 h 129688"/>
                <a:gd name="connsiteX10" fmla="*/ 278334 w 282843"/>
                <a:gd name="connsiteY10" fmla="*/ 33510 h 129688"/>
                <a:gd name="connsiteX11" fmla="*/ 277415 w 282843"/>
                <a:gd name="connsiteY11" fmla="*/ 30149 h 12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843" h="129688">
                  <a:moveTo>
                    <a:pt x="277415" y="30149"/>
                  </a:moveTo>
                  <a:cubicBezTo>
                    <a:pt x="256728" y="691"/>
                    <a:pt x="251644" y="-9360"/>
                    <a:pt x="216617" y="9813"/>
                  </a:cubicBezTo>
                  <a:cubicBezTo>
                    <a:pt x="192091" y="23245"/>
                    <a:pt x="167041" y="37055"/>
                    <a:pt x="148121" y="57812"/>
                  </a:cubicBezTo>
                  <a:cubicBezTo>
                    <a:pt x="141685" y="64866"/>
                    <a:pt x="136509" y="82602"/>
                    <a:pt x="126510" y="85889"/>
                  </a:cubicBezTo>
                  <a:cubicBezTo>
                    <a:pt x="110090" y="91292"/>
                    <a:pt x="113538" y="75785"/>
                    <a:pt x="105232" y="67386"/>
                  </a:cubicBezTo>
                  <a:cubicBezTo>
                    <a:pt x="94553" y="56593"/>
                    <a:pt x="88032" y="51965"/>
                    <a:pt x="85560" y="68154"/>
                  </a:cubicBezTo>
                  <a:cubicBezTo>
                    <a:pt x="83754" y="80060"/>
                    <a:pt x="100048" y="83967"/>
                    <a:pt x="84487" y="97068"/>
                  </a:cubicBezTo>
                  <a:cubicBezTo>
                    <a:pt x="69057" y="77945"/>
                    <a:pt x="65725" y="89478"/>
                    <a:pt x="46352" y="95037"/>
                  </a:cubicBezTo>
                  <a:cubicBezTo>
                    <a:pt x="31220" y="99387"/>
                    <a:pt x="12638" y="89162"/>
                    <a:pt x="0" y="100217"/>
                  </a:cubicBezTo>
                  <a:cubicBezTo>
                    <a:pt x="24806" y="148519"/>
                    <a:pt x="103097" y="125563"/>
                    <a:pt x="142466" y="114032"/>
                  </a:cubicBezTo>
                  <a:cubicBezTo>
                    <a:pt x="164632" y="107547"/>
                    <a:pt x="310075" y="71724"/>
                    <a:pt x="278334" y="33510"/>
                  </a:cubicBezTo>
                  <a:lnTo>
                    <a:pt x="277415" y="30149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Ellipse 42">
              <a:extLst>
                <a:ext uri="{FF2B5EF4-FFF2-40B4-BE49-F238E27FC236}">
                  <a16:creationId xmlns:a16="http://schemas.microsoft.com/office/drawing/2014/main" id="{5927CF96-B748-FE01-4B53-D91C59E92DCB}"/>
                </a:ext>
              </a:extLst>
            </p:cNvPr>
            <p:cNvSpPr/>
            <p:nvPr/>
          </p:nvSpPr>
          <p:spPr>
            <a:xfrm>
              <a:off x="1266078" y="1324945"/>
              <a:ext cx="3995720" cy="39957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78">
            <a:extLst>
              <a:ext uri="{FF2B5EF4-FFF2-40B4-BE49-F238E27FC236}">
                <a16:creationId xmlns:a16="http://schemas.microsoft.com/office/drawing/2014/main" id="{59A61F2E-63D1-F517-A431-D60F4B464045}"/>
              </a:ext>
            </a:extLst>
          </p:cNvPr>
          <p:cNvGrpSpPr/>
          <p:nvPr/>
        </p:nvGrpSpPr>
        <p:grpSpPr>
          <a:xfrm>
            <a:off x="3763762" y="765916"/>
            <a:ext cx="1290154" cy="1234733"/>
            <a:chOff x="5593634" y="1315429"/>
            <a:chExt cx="4002685" cy="4005853"/>
          </a:xfrm>
        </p:grpSpPr>
        <p:grpSp>
          <p:nvGrpSpPr>
            <p:cNvPr id="33" name="Groupe 8">
              <a:extLst>
                <a:ext uri="{FF2B5EF4-FFF2-40B4-BE49-F238E27FC236}">
                  <a16:creationId xmlns:a16="http://schemas.microsoft.com/office/drawing/2014/main" id="{630F157A-CFBE-2477-09CB-D1FAED3689FA}"/>
                </a:ext>
              </a:extLst>
            </p:cNvPr>
            <p:cNvGrpSpPr/>
            <p:nvPr/>
          </p:nvGrpSpPr>
          <p:grpSpPr>
            <a:xfrm>
              <a:off x="5600254" y="1321979"/>
              <a:ext cx="3996065" cy="3999303"/>
              <a:chOff x="4710881" y="1159369"/>
              <a:chExt cx="914479" cy="915220"/>
            </a:xfrm>
          </p:grpSpPr>
          <p:sp>
            <p:nvSpPr>
              <p:cNvPr id="39" name="Ellipse 10">
                <a:extLst>
                  <a:ext uri="{FF2B5EF4-FFF2-40B4-BE49-F238E27FC236}">
                    <a16:creationId xmlns:a16="http://schemas.microsoft.com/office/drawing/2014/main" id="{3DFBD6F9-81BB-6F75-6CB8-D5A10EE149DC}"/>
                  </a:ext>
                </a:extLst>
              </p:cNvPr>
              <p:cNvSpPr/>
              <p:nvPr/>
            </p:nvSpPr>
            <p:spPr>
              <a:xfrm>
                <a:off x="4710960" y="1159369"/>
                <a:ext cx="914400" cy="9144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40" name="Image 9">
                <a:extLst>
                  <a:ext uri="{FF2B5EF4-FFF2-40B4-BE49-F238E27FC236}">
                    <a16:creationId xmlns:a16="http://schemas.microsoft.com/office/drawing/2014/main" id="{A21678C9-4121-E0C4-06F5-D593321DA0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5879"/>
              <a:stretch/>
            </p:blipFill>
            <p:spPr>
              <a:xfrm>
                <a:off x="4710881" y="1579661"/>
                <a:ext cx="914479" cy="494928"/>
              </a:xfrm>
              <a:prstGeom prst="rect">
                <a:avLst/>
              </a:prstGeom>
            </p:spPr>
          </p:pic>
        </p:grpSp>
        <p:pic>
          <p:nvPicPr>
            <p:cNvPr id="34" name="Image 11">
              <a:extLst>
                <a:ext uri="{FF2B5EF4-FFF2-40B4-BE49-F238E27FC236}">
                  <a16:creationId xmlns:a16="http://schemas.microsoft.com/office/drawing/2014/main" id="{BBED5314-BFA1-0E73-9BE0-2CFD95409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9144" y="1924608"/>
              <a:ext cx="2384983" cy="17002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35" name="Ellipse 29">
              <a:extLst>
                <a:ext uri="{FF2B5EF4-FFF2-40B4-BE49-F238E27FC236}">
                  <a16:creationId xmlns:a16="http://schemas.microsoft.com/office/drawing/2014/main" id="{432B4A27-D360-EFAC-4027-72CE17BD1059}"/>
                </a:ext>
              </a:extLst>
            </p:cNvPr>
            <p:cNvSpPr/>
            <p:nvPr/>
          </p:nvSpPr>
          <p:spPr>
            <a:xfrm>
              <a:off x="5593634" y="1315429"/>
              <a:ext cx="3995720" cy="39957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Forme libre : forme 58">
              <a:extLst>
                <a:ext uri="{FF2B5EF4-FFF2-40B4-BE49-F238E27FC236}">
                  <a16:creationId xmlns:a16="http://schemas.microsoft.com/office/drawing/2014/main" id="{C73527FE-37B2-5073-820B-8BD6FF4D677E}"/>
                </a:ext>
              </a:extLst>
            </p:cNvPr>
            <p:cNvSpPr/>
            <p:nvPr/>
          </p:nvSpPr>
          <p:spPr>
            <a:xfrm>
              <a:off x="8027517" y="1603598"/>
              <a:ext cx="553589" cy="553589"/>
            </a:xfrm>
            <a:custGeom>
              <a:avLst/>
              <a:gdLst>
                <a:gd name="connsiteX0" fmla="*/ 1972913 w 1972913"/>
                <a:gd name="connsiteY0" fmla="*/ 986504 h 1972913"/>
                <a:gd name="connsiteX1" fmla="*/ 986409 w 1972913"/>
                <a:gd name="connsiteY1" fmla="*/ 1972913 h 1972913"/>
                <a:gd name="connsiteX2" fmla="*/ 0 w 1972913"/>
                <a:gd name="connsiteY2" fmla="*/ 986504 h 1972913"/>
                <a:gd name="connsiteX3" fmla="*/ 986409 w 1972913"/>
                <a:gd name="connsiteY3" fmla="*/ 0 h 1972913"/>
                <a:gd name="connsiteX4" fmla="*/ 1972913 w 1972913"/>
                <a:gd name="connsiteY4" fmla="*/ 986504 h 19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2913" h="1972913">
                  <a:moveTo>
                    <a:pt x="1972913" y="986504"/>
                  </a:moveTo>
                  <a:cubicBezTo>
                    <a:pt x="1972913" y="1530991"/>
                    <a:pt x="1531125" y="1972913"/>
                    <a:pt x="986409" y="1972913"/>
                  </a:cubicBezTo>
                  <a:cubicBezTo>
                    <a:pt x="441503" y="1972913"/>
                    <a:pt x="0" y="1531030"/>
                    <a:pt x="0" y="986504"/>
                  </a:cubicBezTo>
                  <a:cubicBezTo>
                    <a:pt x="0" y="441598"/>
                    <a:pt x="441465" y="0"/>
                    <a:pt x="986409" y="0"/>
                  </a:cubicBezTo>
                  <a:cubicBezTo>
                    <a:pt x="1531144" y="95"/>
                    <a:pt x="1972913" y="441674"/>
                    <a:pt x="1972913" y="986504"/>
                  </a:cubicBezTo>
                  <a:close/>
                </a:path>
              </a:pathLst>
            </a:custGeom>
            <a:solidFill>
              <a:srgbClr val="EEA1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" name="Forme libre : forme 64">
              <a:extLst>
                <a:ext uri="{FF2B5EF4-FFF2-40B4-BE49-F238E27FC236}">
                  <a16:creationId xmlns:a16="http://schemas.microsoft.com/office/drawing/2014/main" id="{304145E2-D3D6-460A-CDBB-3DB7C86C2043}"/>
                </a:ext>
              </a:extLst>
            </p:cNvPr>
            <p:cNvSpPr/>
            <p:nvPr/>
          </p:nvSpPr>
          <p:spPr>
            <a:xfrm>
              <a:off x="7294161" y="1612368"/>
              <a:ext cx="1077515" cy="290208"/>
            </a:xfrm>
            <a:custGeom>
              <a:avLst/>
              <a:gdLst>
                <a:gd name="connsiteX0" fmla="*/ 2900127 w 2903304"/>
                <a:gd name="connsiteY0" fmla="*/ 512519 h 781949"/>
                <a:gd name="connsiteX1" fmla="*/ 2836966 w 2903304"/>
                <a:gd name="connsiteY1" fmla="*/ 614903 h 781949"/>
                <a:gd name="connsiteX2" fmla="*/ 2862189 w 2903304"/>
                <a:gd name="connsiteY2" fmla="*/ 678892 h 781949"/>
                <a:gd name="connsiteX3" fmla="*/ 2383577 w 2903304"/>
                <a:gd name="connsiteY3" fmla="*/ 678892 h 781949"/>
                <a:gd name="connsiteX4" fmla="*/ 2131678 w 2903304"/>
                <a:gd name="connsiteY4" fmla="*/ 742881 h 781949"/>
                <a:gd name="connsiteX5" fmla="*/ 1929920 w 2903304"/>
                <a:gd name="connsiteY5" fmla="*/ 678892 h 781949"/>
                <a:gd name="connsiteX6" fmla="*/ 1715998 w 2903304"/>
                <a:gd name="connsiteY6" fmla="*/ 742881 h 781949"/>
                <a:gd name="connsiteX7" fmla="*/ 1401054 w 2903304"/>
                <a:gd name="connsiteY7" fmla="*/ 717287 h 781949"/>
                <a:gd name="connsiteX8" fmla="*/ 1086148 w 2903304"/>
                <a:gd name="connsiteY8" fmla="*/ 768579 h 781949"/>
                <a:gd name="connsiteX9" fmla="*/ 746019 w 2903304"/>
                <a:gd name="connsiteY9" fmla="*/ 781381 h 781949"/>
                <a:gd name="connsiteX10" fmla="*/ 380497 w 2903304"/>
                <a:gd name="connsiteY10" fmla="*/ 704486 h 781949"/>
                <a:gd name="connsiteX11" fmla="*/ 53066 w 2903304"/>
                <a:gd name="connsiteY11" fmla="*/ 730079 h 781949"/>
                <a:gd name="connsiteX12" fmla="*/ 78298 w 2903304"/>
                <a:gd name="connsiteY12" fmla="*/ 666195 h 781949"/>
                <a:gd name="connsiteX13" fmla="*/ 15242 w 2903304"/>
                <a:gd name="connsiteY13" fmla="*/ 576508 h 781949"/>
                <a:gd name="connsiteX14" fmla="*/ 216782 w 2903304"/>
                <a:gd name="connsiteY14" fmla="*/ 538008 h 781949"/>
                <a:gd name="connsiteX15" fmla="*/ 380497 w 2903304"/>
                <a:gd name="connsiteY15" fmla="*/ 512519 h 781949"/>
                <a:gd name="connsiteX16" fmla="*/ 456193 w 2903304"/>
                <a:gd name="connsiteY16" fmla="*/ 422831 h 781949"/>
                <a:gd name="connsiteX17" fmla="*/ 783624 w 2903304"/>
                <a:gd name="connsiteY17" fmla="*/ 448425 h 781949"/>
                <a:gd name="connsiteX18" fmla="*/ 1060963 w 2903304"/>
                <a:gd name="connsiteY18" fmla="*/ 461227 h 781949"/>
                <a:gd name="connsiteX19" fmla="*/ 1275047 w 2903304"/>
                <a:gd name="connsiteY19" fmla="*/ 333249 h 781949"/>
                <a:gd name="connsiteX20" fmla="*/ 1401054 w 2903304"/>
                <a:gd name="connsiteY20" fmla="*/ 345945 h 781949"/>
                <a:gd name="connsiteX21" fmla="*/ 1363125 w 2903304"/>
                <a:gd name="connsiteY21" fmla="*/ 256363 h 781949"/>
                <a:gd name="connsiteX22" fmla="*/ 1401054 w 2903304"/>
                <a:gd name="connsiteY22" fmla="*/ 77093 h 781949"/>
                <a:gd name="connsiteX23" fmla="*/ 1602593 w 2903304"/>
                <a:gd name="connsiteY23" fmla="*/ 302 h 781949"/>
                <a:gd name="connsiteX24" fmla="*/ 1715998 w 2903304"/>
                <a:gd name="connsiteY24" fmla="*/ 89885 h 781949"/>
                <a:gd name="connsiteX25" fmla="*/ 1841851 w 2903304"/>
                <a:gd name="connsiteY25" fmla="*/ 179572 h 781949"/>
                <a:gd name="connsiteX26" fmla="*/ 1942721 w 2903304"/>
                <a:gd name="connsiteY26" fmla="*/ 218072 h 781949"/>
                <a:gd name="connsiteX27" fmla="*/ 2106437 w 2903304"/>
                <a:gd name="connsiteY27" fmla="*/ 141177 h 781949"/>
                <a:gd name="connsiteX28" fmla="*/ 2219746 w 2903304"/>
                <a:gd name="connsiteY28" fmla="*/ 218072 h 781949"/>
                <a:gd name="connsiteX29" fmla="*/ 2156739 w 2903304"/>
                <a:gd name="connsiteY29" fmla="*/ 333249 h 781949"/>
                <a:gd name="connsiteX30" fmla="*/ 1980488 w 2903304"/>
                <a:gd name="connsiteY30" fmla="*/ 333249 h 781949"/>
                <a:gd name="connsiteX31" fmla="*/ 1829202 w 2903304"/>
                <a:gd name="connsiteY31" fmla="*/ 410144 h 781949"/>
                <a:gd name="connsiteX32" fmla="*/ 1879609 w 2903304"/>
                <a:gd name="connsiteY32" fmla="*/ 538017 h 781949"/>
                <a:gd name="connsiteX33" fmla="*/ 2081205 w 2903304"/>
                <a:gd name="connsiteY33" fmla="*/ 486935 h 781949"/>
                <a:gd name="connsiteX34" fmla="*/ 2181970 w 2903304"/>
                <a:gd name="connsiteY34" fmla="*/ 397247 h 781949"/>
                <a:gd name="connsiteX35" fmla="*/ 2282792 w 2903304"/>
                <a:gd name="connsiteY35" fmla="*/ 435642 h 781949"/>
                <a:gd name="connsiteX36" fmla="*/ 2433869 w 2903304"/>
                <a:gd name="connsiteY36" fmla="*/ 448434 h 781949"/>
                <a:gd name="connsiteX37" fmla="*/ 2648048 w 2903304"/>
                <a:gd name="connsiteY37" fmla="*/ 499736 h 781949"/>
                <a:gd name="connsiteX38" fmla="*/ 2899889 w 2903304"/>
                <a:gd name="connsiteY38" fmla="*/ 512785 h 78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903304" h="781949">
                  <a:moveTo>
                    <a:pt x="2900127" y="512519"/>
                  </a:moveTo>
                  <a:cubicBezTo>
                    <a:pt x="2918796" y="557362"/>
                    <a:pt x="2849654" y="589309"/>
                    <a:pt x="2836966" y="614903"/>
                  </a:cubicBezTo>
                  <a:cubicBezTo>
                    <a:pt x="2824479" y="640497"/>
                    <a:pt x="2893612" y="646945"/>
                    <a:pt x="2862189" y="678892"/>
                  </a:cubicBezTo>
                  <a:cubicBezTo>
                    <a:pt x="2830823" y="710934"/>
                    <a:pt x="2433878" y="646945"/>
                    <a:pt x="2383577" y="678892"/>
                  </a:cubicBezTo>
                  <a:cubicBezTo>
                    <a:pt x="2333218" y="710934"/>
                    <a:pt x="2169445" y="698142"/>
                    <a:pt x="2131678" y="742881"/>
                  </a:cubicBezTo>
                  <a:cubicBezTo>
                    <a:pt x="2093902" y="787829"/>
                    <a:pt x="2005577" y="659537"/>
                    <a:pt x="1929920" y="678892"/>
                  </a:cubicBezTo>
                  <a:cubicBezTo>
                    <a:pt x="1854434" y="698142"/>
                    <a:pt x="1785197" y="736642"/>
                    <a:pt x="1715998" y="742881"/>
                  </a:cubicBezTo>
                  <a:cubicBezTo>
                    <a:pt x="1646494" y="749234"/>
                    <a:pt x="1571065" y="691798"/>
                    <a:pt x="1401054" y="717287"/>
                  </a:cubicBezTo>
                  <a:cubicBezTo>
                    <a:pt x="1230985" y="742881"/>
                    <a:pt x="1136516" y="800631"/>
                    <a:pt x="1086148" y="768579"/>
                  </a:cubicBezTo>
                  <a:cubicBezTo>
                    <a:pt x="1035789" y="736632"/>
                    <a:pt x="834145" y="787829"/>
                    <a:pt x="746019" y="781381"/>
                  </a:cubicBezTo>
                  <a:cubicBezTo>
                    <a:pt x="657732" y="774932"/>
                    <a:pt x="475081" y="698142"/>
                    <a:pt x="380497" y="704486"/>
                  </a:cubicBezTo>
                  <a:cubicBezTo>
                    <a:pt x="286181" y="710934"/>
                    <a:pt x="90985" y="723840"/>
                    <a:pt x="53066" y="730079"/>
                  </a:cubicBezTo>
                  <a:cubicBezTo>
                    <a:pt x="15242" y="736632"/>
                    <a:pt x="78298" y="685340"/>
                    <a:pt x="78298" y="666195"/>
                  </a:cubicBezTo>
                  <a:cubicBezTo>
                    <a:pt x="78298" y="646945"/>
                    <a:pt x="-41460" y="627695"/>
                    <a:pt x="15242" y="576508"/>
                  </a:cubicBezTo>
                  <a:cubicBezTo>
                    <a:pt x="71897" y="525216"/>
                    <a:pt x="84584" y="531769"/>
                    <a:pt x="216782" y="538008"/>
                  </a:cubicBezTo>
                  <a:cubicBezTo>
                    <a:pt x="349179" y="544456"/>
                    <a:pt x="342883" y="531664"/>
                    <a:pt x="380497" y="512519"/>
                  </a:cubicBezTo>
                  <a:cubicBezTo>
                    <a:pt x="418321" y="493164"/>
                    <a:pt x="399547" y="454873"/>
                    <a:pt x="456193" y="422831"/>
                  </a:cubicBezTo>
                  <a:cubicBezTo>
                    <a:pt x="512847" y="390780"/>
                    <a:pt x="714549" y="480372"/>
                    <a:pt x="783624" y="448425"/>
                  </a:cubicBezTo>
                  <a:cubicBezTo>
                    <a:pt x="852976" y="416278"/>
                    <a:pt x="978972" y="480372"/>
                    <a:pt x="1060963" y="461227"/>
                  </a:cubicBezTo>
                  <a:cubicBezTo>
                    <a:pt x="1142745" y="442081"/>
                    <a:pt x="1218335" y="339592"/>
                    <a:pt x="1275047" y="333249"/>
                  </a:cubicBezTo>
                  <a:cubicBezTo>
                    <a:pt x="1331750" y="326895"/>
                    <a:pt x="1356877" y="358842"/>
                    <a:pt x="1401054" y="345945"/>
                  </a:cubicBezTo>
                  <a:cubicBezTo>
                    <a:pt x="1445069" y="333249"/>
                    <a:pt x="1388357" y="288510"/>
                    <a:pt x="1363125" y="256363"/>
                  </a:cubicBezTo>
                  <a:cubicBezTo>
                    <a:pt x="1337998" y="224416"/>
                    <a:pt x="1306423" y="83646"/>
                    <a:pt x="1401054" y="77093"/>
                  </a:cubicBezTo>
                  <a:cubicBezTo>
                    <a:pt x="1495313" y="70740"/>
                    <a:pt x="1552025" y="6760"/>
                    <a:pt x="1602593" y="302"/>
                  </a:cubicBezTo>
                  <a:cubicBezTo>
                    <a:pt x="1652895" y="-6051"/>
                    <a:pt x="1659295" y="89885"/>
                    <a:pt x="1715998" y="89885"/>
                  </a:cubicBezTo>
                  <a:cubicBezTo>
                    <a:pt x="1772652" y="89885"/>
                    <a:pt x="1797836" y="179572"/>
                    <a:pt x="1841851" y="179572"/>
                  </a:cubicBezTo>
                  <a:cubicBezTo>
                    <a:pt x="1886076" y="179572"/>
                    <a:pt x="1879618" y="218072"/>
                    <a:pt x="1942721" y="218072"/>
                  </a:cubicBezTo>
                  <a:cubicBezTo>
                    <a:pt x="2005577" y="218072"/>
                    <a:pt x="2056078" y="134729"/>
                    <a:pt x="2106437" y="141177"/>
                  </a:cubicBezTo>
                  <a:cubicBezTo>
                    <a:pt x="2156739" y="147625"/>
                    <a:pt x="2213498" y="186021"/>
                    <a:pt x="2219746" y="218072"/>
                  </a:cubicBezTo>
                  <a:cubicBezTo>
                    <a:pt x="2226138" y="250114"/>
                    <a:pt x="2194562" y="326800"/>
                    <a:pt x="2156739" y="333249"/>
                  </a:cubicBezTo>
                  <a:cubicBezTo>
                    <a:pt x="2119029" y="339697"/>
                    <a:pt x="2030894" y="339602"/>
                    <a:pt x="1980488" y="333249"/>
                  </a:cubicBezTo>
                  <a:cubicBezTo>
                    <a:pt x="1929910" y="326895"/>
                    <a:pt x="1835594" y="345945"/>
                    <a:pt x="1829202" y="410144"/>
                  </a:cubicBezTo>
                  <a:cubicBezTo>
                    <a:pt x="1823011" y="474028"/>
                    <a:pt x="1804066" y="531778"/>
                    <a:pt x="1879609" y="538017"/>
                  </a:cubicBezTo>
                  <a:cubicBezTo>
                    <a:pt x="1955208" y="544465"/>
                    <a:pt x="2043382" y="474028"/>
                    <a:pt x="2081205" y="486935"/>
                  </a:cubicBezTo>
                  <a:cubicBezTo>
                    <a:pt x="2119029" y="499736"/>
                    <a:pt x="2144308" y="390789"/>
                    <a:pt x="2181970" y="397247"/>
                  </a:cubicBezTo>
                  <a:cubicBezTo>
                    <a:pt x="2219746" y="403591"/>
                    <a:pt x="2238568" y="448434"/>
                    <a:pt x="2282792" y="435642"/>
                  </a:cubicBezTo>
                  <a:cubicBezTo>
                    <a:pt x="2326855" y="422841"/>
                    <a:pt x="2339495" y="467684"/>
                    <a:pt x="2433869" y="448434"/>
                  </a:cubicBezTo>
                  <a:cubicBezTo>
                    <a:pt x="2528394" y="429289"/>
                    <a:pt x="2566218" y="512528"/>
                    <a:pt x="2648048" y="499736"/>
                  </a:cubicBezTo>
                  <a:cubicBezTo>
                    <a:pt x="2729772" y="487163"/>
                    <a:pt x="2880934" y="467923"/>
                    <a:pt x="2899889" y="512785"/>
                  </a:cubicBezTo>
                  <a:close/>
                </a:path>
              </a:pathLst>
            </a:custGeom>
            <a:gradFill>
              <a:gsLst>
                <a:gs pos="7300">
                  <a:srgbClr val="FDFDFE"/>
                </a:gs>
                <a:gs pos="94940">
                  <a:srgbClr val="DDE3E9"/>
                </a:gs>
              </a:gsLst>
              <a:lin ang="4809458" scaled="1"/>
            </a:gradFill>
            <a:ln w="1429" cap="flat">
              <a:solidFill>
                <a:srgbClr val="B4C6D3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" name="Forme libre : forme 76">
              <a:extLst>
                <a:ext uri="{FF2B5EF4-FFF2-40B4-BE49-F238E27FC236}">
                  <a16:creationId xmlns:a16="http://schemas.microsoft.com/office/drawing/2014/main" id="{31DB114B-A15B-C13A-027D-51E9C55399F6}"/>
                </a:ext>
              </a:extLst>
            </p:cNvPr>
            <p:cNvSpPr/>
            <p:nvPr/>
          </p:nvSpPr>
          <p:spPr>
            <a:xfrm>
              <a:off x="6174883" y="2151234"/>
              <a:ext cx="625390" cy="270833"/>
            </a:xfrm>
            <a:custGeom>
              <a:avLst/>
              <a:gdLst>
                <a:gd name="connsiteX0" fmla="*/ 500324 w 1493140"/>
                <a:gd name="connsiteY0" fmla="*/ 117789 h 646622"/>
                <a:gd name="connsiteX1" fmla="*/ 729181 w 1493140"/>
                <a:gd name="connsiteY1" fmla="*/ 18633 h 646622"/>
                <a:gd name="connsiteX2" fmla="*/ 942274 w 1493140"/>
                <a:gd name="connsiteY2" fmla="*/ 3022 h 646622"/>
                <a:gd name="connsiteX3" fmla="*/ 1370118 w 1493140"/>
                <a:gd name="connsiteY3" fmla="*/ 35798 h 646622"/>
                <a:gd name="connsiteX4" fmla="*/ 1491124 w 1493140"/>
                <a:gd name="connsiteY4" fmla="*/ 134229 h 646622"/>
                <a:gd name="connsiteX5" fmla="*/ 1388483 w 1493140"/>
                <a:gd name="connsiteY5" fmla="*/ 320166 h 646622"/>
                <a:gd name="connsiteX6" fmla="*/ 1296452 w 1493140"/>
                <a:gd name="connsiteY6" fmla="*/ 486121 h 646622"/>
                <a:gd name="connsiteX7" fmla="*/ 1091998 w 1493140"/>
                <a:gd name="connsiteY7" fmla="*/ 543766 h 646622"/>
                <a:gd name="connsiteX8" fmla="*/ 240311 w 1493140"/>
                <a:gd name="connsiteY8" fmla="*/ 564054 h 646622"/>
                <a:gd name="connsiteX9" fmla="*/ 66765 w 1493140"/>
                <a:gd name="connsiteY9" fmla="*/ 273761 h 646622"/>
                <a:gd name="connsiteX10" fmla="*/ 254465 w 1493140"/>
                <a:gd name="connsiteY10" fmla="*/ 224231 h 646622"/>
                <a:gd name="connsiteX11" fmla="*/ 418447 w 1493140"/>
                <a:gd name="connsiteY11" fmla="*/ 142344 h 646622"/>
                <a:gd name="connsiteX12" fmla="*/ 500267 w 1493140"/>
                <a:gd name="connsiteY12" fmla="*/ 117960 h 64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93140" h="646622">
                  <a:moveTo>
                    <a:pt x="500324" y="117789"/>
                  </a:moveTo>
                  <a:cubicBezTo>
                    <a:pt x="625082" y="124552"/>
                    <a:pt x="643389" y="67116"/>
                    <a:pt x="729181" y="18633"/>
                  </a:cubicBezTo>
                  <a:cubicBezTo>
                    <a:pt x="780054" y="-10189"/>
                    <a:pt x="876619" y="3022"/>
                    <a:pt x="942274" y="3022"/>
                  </a:cubicBezTo>
                  <a:cubicBezTo>
                    <a:pt x="1094494" y="3022"/>
                    <a:pt x="1217109" y="34445"/>
                    <a:pt x="1370118" y="35798"/>
                  </a:cubicBezTo>
                  <a:cubicBezTo>
                    <a:pt x="1461320" y="36626"/>
                    <a:pt x="1480828" y="45894"/>
                    <a:pt x="1491124" y="134229"/>
                  </a:cubicBezTo>
                  <a:cubicBezTo>
                    <a:pt x="1504707" y="251072"/>
                    <a:pt x="1447376" y="250662"/>
                    <a:pt x="1388483" y="320166"/>
                  </a:cubicBezTo>
                  <a:cubicBezTo>
                    <a:pt x="1341763" y="375621"/>
                    <a:pt x="1371833" y="446268"/>
                    <a:pt x="1296452" y="486121"/>
                  </a:cubicBezTo>
                  <a:cubicBezTo>
                    <a:pt x="1234283" y="519306"/>
                    <a:pt x="1158587" y="524306"/>
                    <a:pt x="1091998" y="543766"/>
                  </a:cubicBezTo>
                  <a:cubicBezTo>
                    <a:pt x="850082" y="614517"/>
                    <a:pt x="464539" y="724084"/>
                    <a:pt x="240311" y="564054"/>
                  </a:cubicBezTo>
                  <a:cubicBezTo>
                    <a:pt x="144899" y="495903"/>
                    <a:pt x="-123964" y="406939"/>
                    <a:pt x="66765" y="273761"/>
                  </a:cubicBezTo>
                  <a:cubicBezTo>
                    <a:pt x="131173" y="228812"/>
                    <a:pt x="172426" y="233289"/>
                    <a:pt x="254465" y="224231"/>
                  </a:cubicBezTo>
                  <a:cubicBezTo>
                    <a:pt x="335932" y="214972"/>
                    <a:pt x="354611" y="179806"/>
                    <a:pt x="418447" y="142344"/>
                  </a:cubicBezTo>
                  <a:lnTo>
                    <a:pt x="500267" y="117960"/>
                  </a:lnTo>
                  <a:close/>
                </a:path>
              </a:pathLst>
            </a:custGeom>
            <a:gradFill>
              <a:gsLst>
                <a:gs pos="7300">
                  <a:srgbClr val="FDFDFE"/>
                </a:gs>
                <a:gs pos="94940">
                  <a:srgbClr val="DDE3E9"/>
                </a:gs>
              </a:gsLst>
              <a:lin ang="5999946" scaled="1"/>
            </a:gradFill>
            <a:ln w="1429" cap="flat">
              <a:solidFill>
                <a:srgbClr val="B4C6D3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419342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41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Marchessaux</dc:creator>
  <cp:lastModifiedBy>Gjoni, Vojsava</cp:lastModifiedBy>
  <cp:revision>5</cp:revision>
  <dcterms:created xsi:type="dcterms:W3CDTF">2023-11-15T11:15:53Z</dcterms:created>
  <dcterms:modified xsi:type="dcterms:W3CDTF">2024-02-14T11:30:30Z</dcterms:modified>
</cp:coreProperties>
</file>