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5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9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53D2-9A53-2A4F-BD77-72641486D4C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758A-72A1-294D-B507-562190AA5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54910" y="451067"/>
            <a:ext cx="0" cy="2407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54910" y="2858802"/>
            <a:ext cx="69436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332348" y="1471903"/>
            <a:ext cx="98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6811" y="3492623"/>
            <a:ext cx="8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8129" y="231468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129" y="12917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8129" y="780315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8129" y="180323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82506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85363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8651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1939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6934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1530040" y="240049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880862" y="240049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2231684" y="240049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582506" y="240049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933328" y="1887681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84150" y="1887681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3634972" y="1887681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985794" y="1887681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4336616" y="1376223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4687438" y="1376223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5038260" y="1376223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5389082" y="1376223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5739904" y="78031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090726" y="78031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6441548" y="78031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792370" y="78031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7143192" y="235573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7494014" y="235573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844836" y="235573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8195666" y="2355735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54910" y="451067"/>
            <a:ext cx="0" cy="2407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54910" y="2858802"/>
            <a:ext cx="69436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332348" y="1471903"/>
            <a:ext cx="98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56811" y="3492623"/>
            <a:ext cx="8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8129" y="231468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129" y="12917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8129" y="780315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88129" y="180323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82506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85363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8651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1939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6934" y="2938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Multiply 22"/>
          <p:cNvSpPr/>
          <p:nvPr/>
        </p:nvSpPr>
        <p:spPr>
          <a:xfrm>
            <a:off x="1624064" y="2399139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970027" y="1881474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2315990" y="136380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661953" y="846142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007916" y="2399139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3353879" y="1881474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3699842" y="136380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4045805" y="846142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4391768" y="2399139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4737731" y="1881474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5083694" y="136380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5429657" y="846142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5775620" y="2399139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6121583" y="1881474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6467546" y="136380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6813509" y="846142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7159472" y="2399139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7505435" y="1881474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7851398" y="1363808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8197365" y="846142"/>
            <a:ext cx="301229" cy="28488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Swoboda</dc:creator>
  <cp:lastModifiedBy>John Swoboda</cp:lastModifiedBy>
  <cp:revision>6</cp:revision>
  <dcterms:created xsi:type="dcterms:W3CDTF">2014-09-29T14:02:42Z</dcterms:created>
  <dcterms:modified xsi:type="dcterms:W3CDTF">2014-09-29T17:41:46Z</dcterms:modified>
</cp:coreProperties>
</file>