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a8c8272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a8c8272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a8c82727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a8c82727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8c82727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a8c82727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8c8272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8c8272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8c82727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8c8272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a8c82727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a8c8272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Description of select distributions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Age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"age" attribute is not symmetric.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Minimum and Maximum age of the people is 17 and 90 respectively.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Hours per week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 this data the hours per week atrribute varies within the range of 1 to 99.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Most people work 30-40 hours per week, they are roughly 27,000 people.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There are also few people who works 80-100 hours per week and some less than 20 which is unusual.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75 percentage of the people spend 45 or less working hours per week.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8c82727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8c82727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There are 5 unique categories in the race attribute.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Most of them are "white" which is roughly 85.50%.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This dataset is totally bias toward the "white" race.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Second major race in the dataset is the "black" with just 9.59%.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a8c8272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a8c8272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a8c82727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a8c82727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8c82727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8c82727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a8c82727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a8c82727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Demographics </a:t>
            </a:r>
            <a:r>
              <a:rPr lang="en"/>
              <a:t>Affect</a:t>
            </a:r>
            <a:r>
              <a:rPr lang="en"/>
              <a:t> Income?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gender have a significant effect on income?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H0(Null Hypothesis) : There is no relationship between gender and income.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H1(Alternate Hypothesis) : There is a relationship between gender and income.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Again, the p-value is close to zero.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conclude that there is a dependency of "gender" attribute on the target variable "income".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248775" y="4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88" y="613725"/>
            <a:ext cx="3931124" cy="393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679900"/>
            <a:ext cx="3809550" cy="38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54485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can see, in general, the older you are the more money you make. Older people have had more time to accumulate wealth</a:t>
            </a:r>
            <a:r>
              <a:rPr lang="en" sz="1200"/>
              <a:t>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4832400" y="45556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There is no strong correlation among the numeric attributes.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back to our example, </a:t>
            </a:r>
            <a:r>
              <a:rPr lang="en"/>
              <a:t>statistically</a:t>
            </a:r>
            <a:r>
              <a:rPr lang="en"/>
              <a:t>, are the odds stacked against a black woman?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both gender &amp; race have a </a:t>
            </a:r>
            <a:r>
              <a:rPr lang="en"/>
              <a:t>significant</a:t>
            </a:r>
            <a:r>
              <a:rPr lang="en"/>
              <a:t> </a:t>
            </a:r>
            <a:r>
              <a:rPr lang="en"/>
              <a:t>effect</a:t>
            </a:r>
            <a:r>
              <a:rPr lang="en"/>
              <a:t> on income, we can conclude it is more likely a black woman makes less than 50k a year than, say, a white male.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this information in mind, </a:t>
            </a:r>
            <a:r>
              <a:rPr lang="en"/>
              <a:t>it's</a:t>
            </a:r>
            <a:r>
              <a:rPr lang="en"/>
              <a:t> important to investigate the reasoning behind this discrepancy in order to ensure, regardless of demographics, everyone has a fair chance to succeed.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 of person makes over 50k a year?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Race matter?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Gender?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commonly asked questions in our society: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</a:t>
            </a:r>
            <a:r>
              <a:rPr lang="en"/>
              <a:t>take a</a:t>
            </a:r>
            <a:r>
              <a:rPr lang="en"/>
              <a:t> single black woman. Is it harder for her to be successful?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Let’s find out.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Categorical Attributes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</a:t>
            </a:r>
            <a:r>
              <a:rPr lang="en" sz="1200"/>
              <a:t>orkclass: Private, Self-emp-not-inc, Self-emp-inc, Federal-gov, Local-gov, State-gov, Without-pay, Never-worked.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Education: Bachelors, Some-college, 11th, HS-grad, Prof-school, Assoc-acdm, Assoc-voc, 9th, 7th-8th, 12th, Masters, 1st-4th, 10th, Doctorate, 5th-6th, Preschool.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Marital-status: Married-civ-spouse, Divorced, Never-married, Separated, Widowed, Married-spouse-absent, Married-AF-spouse.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Occupation: Tech-support, Craft-repair, Other-service, Sales, Exec-managerial, Prof-specialty, Handlers-cleaners, Machine-op-inspct, Adm-clerical, Farming-fishing, Transport-moving, Priv-house-serv, Protective-serv, Armed-Forces.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Relationship: Wife, Own-child, Husband, Not-in-family, Other-relative, Unmarried.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Race: White, Asian-Pac-Islander, Amer-Indian-Eskimo, Other, Black.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Sex: Female, Male.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Native-country: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Continuous Attributes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Capital-loss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Hours-per-week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0" y="900087"/>
            <a:ext cx="3951250" cy="39211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694425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"age" attribute is not symmetric.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Minimum and Maximum age of the people is 17 and 90 respectively.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this data the hours per week </a:t>
            </a:r>
            <a:r>
              <a:rPr lang="en" sz="1500"/>
              <a:t>attribute</a:t>
            </a:r>
            <a:r>
              <a:rPr lang="en" sz="1500"/>
              <a:t> varies within the range of 1 to 99.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people work 30-40 hours per week, they are roughly 27,000 people.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also few people who works 80-100 hours per week and some less than 20 which is unusual.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75 percentage of the people spend 45 or less working hours per week.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062" y="711003"/>
            <a:ext cx="6335874" cy="31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idx="4294967295" type="body"/>
          </p:nvPr>
        </p:nvSpPr>
        <p:spPr>
          <a:xfrm>
            <a:off x="1116600" y="3861000"/>
            <a:ext cx="69108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5 unique categories in the race attribute.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Most of them are "white" which is roughly 85.50%.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dataset is totally bias toward the "white" race.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Second major race in the dataset is the "black" with just 9.59%.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688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01" y="602250"/>
            <a:ext cx="4068000" cy="37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911600" y="4256700"/>
            <a:ext cx="53208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"female" earning more than 50k is rare with only 3.62% of all observations.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for male, 20.31% of all people earn more than 50k.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688" y="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88" y="0"/>
            <a:ext cx="50794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Does race have a significant affect on income?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H0(Null Hypothesis) : There is no relationship between race and income.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H1(Alternate Hypothesis) : There is a relationship between race and income.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chi-square statistical test is used to determine whether there’s a significant difference between an expected distribution and an actual distribution.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performing the chi squared test our p value is close to zero.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conclude that is there is a dependency of "race" attribute on the  variable "income".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438" y="152400"/>
            <a:ext cx="48111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