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0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2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1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2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99C2-72BD-43A4-8A6C-2E022C89508D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09C-AEF5-43F4-AF2D-53D81718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0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698" y="117811"/>
            <a:ext cx="9144000" cy="1298865"/>
          </a:xfrm>
        </p:spPr>
        <p:txBody>
          <a:bodyPr/>
          <a:lstStyle/>
          <a:p>
            <a:r>
              <a:rPr lang="en-US" dirty="0" smtClean="0"/>
              <a:t>Milestone 1 – Major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75007"/>
            <a:ext cx="9144000" cy="52932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dirty="0" smtClean="0"/>
              <a:t>Adaptive Assessments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dirty="0" smtClean="0"/>
              <a:t>Full Stack Automation (Java) - Indorse 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Third Party Integrations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Data Partitioning – For Warehouse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Configuration Support for ALS Data </a:t>
            </a:r>
            <a:r>
              <a:rPr lang="en-US" sz="4000" dirty="0" smtClean="0"/>
              <a:t>capture</a:t>
            </a:r>
            <a:r>
              <a:rPr lang="en-US" sz="4000" dirty="0" smtClean="0"/>
              <a:t> flows</a:t>
            </a:r>
            <a:endParaRPr lang="en-IN" sz="4000" dirty="0" smtClean="0"/>
          </a:p>
        </p:txBody>
      </p:sp>
    </p:spTree>
    <p:extLst>
      <p:ext uri="{BB962C8B-B14F-4D97-AF65-F5344CB8AC3E}">
        <p14:creationId xmlns:p14="http://schemas.microsoft.com/office/powerpoint/2010/main" val="25623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Milestone1 – Regular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Text Formatting</a:t>
            </a:r>
          </a:p>
          <a:p>
            <a:r>
              <a:rPr lang="en-IN" dirty="0" smtClean="0"/>
              <a:t>Answers Shuffling</a:t>
            </a:r>
          </a:p>
          <a:p>
            <a:r>
              <a:rPr lang="en-IN" dirty="0" smtClean="0"/>
              <a:t>Timer Reset During Assessment</a:t>
            </a:r>
          </a:p>
          <a:p>
            <a:r>
              <a:rPr lang="en-IN" dirty="0" smtClean="0"/>
              <a:t>Timer Reset in case of Assessment Disconnect (Individual or Group or Assessment Specific)</a:t>
            </a:r>
          </a:p>
          <a:p>
            <a:r>
              <a:rPr lang="en-IN" dirty="0" smtClean="0"/>
              <a:t>Apt Technology Logos for every  - crud settings admin </a:t>
            </a:r>
          </a:p>
          <a:p>
            <a:r>
              <a:rPr lang="en-IN" dirty="0" smtClean="0"/>
              <a:t>Test</a:t>
            </a:r>
          </a:p>
          <a:p>
            <a:r>
              <a:rPr lang="en-IN" dirty="0" smtClean="0"/>
              <a:t>Provisions to select all Questions in a Category if necessary</a:t>
            </a:r>
          </a:p>
          <a:p>
            <a:r>
              <a:rPr lang="en-IN" dirty="0" err="1" smtClean="0"/>
              <a:t>Timerless</a:t>
            </a:r>
            <a:r>
              <a:rPr lang="en-IN" dirty="0" smtClean="0"/>
              <a:t> Code Based Editors for different Use Case</a:t>
            </a:r>
          </a:p>
          <a:p>
            <a:r>
              <a:rPr lang="en-IN" dirty="0" smtClean="0"/>
              <a:t>Content &amp; Test Cases for Each Tech</a:t>
            </a:r>
          </a:p>
          <a:p>
            <a:pPr marL="342900" indent="-342900"/>
            <a:r>
              <a:rPr lang="en-IN" dirty="0" smtClean="0"/>
              <a:t>Clustering Capabilities – Through Software Routing</a:t>
            </a:r>
          </a:p>
          <a:p>
            <a:pPr marL="342900" indent="-342900"/>
            <a:r>
              <a:rPr lang="en-IN" dirty="0" smtClean="0"/>
              <a:t>Clustering Capabilities</a:t>
            </a:r>
          </a:p>
          <a:p>
            <a:pPr marL="342900" indent="-342900"/>
            <a:r>
              <a:rPr lang="en-IN" dirty="0" smtClean="0"/>
              <a:t>Resource Allocation - elastic resource scaling</a:t>
            </a:r>
          </a:p>
          <a:p>
            <a:pPr marL="342900" indent="-342900"/>
            <a:r>
              <a:rPr lang="en-IN" dirty="0" smtClean="0"/>
              <a:t>3 Static IPs </a:t>
            </a:r>
          </a:p>
          <a:p>
            <a:pPr marL="342900" indent="-342900"/>
            <a:r>
              <a:rPr lang="en-IN" dirty="0" smtClean="0"/>
              <a:t>Mobile OTP</a:t>
            </a:r>
          </a:p>
          <a:p>
            <a:pPr marL="342900" indent="-342900"/>
            <a:r>
              <a:rPr lang="en-IN" dirty="0" err="1" smtClean="0"/>
              <a:t>Asnwer</a:t>
            </a:r>
            <a:r>
              <a:rPr lang="en-IN" dirty="0" smtClean="0"/>
              <a:t> Any MCQ by choosing - answer any Q </a:t>
            </a:r>
            <a:r>
              <a:rPr lang="en-IN" dirty="0" err="1" smtClean="0"/>
              <a:t>i.e</a:t>
            </a:r>
            <a:r>
              <a:rPr lang="en-IN" dirty="0" smtClean="0"/>
              <a:t> move from q1 to q 34</a:t>
            </a:r>
          </a:p>
          <a:p>
            <a:pPr marL="342900" indent="-342900"/>
            <a:r>
              <a:rPr lang="en-IN" dirty="0" smtClean="0"/>
              <a:t>the </a:t>
            </a:r>
            <a:r>
              <a:rPr lang="en-IN" dirty="0" err="1" smtClean="0"/>
              <a:t>invidivual</a:t>
            </a:r>
            <a:r>
              <a:rPr lang="en-IN" dirty="0" smtClean="0"/>
              <a:t> Question</a:t>
            </a:r>
          </a:p>
          <a:p>
            <a:pPr marL="342900" indent="-342900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4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2 - Major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Full Stack Automation for Compliances – Functional/Technical</a:t>
            </a:r>
          </a:p>
          <a:p>
            <a:r>
              <a:rPr lang="en-IN" dirty="0" smtClean="0"/>
              <a:t>Video Proctoring/ AI Driven for all  Assessments</a:t>
            </a:r>
          </a:p>
          <a:p>
            <a:r>
              <a:rPr lang="en-IN" dirty="0" smtClean="0"/>
              <a:t>Dashboard For Metrics</a:t>
            </a:r>
          </a:p>
          <a:p>
            <a:r>
              <a:rPr lang="en-IN" dirty="0" smtClean="0"/>
              <a:t>Recommendation Engine with </a:t>
            </a:r>
            <a:r>
              <a:rPr lang="en-IN" dirty="0" err="1" smtClean="0"/>
              <a:t>Catalog</a:t>
            </a:r>
            <a:r>
              <a:rPr lang="en-IN" dirty="0" smtClean="0"/>
              <a:t> API</a:t>
            </a:r>
          </a:p>
          <a:p>
            <a:r>
              <a:rPr lang="en-US" dirty="0" smtClean="0"/>
              <a:t>Image Positioning/Cropping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2 - Regular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Earlier Milestone on ongoing basis</a:t>
            </a:r>
            <a:endParaRPr lang="en-IN" dirty="0" smtClean="0"/>
          </a:p>
          <a:p>
            <a:r>
              <a:rPr lang="en-IN" dirty="0" smtClean="0"/>
              <a:t>Audio Formatting</a:t>
            </a:r>
          </a:p>
          <a:p>
            <a:r>
              <a:rPr lang="en-IN" dirty="0" smtClean="0"/>
              <a:t>Test Expiration Warning Pop Up</a:t>
            </a:r>
          </a:p>
          <a:p>
            <a:r>
              <a:rPr lang="en-IN" dirty="0" smtClean="0"/>
              <a:t>Bulk Users Test Links -  separate page</a:t>
            </a:r>
          </a:p>
          <a:p>
            <a:r>
              <a:rPr lang="en-IN" dirty="0" smtClean="0"/>
              <a:t>Users to be selected in the same page</a:t>
            </a:r>
          </a:p>
          <a:p>
            <a:r>
              <a:rPr lang="en-IN" dirty="0" smtClean="0"/>
              <a:t>Question Instruction to be configurable</a:t>
            </a:r>
          </a:p>
          <a:p>
            <a:r>
              <a:rPr lang="en-IN" dirty="0" smtClean="0"/>
              <a:t>ALS Data Entry Formats</a:t>
            </a:r>
          </a:p>
          <a:p>
            <a:r>
              <a:rPr lang="en-IN" dirty="0" smtClean="0"/>
              <a:t>Elastic Infrastructure – Tuning from a S/W perspective</a:t>
            </a:r>
          </a:p>
          <a:p>
            <a:r>
              <a:rPr lang="en-US" dirty="0" smtClean="0"/>
              <a:t>More Reports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Support for Earlier Milestone on ongoing basis</a:t>
            </a:r>
            <a:endParaRPr lang="en-IN" dirty="0" smtClean="0"/>
          </a:p>
          <a:p>
            <a:r>
              <a:rPr lang="en-IN" dirty="0" err="1" smtClean="0"/>
              <a:t>OnEt</a:t>
            </a:r>
            <a:r>
              <a:rPr lang="en-IN" dirty="0" smtClean="0"/>
              <a:t> feature for College Students</a:t>
            </a:r>
          </a:p>
          <a:p>
            <a:r>
              <a:rPr lang="en-IN" dirty="0" smtClean="0"/>
              <a:t>Psychometry APIs</a:t>
            </a:r>
          </a:p>
          <a:p>
            <a:r>
              <a:rPr lang="en-IN" dirty="0" smtClean="0"/>
              <a:t>AI/ML Automation</a:t>
            </a:r>
          </a:p>
          <a:p>
            <a:r>
              <a:rPr lang="en-IN" dirty="0" smtClean="0"/>
              <a:t>SSO - Identity Server</a:t>
            </a:r>
          </a:p>
          <a:p>
            <a:r>
              <a:rPr lang="en-IN" dirty="0" err="1" smtClean="0"/>
              <a:t>Interviewbit</a:t>
            </a:r>
            <a:r>
              <a:rPr lang="en-IN" dirty="0" smtClean="0"/>
              <a:t>, Indorse  Capability mapping</a:t>
            </a:r>
          </a:p>
          <a:p>
            <a:r>
              <a:rPr lang="en-IN" dirty="0" smtClean="0"/>
              <a:t>Guided Learning - tag </a:t>
            </a:r>
            <a:r>
              <a:rPr lang="en-IN" dirty="0" err="1" smtClean="0"/>
              <a:t>lms</a:t>
            </a:r>
            <a:r>
              <a:rPr lang="en-IN" dirty="0" smtClean="0"/>
              <a:t>/videos/any to assessment exam Q while exam in progress</a:t>
            </a:r>
          </a:p>
          <a:p>
            <a:r>
              <a:rPr lang="en-IN" dirty="0" smtClean="0"/>
              <a:t>Full Stack Automation Reports (ML)</a:t>
            </a:r>
          </a:p>
          <a:p>
            <a:r>
              <a:rPr lang="en-IN" dirty="0" smtClean="0"/>
              <a:t>AI/ML Automation Reports (ML)</a:t>
            </a:r>
          </a:p>
          <a:p>
            <a:r>
              <a:rPr lang="en-IN" dirty="0" smtClean="0"/>
              <a:t>Expose Public </a:t>
            </a:r>
            <a:r>
              <a:rPr lang="en-IN" dirty="0" err="1" smtClean="0"/>
              <a:t>ApIs</a:t>
            </a:r>
            <a:r>
              <a:rPr lang="en-IN" dirty="0" smtClean="0"/>
              <a:t> from Yaksha</a:t>
            </a:r>
          </a:p>
          <a:p>
            <a:r>
              <a:rPr lang="en-IN" dirty="0" smtClean="0"/>
              <a:t>Comprehensive Recommendation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8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Matrix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Owner – </a:t>
            </a:r>
            <a:r>
              <a:rPr lang="en-US" dirty="0" err="1" smtClean="0"/>
              <a:t>Sreeram</a:t>
            </a:r>
            <a:r>
              <a:rPr lang="en-US" dirty="0" smtClean="0"/>
              <a:t> 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Manager – Jatin 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Members 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74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Scale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74874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31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31,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31,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Milestone 1 – Major </vt:lpstr>
      <vt:lpstr>Milestone1 – Regular Features</vt:lpstr>
      <vt:lpstr>Milestone 2 - Major</vt:lpstr>
      <vt:lpstr>Milestone 2 - Regular</vt:lpstr>
      <vt:lpstr>Milestone 3</vt:lpstr>
      <vt:lpstr>Resources Matrix  </vt:lpstr>
      <vt:lpstr>Time Scale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Major</dc:title>
  <dc:creator>Jatin Sutaria</dc:creator>
  <cp:lastModifiedBy>Jatin Sutaria</cp:lastModifiedBy>
  <cp:revision>6</cp:revision>
  <dcterms:created xsi:type="dcterms:W3CDTF">2019-09-04T05:45:05Z</dcterms:created>
  <dcterms:modified xsi:type="dcterms:W3CDTF">2019-09-04T06:29:59Z</dcterms:modified>
</cp:coreProperties>
</file>