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9" r:id="rId10"/>
    <p:sldId id="266" r:id="rId11"/>
    <p:sldId id="267" r:id="rId12"/>
    <p:sldId id="270" r:id="rId13"/>
    <p:sldId id="275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5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4C34-097B-46C5-9BEE-D48DF0546EB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723CC-7ACC-474B-988B-7CDBCB0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4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 Train the model locally – here’s the code: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library("e1071")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iris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Split the data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&lt;- sample.int(n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(data), size = floor(.75*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(data)), replace = 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train &lt;- data[sample, 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  &lt;- data[-sample, 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OK now we save the data for later use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(train, file="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irisAzure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/trainingdata.csv",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=',',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(test, file="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irisAzure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/testingdata.csv",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=',',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model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svm_model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 ~ ., data=iris)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svm_model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serialize the model object -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http://www.fromthebottomoftheheap.net/2012/04/01/saving-and-loading-r-objects/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svm_model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irisAzure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svm_model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Done, now to make the scoring code</a:t>
            </a:r>
          </a:p>
        </p:txBody>
      </p:sp>
    </p:spTree>
    <p:extLst>
      <p:ext uri="{BB962C8B-B14F-4D97-AF65-F5344CB8AC3E}">
        <p14:creationId xmlns:p14="http://schemas.microsoft.com/office/powerpoint/2010/main" val="294252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VM to host R, run scripts (Ubuntu in this example)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75" y="1690688"/>
            <a:ext cx="27717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puttygen</a:t>
            </a:r>
            <a:r>
              <a:rPr lang="en-US" dirty="0" smtClean="0"/>
              <a:t> to create </a:t>
            </a:r>
            <a:r>
              <a:rPr lang="en-US" dirty="0" err="1" smtClean="0"/>
              <a:t>ssh</a:t>
            </a:r>
            <a:r>
              <a:rPr lang="en-US" dirty="0" smtClean="0"/>
              <a:t> key when creating instance – use this key in putty to connect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0085" y="1938166"/>
            <a:ext cx="4497294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0643" y="2205866"/>
            <a:ext cx="171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suser</a:t>
            </a:r>
            <a:r>
              <a:rPr lang="en-US" dirty="0" smtClean="0"/>
              <a:t> is the </a:t>
            </a:r>
            <a:r>
              <a:rPr lang="en-US" dirty="0" err="1" smtClean="0"/>
              <a:t>uid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443916"/>
              </p:ext>
            </p:extLst>
          </p:nvPr>
        </p:nvGraphicFramePr>
        <p:xfrm>
          <a:off x="9200345" y="3703320"/>
          <a:ext cx="86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Packager Shell Object" showAsIcon="1" r:id="rId4" imgW="863640" imgH="685800" progId="Package">
                  <p:embed/>
                </p:oleObj>
              </mc:Choice>
              <mc:Fallback>
                <p:oleObj name="Packager Shell Object" showAsIcon="1" r:id="rId4" imgW="863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0345" y="3703320"/>
                        <a:ext cx="863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93156"/>
              </p:ext>
            </p:extLst>
          </p:nvPr>
        </p:nvGraphicFramePr>
        <p:xfrm>
          <a:off x="7863506" y="4389120"/>
          <a:ext cx="78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ackager Shell Object" showAsIcon="1" r:id="rId6" imgW="787680" imgH="685800" progId="Package">
                  <p:embed/>
                </p:oleObj>
              </mc:Choice>
              <mc:Fallback>
                <p:oleObj name="Packager Shell Object" showAsIcon="1" r:id="rId6" imgW="7876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63506" y="4389120"/>
                        <a:ext cx="787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6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sql</a:t>
            </a:r>
            <a:r>
              <a:rPr lang="en-US" dirty="0" smtClean="0"/>
              <a:t> server drivers: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https://packages.microsoft.com/keys/microsoft.asc | apt-key add -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https://packages.microsoft.com/config/ubuntu/16.10/prod.list &gt;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mssql-release.list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ACCEPT_EULA=Y apt-get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msodbcsql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optional: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sqlcmd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ACCEPT_EULA=Y apt-get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-tools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'export PATH="$PATH:/opt/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-tools/bin"' &gt;&gt; ~/.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'export PATH="$PATH:/opt/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-tools/bin"' &gt;&gt; ~/.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optional: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unixODBC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development headers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unixodbc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9028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https://docs.microsoft.com/en-us/sql/connect/odbc/linux-mac/installing-the-microsoft-odbc-driver-for-sql-server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1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the Azure storage (from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mount -t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//dsstoragewmp.file.core.windows.net/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robjects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=3.0,username=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dsstoragewmp,password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=7VoyLu/zFEQQfxBMCSQ7Pts9rSm1obr6CHvlA5Wdx9Zh5zqjH/sl1VyCsQlS5AtGO3cL/tjpSza7OHl4wA9P9Q==,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dir_mode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=0777,file_mode=0777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71" y="1390552"/>
            <a:ext cx="44958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1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R… Connect to </a:t>
            </a:r>
            <a:r>
              <a:rPr lang="en-US" dirty="0" err="1" smtClean="0"/>
              <a:t>sql</a:t>
            </a:r>
            <a:r>
              <a:rPr lang="en-US" dirty="0" smtClean="0"/>
              <a:t> server on azure, get data – the connection string is from </a:t>
            </a:r>
            <a:r>
              <a:rPr lang="en-US" dirty="0" err="1" smtClean="0"/>
              <a:t>Sql</a:t>
            </a:r>
            <a:r>
              <a:rPr lang="en-US" dirty="0" smtClean="0"/>
              <a:t>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odbcDriverConnect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('Driver={ODBC Driver 13 for SQL Server};Server=tcp:datasciencewmp.database.windows.net,1433;Database=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irisHelloWorld;Uid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ds_admin@datasciencewmp;Pwd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=Welcome1;Encrypt=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yes;TrustServerCertificate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no;Connection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Timeout=30;')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'select *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job… the 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library(e1071)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library(RODBC)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odbcDriverConnect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('Driver={ODBC Driver 13 for SQL Server};Server=tcp:datasciencewmp.database.windows.net,1433;Database=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irisHelloWorld;Uid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ds_admin@datasciencewmp;Pwd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=Welcome1;Encrypt=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yes;TrustServerCertificate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no;Connection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Timeout=30;')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'select *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svmModel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svm_model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(res) &lt;- c("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"Species")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&lt;- subset(res, select = -c(Species))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 &lt;- predict(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svmModel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res)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res,Prediction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(final) &lt;- c("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Petal_Width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"Prediction")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final,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="output_records",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=FALSE, append = TRUE)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/>
              <a:t>odbcClose</a:t>
            </a:r>
            <a:r>
              <a:rPr lang="en-US" dirty="0" smtClean="0"/>
              <a:t>(</a:t>
            </a:r>
            <a:r>
              <a:rPr lang="en-US" dirty="0" err="1" smtClean="0"/>
              <a:t>dbhandle</a:t>
            </a:r>
            <a:r>
              <a:rPr lang="en-US" dirty="0" smtClean="0"/>
              <a:t>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2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323975"/>
            <a:ext cx="10868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automation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mount -t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//dsstoragewmp.file.core.windows.net/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robjects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=3.0,username=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dsstoragewmp,password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=7VoyLu/zFEQQfxBMCSQ7Pts9rSm1obr6CHvlA5Wdx9Zh5zqjH/sl1VyCsQlS5AtGO3cL/tjpSza7OHl4wA9P9Q==,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dir_mode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=0777,file_mode=0777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irisHelloWorld.r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--no-save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Run this to run the script every time…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we stored the data locally and serialized the 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77" y="2087001"/>
            <a:ext cx="4276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Next, locally create the scoring code to make sure it works ok – we have to still put in the RODBC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library(e1071)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load up the training data 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TODO: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will be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repalced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with SQL Server data</a:t>
            </a:r>
          </a:p>
          <a:p>
            <a:pPr marL="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test &lt;-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irisAzure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/testingdata.csv", header=TRUE,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',')</a:t>
            </a:r>
          </a:p>
          <a:p>
            <a:pPr marL="0" indent="0">
              <a:buNone/>
            </a:pPr>
            <a:endParaRPr lang="en-U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serialized model</a:t>
            </a:r>
          </a:p>
          <a:p>
            <a:pPr marL="0" indent="0">
              <a:buNone/>
            </a:pP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svm_model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readRDS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irisAzure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svm_model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&lt;- predict(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svm_model,test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predData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test,predictions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TODO: write to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using RODBC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Future use R services in SQL 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7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Provision SQL Server in Azure – Note server name and connection string from overview page after creation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87828" y="2201163"/>
            <a:ext cx="571148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 smtClean="0">
                <a:solidFill>
                  <a:srgbClr val="2525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ds_admin</a:t>
            </a:r>
            <a:r>
              <a:rPr lang="en-US" altLang="en-US" sz="2400" dirty="0" smtClean="0">
                <a:solidFill>
                  <a:srgbClr val="2525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admin </a:t>
            </a:r>
            <a:r>
              <a:rPr lang="en-US" altLang="en-US" sz="2400" dirty="0" err="1" smtClean="0">
                <a:solidFill>
                  <a:srgbClr val="2525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</a:t>
            </a:r>
            <a:r>
              <a:rPr lang="en-US" altLang="en-US" sz="2400" dirty="0" smtClean="0">
                <a:solidFill>
                  <a:srgbClr val="2525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come1 – 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5252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solidFill>
                <a:srgbClr val="25252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 –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created a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data_science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resource group for future use if needed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05" y="2055349"/>
            <a:ext cx="27336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4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blob storage on azure - in same </a:t>
            </a:r>
            <a:r>
              <a:rPr lang="en-US" dirty="0" err="1" smtClean="0"/>
              <a:t>data_science</a:t>
            </a:r>
            <a:r>
              <a:rPr lang="en-US" dirty="0" smtClean="0"/>
              <a:t> resource group, upload 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2659" y="6100625"/>
            <a:ext cx="25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file </a:t>
            </a:r>
            <a:r>
              <a:rPr lang="en-US" dirty="0" err="1" smtClean="0"/>
              <a:t>urls</a:t>
            </a:r>
            <a:r>
              <a:rPr lang="en-US" dirty="0" smtClean="0"/>
              <a:t> for later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84" y="2915584"/>
            <a:ext cx="4991100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33" y="3457502"/>
            <a:ext cx="250507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286" y="3284916"/>
            <a:ext cx="2695575" cy="3000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8690" y="20093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Access Key: 7VoyLu/zFEQQfxBMCSQ7Pts9rSm1obr6CHvlA5Wdx9Zh5zqjH/sl1VyCsQlS5AtGO3cL/tjpSza7OHl4wA9P9Q==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6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from training – insert records into SQL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1913" y="2275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https://dsstoragewmp.blob.core.windows.net/irisexample/testingdata.csv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1913" y="29612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input_records</a:t>
            </a:r>
            <a:endParaRPr lang="en-US" dirty="0" smtClean="0"/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Sepal_Length</a:t>
            </a:r>
            <a:r>
              <a:rPr lang="en-US" dirty="0" smtClean="0"/>
              <a:t> Float,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Sepal_Width</a:t>
            </a:r>
            <a:r>
              <a:rPr lang="en-US" dirty="0" smtClean="0"/>
              <a:t> Float,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Petal_Length</a:t>
            </a:r>
            <a:r>
              <a:rPr lang="en-US" dirty="0" smtClean="0"/>
              <a:t> Float,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Petal_Width</a:t>
            </a:r>
            <a:r>
              <a:rPr lang="en-US" dirty="0" smtClean="0"/>
              <a:t> Float,</a:t>
            </a:r>
          </a:p>
          <a:p>
            <a:r>
              <a:rPr lang="en-US" dirty="0" smtClean="0"/>
              <a:t>    Species Varchar(20)</a:t>
            </a:r>
          </a:p>
          <a:p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38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 to create access to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MASTER KEY ENCRYPTION BY PASSWORD = 'Welcome1';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SCOPED CREDENTIAL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MyAzureBlobStorageCredential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WITH IDENTITY = 'SHARED ACCESS SIGNATURE',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SECRET = '7VoyLu/zFEQQfxBMCSQ7Pts9rSm1obr6CHvlA5Wdx9Zh5zqjH/sl1VyCsQlS5AtGO3cL/tjpSza7OHl4wA9P9Q=='</a:t>
            </a:r>
          </a:p>
        </p:txBody>
      </p:sp>
    </p:spTree>
    <p:extLst>
      <p:ext uri="{BB962C8B-B14F-4D97-AF65-F5344CB8AC3E}">
        <p14:creationId xmlns:p14="http://schemas.microsoft.com/office/powerpoint/2010/main" val="21281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Records (we had to get rid of the header record for it to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DATA SOURCE input_data2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WITH ( TYPE = BLOB_STORAGE,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'https://dsstoragewmp.blob.core.windows.net',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CREDENTIAL=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MyAzureBlobStorageCredential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bulk insert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input_records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/testingdata.csv'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WITH (DATA_SOURCE = 'input_data2',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FORMAT = 'CSV'); </a:t>
            </a:r>
          </a:p>
        </p:txBody>
      </p:sp>
    </p:spTree>
    <p:extLst>
      <p:ext uri="{BB962C8B-B14F-4D97-AF65-F5344CB8AC3E}">
        <p14:creationId xmlns:p14="http://schemas.microsoft.com/office/powerpoint/2010/main" val="116836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create the destination table for scored records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1913" y="2275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https://dsstoragewmp.blob.core.windows.net/irisexample/testingdata.csv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1913" y="29612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output_records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Petal_Width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Prediction Varchar(20)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450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785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Packager Shell Object</vt:lpstr>
      <vt:lpstr>Package</vt:lpstr>
      <vt:lpstr>Step 1 Train the model locally – here’s the code: </vt:lpstr>
      <vt:lpstr>Note we stored the data locally and serialized the R objects</vt:lpstr>
      <vt:lpstr>Next, locally create the scoring code to make sure it works ok – we have to still put in the RODBC hooks</vt:lpstr>
      <vt:lpstr>Provision SQL Server in Azure – Note server name and connection string from overview page after creation</vt:lpstr>
      <vt:lpstr>Create blob storage on azure - in same data_science resource group, upload files</vt:lpstr>
      <vt:lpstr>Create table from training – insert records into SQL Server</vt:lpstr>
      <vt:lpstr>Credential to create access to blob storage</vt:lpstr>
      <vt:lpstr>Insert Records (we had to get rid of the header record for it to work)</vt:lpstr>
      <vt:lpstr>Last, create the destination table for scored records</vt:lpstr>
      <vt:lpstr>Create new VM to host R, run scripts (Ubuntu in this example)</vt:lpstr>
      <vt:lpstr>Use puttygen to create ssh key when creating instance – use this key in putty to connect</vt:lpstr>
      <vt:lpstr>Install sql server drivers: </vt:lpstr>
      <vt:lpstr>Mount the Azure storage (from file system)</vt:lpstr>
      <vt:lpstr>In R… Connect to sql server on azure, get data – the connection string is from Sql server </vt:lpstr>
      <vt:lpstr>Score job… the R code</vt:lpstr>
      <vt:lpstr>Final result</vt:lpstr>
      <vt:lpstr>Next steps – automation </vt:lpstr>
    </vt:vector>
  </TitlesOfParts>
  <Company>West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Wortz, Jeremy S.</dc:creator>
  <cp:lastModifiedBy>Wortz, Jeremy S.</cp:lastModifiedBy>
  <cp:revision>42</cp:revision>
  <dcterms:created xsi:type="dcterms:W3CDTF">2017-06-22T16:03:48Z</dcterms:created>
  <dcterms:modified xsi:type="dcterms:W3CDTF">2017-06-27T13:20:20Z</dcterms:modified>
</cp:coreProperties>
</file>