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1080000"/>
            <a:ext cx="907056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Handwritten Digit Recognition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3168000"/>
            <a:ext cx="9070560" cy="36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Liyan Chen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lchen39@stevens.edu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Shangxing Jiang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sjiang25@stevens.edu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handwritten digit recognition, SVM needs to get multiple hyperplanes to get 10 categories.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Here we chose a classification strategycalled one-vs-rest (OVR). Only one digit category is treated as positive example in each classification when the rest are all negative.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this test, we imported the SVM model from  sklearn and parameters were set as following: C=100.0, kernel=poly, gamma=0.03.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61240" y="425880"/>
            <a:ext cx="7876080" cy="77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dataMat shape:  (980, 784) test dataLabel len:  980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Recognition 0 spent 7.0068s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errorCount: 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score spent 7.5406s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score: 0.991837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 rate is 0.008163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dataMat shape:  (1135, 784) test dataLabel len:  1135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Recognition 1 spent 8.9315s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errorCount: 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score spent 9.6033s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score: 0.992070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 rate is 0.007930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dataMat shape:  (1032, 784) test dataLabel len:  1032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Recognition 2 spent 7.5508s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errorCount: 26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score spent 7.1265s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score: 0.974806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 rate is 0.025194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dataMat shape:  (1010, 784) test dataLabel len:  1010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Recognition 3 spent 7.0013s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errorCount: 23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score spent 7.0816s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score: 0.977228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 rate is 0.022772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Picture 135" descr=""/>
          <p:cNvPicPr/>
          <p:nvPr/>
        </p:nvPicPr>
        <p:blipFill>
          <a:blip r:embed="rId1"/>
          <a:stretch/>
        </p:blipFill>
        <p:spPr>
          <a:xfrm>
            <a:off x="914400" y="1477440"/>
            <a:ext cx="8174880" cy="54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Weak Point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486080"/>
            <a:ext cx="8333280" cy="59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Tedious computation task.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Can’t well explain the output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（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extract features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Lazy learning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When the training sample of different catagories isnot equal, k-nearest neighbors of a new example may have greater probability to be the majority catagory.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Lack of data sensitivity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really relies on the choice of Kernel function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Feature 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607760"/>
            <a:ext cx="833328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Week 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Build CNN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Week2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Comparing performance of different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Week3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Result analysis and visualization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CNN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Backpropagation Algorithm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89" name="Picture 138" descr=""/>
          <p:cNvPicPr/>
          <p:nvPr/>
        </p:nvPicPr>
        <p:blipFill>
          <a:blip r:embed="rId1"/>
          <a:stretch/>
        </p:blipFill>
        <p:spPr>
          <a:xfrm>
            <a:off x="548640" y="2651760"/>
            <a:ext cx="4976280" cy="393084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5734080" y="5688720"/>
            <a:ext cx="13057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28*28 pixel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212080" y="4408560"/>
            <a:ext cx="3451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than 10  (sigmoid function)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754880" y="3200400"/>
            <a:ext cx="51282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binary vector with size of 10 (sigmoid function)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Task Allocation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5360" y="1724760"/>
            <a:ext cx="8052480" cy="52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Liyan Chen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·Data collection &amp; preprocessing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·Design SVM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·Improve KNN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·Feature extraction for CNN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·Comparing performance of different models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Shangxing Jiang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：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·Data preprocessing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·Design KNN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·Design CNN model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·Result Analysis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0" y="3108960"/>
            <a:ext cx="7198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Thank you !</a:t>
            </a:r>
            <a:endParaRPr b="0" lang="en-US" sz="7200" spc="-1" strike="noStrike">
              <a:latin typeface="Arial"/>
            </a:endParaRPr>
          </a:p>
        </p:txBody>
      </p:sp>
      <p:pic>
        <p:nvPicPr>
          <p:cNvPr id="196" name="Picture 143" descr=""/>
          <p:cNvPicPr/>
          <p:nvPr/>
        </p:nvPicPr>
        <p:blipFill>
          <a:blip r:embed="rId1"/>
          <a:stretch/>
        </p:blipFill>
        <p:spPr>
          <a:xfrm>
            <a:off x="457200" y="3027600"/>
            <a:ext cx="1270800" cy="4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Handwritten digit recognition has been widely applied in many fields: </a:t>
            </a:r>
            <a:endParaRPr b="0" lang="en-US" sz="3200" spc="-1" strike="noStrike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check verification,</a:t>
            </a:r>
            <a:endParaRPr b="0" lang="en-US" sz="3200" spc="-1" strike="noStrike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postal address reading in envelop. </a:t>
            </a:r>
            <a:endParaRPr b="0" lang="en-US" sz="3200" spc="-1" strike="noStrike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pin code recognition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Handwritten digit recognition is more difficult  than printed digits, due to the unique writing style of different people.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7200" y="1563120"/>
            <a:ext cx="7522560" cy="43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· 2012, Niu and Suen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CNN +SVM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，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recognition rate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94.40%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· 2014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Ravi and Venkateswarlu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，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recognition rate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96.94%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· 2015, Eva and Nebojsa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SVM(OVO),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recognition rate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：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99.05%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· 2016, Yan and JunMin,Ncfm (No combination of feature maps),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recognition rate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：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99.81%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· 2017, Tohidul and Ghulam, CNN,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recognition rate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：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99.60%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Source of Dataset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MNIST digit database: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Encode every image of handwritten digit into  784 pixels (28*28) with a label.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Every pixel is a gray-level value from 0 to 255 (8-bit-deep), representing the extent of color.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60000 instances for training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American Census Bureau employee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10000 instances for testing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（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American high school students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Picture 121" descr=""/>
          <p:cNvPicPr/>
          <p:nvPr/>
        </p:nvPicPr>
        <p:blipFill>
          <a:blip r:embed="rId1"/>
          <a:stretch/>
        </p:blipFill>
        <p:spPr>
          <a:xfrm>
            <a:off x="182880" y="274320"/>
            <a:ext cx="9809280" cy="3875400"/>
          </a:xfrm>
          <a:prstGeom prst="rect">
            <a:avLst/>
          </a:prstGeom>
          <a:ln>
            <a:noFill/>
          </a:ln>
        </p:spPr>
      </p:pic>
      <p:pic>
        <p:nvPicPr>
          <p:cNvPr id="163" name="Picture 122" descr=""/>
          <p:cNvPicPr/>
          <p:nvPr/>
        </p:nvPicPr>
        <p:blipFill>
          <a:blip r:embed="rId2"/>
          <a:stretch/>
        </p:blipFill>
        <p:spPr>
          <a:xfrm>
            <a:off x="1248120" y="4425480"/>
            <a:ext cx="3839400" cy="26524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420160" y="4614840"/>
            <a:ext cx="57081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imbusRomNo9L-Regu"/>
                <a:ea typeface="DejaVu Sans"/>
              </a:rPr>
              <a:t>train set.csv (109.5 MB)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imbusRomNo9L-Regu"/>
                <a:ea typeface="DejaVu Sans"/>
              </a:rPr>
              <a:t>train label.csv (120 KB)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imbusRomNo9L-Regu"/>
                <a:ea typeface="DejaVu Sans"/>
              </a:rPr>
              <a:t>test set.csv (18.3 MB)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imbusRomNo9L-Regu"/>
                <a:ea typeface="DejaVu Sans"/>
              </a:rPr>
              <a:t>test label.csv (20 KB)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Each sample in dataset can be seen as a vector with size of (1, 784). Supposed α and β are both Ndimensional vector, to calculate the Euclidean distance of this two vectors, a equation can be used: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67" name="Picture 125" descr=""/>
          <p:cNvPicPr/>
          <p:nvPr/>
        </p:nvPicPr>
        <p:blipFill>
          <a:blip r:embed="rId1"/>
          <a:stretch/>
        </p:blipFill>
        <p:spPr>
          <a:xfrm>
            <a:off x="2377440" y="4389120"/>
            <a:ext cx="4961160" cy="189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Picture 128" descr=""/>
          <p:cNvPicPr/>
          <p:nvPr/>
        </p:nvPicPr>
        <p:blipFill>
          <a:blip r:embed="rId1"/>
          <a:stretch/>
        </p:blipFill>
        <p:spPr>
          <a:xfrm>
            <a:off x="425160" y="1280160"/>
            <a:ext cx="4953960" cy="3839400"/>
          </a:xfrm>
          <a:prstGeom prst="rect">
            <a:avLst/>
          </a:prstGeom>
          <a:ln>
            <a:noFill/>
          </a:ln>
        </p:spPr>
      </p:pic>
      <p:pic>
        <p:nvPicPr>
          <p:cNvPr id="171" name="Picture 129" descr=""/>
          <p:cNvPicPr/>
          <p:nvPr/>
        </p:nvPicPr>
        <p:blipFill>
          <a:blip r:embed="rId2"/>
          <a:stretch/>
        </p:blipFill>
        <p:spPr>
          <a:xfrm>
            <a:off x="3753360" y="4389120"/>
            <a:ext cx="5846760" cy="292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371600" y="1280160"/>
            <a:ext cx="7277040" cy="5457600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2280240" y="1463040"/>
            <a:ext cx="3937680" cy="5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K=4, best!, as high as 95.6%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463040" y="1371600"/>
            <a:ext cx="7406640" cy="555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LibreOffice/6.0.6.2$Linux_X86_64 LibreOffice_project/00m0$Build-2</Application>
  <Words>614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2018-11-14T11:17:36Z</dcterms:created>
  <dc:creator/>
  <dc:description/>
  <dc:language>en-US</dc:language>
  <cp:lastModifiedBy/>
  <dcterms:modified xsi:type="dcterms:W3CDTF">2018-12-04T20:30:53Z</dcterms:modified>
  <cp:revision>17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