
<file path=[Content_Types].xml><?xml version="1.0" encoding="utf-8"?>
<Types xmlns="http://schemas.openxmlformats.org/package/2006/content-types">
  <Default Extension="xml" ContentType="application/xml"/>
  <Default Extension="jpeg" ContentType="image/jpeg"/>
  <Default Extension="png" ContentType="image/png"/>
  <Default Extension="wdp" ContentType="image/vnd.ms-photo"/>
  <Default Extension="svg" ContentType="image/svg+xml"/>
  <Default Extension="rels" ContentType="application/vnd.openxmlformats-package.relationships+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3648" r:id="rId4"/>
  </p:sldMasterIdLst>
  <p:notesMasterIdLst>
    <p:notesMasterId r:id="rId26"/>
  </p:notesMasterIdLst>
  <p:sldIdLst>
    <p:sldId id="258" r:id="rId5"/>
    <p:sldId id="277" r:id="rId6"/>
    <p:sldId id="278" r:id="rId7"/>
    <p:sldId id="279" r:id="rId8"/>
    <p:sldId id="280" r:id="rId9"/>
    <p:sldId id="292" r:id="rId10"/>
    <p:sldId id="293" r:id="rId11"/>
    <p:sldId id="281" r:id="rId12"/>
    <p:sldId id="282" r:id="rId13"/>
    <p:sldId id="283" r:id="rId14"/>
    <p:sldId id="284" r:id="rId15"/>
    <p:sldId id="285" r:id="rId16"/>
    <p:sldId id="286" r:id="rId17"/>
    <p:sldId id="287" r:id="rId18"/>
    <p:sldId id="288" r:id="rId19"/>
    <p:sldId id="289" r:id="rId20"/>
    <p:sldId id="290" r:id="rId21"/>
    <p:sldId id="291" r:id="rId22"/>
    <p:sldId id="294" r:id="rId23"/>
    <p:sldId id="295" r:id="rId24"/>
    <p:sldId id="276"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C567A"/>
    <a:srgbClr val="0D1D51"/>
    <a:srgbClr val="0072C7"/>
    <a:srgbClr val="6666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115" autoAdjust="0"/>
    <p:restoredTop sz="87883" autoAdjust="0"/>
  </p:normalViewPr>
  <p:slideViewPr>
    <p:cSldViewPr snapToGrid="0" showGuides="1">
      <p:cViewPr>
        <p:scale>
          <a:sx n="100" d="100"/>
          <a:sy n="100" d="100"/>
        </p:scale>
        <p:origin x="1256" y="320"/>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notesMaster" Target="notesMasters/notesMaster1.xml"/><Relationship Id="rId27" Type="http://schemas.openxmlformats.org/officeDocument/2006/relationships/presProps" Target="presProps.xml"/><Relationship Id="rId28" Type="http://schemas.openxmlformats.org/officeDocument/2006/relationships/viewProps" Target="viewProps.xml"/><Relationship Id="rId29" Type="http://schemas.openxmlformats.org/officeDocument/2006/relationships/theme" Target="theme/theme1.xml"/><Relationship Id="rId30" Type="http://schemas.openxmlformats.org/officeDocument/2006/relationships/tableStyles" Target="tableStyles.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AEFB4FA-E877-413E-B608-88789D806C57}" type="datetimeFigureOut">
              <a:rPr lang="en-IN" smtClean="0"/>
              <a:t>11/12/18</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336304E-FDE3-4B4F-A3B7-EBE87F3FA5E2}" type="slidenum">
              <a:rPr lang="en-IN" smtClean="0"/>
              <a:t>‹#›</a:t>
            </a:fld>
            <a:endParaRPr lang="en-IN" dirty="0"/>
          </a:p>
        </p:txBody>
      </p:sp>
    </p:spTree>
    <p:extLst>
      <p:ext uri="{BB962C8B-B14F-4D97-AF65-F5344CB8AC3E}">
        <p14:creationId xmlns:p14="http://schemas.microsoft.com/office/powerpoint/2010/main" val="40851386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6336304E-FDE3-4B4F-A3B7-EBE87F3FA5E2}" type="slidenum">
              <a:rPr lang="en-IN" smtClean="0"/>
              <a:t>1</a:t>
            </a:fld>
            <a:endParaRPr lang="en-IN" dirty="0"/>
          </a:p>
        </p:txBody>
      </p:sp>
    </p:spTree>
    <p:extLst>
      <p:ext uri="{BB962C8B-B14F-4D97-AF65-F5344CB8AC3E}">
        <p14:creationId xmlns:p14="http://schemas.microsoft.com/office/powerpoint/2010/main" val="31797957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svg"/><Relationship Id="rId5" Type="http://schemas.openxmlformats.org/officeDocument/2006/relationships/image" Target="../media/image4.png"/><Relationship Id="rId6" Type="http://schemas.openxmlformats.org/officeDocument/2006/relationships/image" Target="../media/image6.svg"/><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1.xml.rels><?xml version="1.0" encoding="UTF-8" standalone="yes"?>
<Relationships xmlns="http://schemas.openxmlformats.org/package/2006/relationships"><Relationship Id="rId3" Type="http://schemas.microsoft.com/office/2007/relationships/hdphoto" Target="../media/hdphoto1.wdp"/><Relationship Id="rId4" Type="http://schemas.openxmlformats.org/officeDocument/2006/relationships/image" Target="../media/image5.png"/><Relationship Id="rId5" Type="http://schemas.openxmlformats.org/officeDocument/2006/relationships/image" Target="../media/image6.png"/><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microsoft.com/office/2007/relationships/hdphoto" Target="../media/hdphoto1.wdp"/></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microsoft.com/office/2007/relationships/hdphoto" Target="../media/hdphoto1.wdp"/></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_0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456FD49-C258-4333-9422-358C976A341C}"/>
              </a:ext>
            </a:extLst>
          </p:cNvPr>
          <p:cNvSpPr>
            <a:spLocks noGrp="1"/>
          </p:cNvSpPr>
          <p:nvPr>
            <p:ph type="ctrTitle" hasCustomPrompt="1"/>
          </p:nvPr>
        </p:nvSpPr>
        <p:spPr>
          <a:xfrm>
            <a:off x="6343650" y="2173288"/>
            <a:ext cx="5143500" cy="2090808"/>
          </a:xfrm>
        </p:spPr>
        <p:txBody>
          <a:bodyPr anchor="b">
            <a:noAutofit/>
          </a:bodyPr>
          <a:lstStyle>
            <a:lvl1pPr algn="l">
              <a:defRPr sz="5400" b="1" cap="all" baseline="0">
                <a:solidFill>
                  <a:schemeClr val="accent1"/>
                </a:solidFill>
                <a:latin typeface="+mj-lt"/>
              </a:defRPr>
            </a:lvl1pPr>
          </a:lstStyle>
          <a:p>
            <a:r>
              <a:rPr lang="en-US" dirty="0"/>
              <a:t>Title comes here</a:t>
            </a:r>
            <a:endParaRPr lang="en-IN" dirty="0"/>
          </a:p>
        </p:txBody>
      </p:sp>
      <p:sp>
        <p:nvSpPr>
          <p:cNvPr id="3" name="Subtitle 2">
            <a:extLst>
              <a:ext uri="{FF2B5EF4-FFF2-40B4-BE49-F238E27FC236}">
                <a16:creationId xmlns:a16="http://schemas.microsoft.com/office/drawing/2014/main" xmlns="" id="{59758E15-A93D-4FB9-843D-1490E27A151B}"/>
              </a:ext>
            </a:extLst>
          </p:cNvPr>
          <p:cNvSpPr>
            <a:spLocks noGrp="1"/>
          </p:cNvSpPr>
          <p:nvPr>
            <p:ph type="subTitle" idx="1"/>
          </p:nvPr>
        </p:nvSpPr>
        <p:spPr>
          <a:xfrm>
            <a:off x="6343650" y="4279971"/>
            <a:ext cx="5143500" cy="503167"/>
          </a:xfrm>
        </p:spPr>
        <p:txBody>
          <a:bodyPr>
            <a:noAutofit/>
          </a:bodyPr>
          <a:lstStyle>
            <a:lvl1pPr marL="0" indent="0" algn="l">
              <a:buNone/>
              <a:defRPr sz="1800" b="0" cap="all"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dirty="0"/>
          </a:p>
        </p:txBody>
      </p:sp>
      <p:sp>
        <p:nvSpPr>
          <p:cNvPr id="13" name="Picture Placeholder 12">
            <a:extLst>
              <a:ext uri="{FF2B5EF4-FFF2-40B4-BE49-F238E27FC236}">
                <a16:creationId xmlns:a16="http://schemas.microsoft.com/office/drawing/2014/main" xmlns="" id="{BCCC559D-0EC3-432C-B397-6897B366DF36}"/>
              </a:ext>
            </a:extLst>
          </p:cNvPr>
          <p:cNvSpPr>
            <a:spLocks noGrp="1"/>
          </p:cNvSpPr>
          <p:nvPr>
            <p:ph type="pic" sz="quarter" idx="10"/>
          </p:nvPr>
        </p:nvSpPr>
        <p:spPr>
          <a:xfrm>
            <a:off x="710812" y="728545"/>
            <a:ext cx="5305661" cy="5305661"/>
          </a:xfrm>
          <a:prstGeom prst="ellipse">
            <a:avLst/>
          </a:prstGeom>
          <a:solidFill>
            <a:schemeClr val="bg2"/>
          </a:solidFill>
        </p:spPr>
        <p:txBody>
          <a:bodyPr anchor="ctr"/>
          <a:lstStyle>
            <a:lvl1pPr marL="0" indent="0" algn="ctr">
              <a:buNone/>
              <a:defRPr/>
            </a:lvl1pPr>
          </a:lstStyle>
          <a:p>
            <a:r>
              <a:rPr lang="en-US" smtClean="0"/>
              <a:t>Drag picture to placeholder or click icon to add</a:t>
            </a:r>
            <a:endParaRPr lang="en-IN" dirty="0"/>
          </a:p>
        </p:txBody>
      </p:sp>
      <p:grpSp>
        <p:nvGrpSpPr>
          <p:cNvPr id="14" name="Group 13">
            <a:extLst>
              <a:ext uri="{FF2B5EF4-FFF2-40B4-BE49-F238E27FC236}">
                <a16:creationId xmlns:a16="http://schemas.microsoft.com/office/drawing/2014/main" xmlns="" id="{0DC2055F-AE3F-46BE-B57E-A0F1A86D1C36}"/>
              </a:ext>
            </a:extLst>
          </p:cNvPr>
          <p:cNvGrpSpPr/>
          <p:nvPr userDrawn="1"/>
        </p:nvGrpSpPr>
        <p:grpSpPr>
          <a:xfrm>
            <a:off x="-1728305" y="-2049517"/>
            <a:ext cx="8917229" cy="10769768"/>
            <a:chOff x="11114088" y="2241550"/>
            <a:chExt cx="1905000" cy="2354263"/>
          </a:xfrm>
          <a:solidFill>
            <a:schemeClr val="bg2">
              <a:alpha val="91000"/>
            </a:schemeClr>
          </a:solidFill>
        </p:grpSpPr>
        <p:sp>
          <p:nvSpPr>
            <p:cNvPr id="15" name="Freeform 5">
              <a:extLst>
                <a:ext uri="{FF2B5EF4-FFF2-40B4-BE49-F238E27FC236}">
                  <a16:creationId xmlns:a16="http://schemas.microsoft.com/office/drawing/2014/main" xmlns=""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6" name="Freeform 6">
              <a:extLst>
                <a:ext uri="{FF2B5EF4-FFF2-40B4-BE49-F238E27FC236}">
                  <a16:creationId xmlns:a16="http://schemas.microsoft.com/office/drawing/2014/main" xmlns=""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grpSp>
      <p:pic>
        <p:nvPicPr>
          <p:cNvPr id="9" name="Picture 8">
            <a:extLst>
              <a:ext uri="{FF2B5EF4-FFF2-40B4-BE49-F238E27FC236}">
                <a16:creationId xmlns:a16="http://schemas.microsoft.com/office/drawing/2014/main" xmlns="" id="{4FE28ACC-E44C-4381-B768-0310810E78D2}"/>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6372999" y="1312605"/>
            <a:ext cx="1745251" cy="673365"/>
          </a:xfrm>
          <a:prstGeom prst="rect">
            <a:avLst/>
          </a:prstGeom>
        </p:spPr>
      </p:pic>
      <p:cxnSp>
        <p:nvCxnSpPr>
          <p:cNvPr id="5" name="Straight Connector 4">
            <a:extLst>
              <a:ext uri="{FF2B5EF4-FFF2-40B4-BE49-F238E27FC236}">
                <a16:creationId xmlns:a16="http://schemas.microsoft.com/office/drawing/2014/main" xmlns="" id="{819AFA09-F4B1-493D-BCAD-FF30C20CD1AA}"/>
              </a:ext>
            </a:extLst>
          </p:cNvPr>
          <p:cNvCxnSpPr/>
          <p:nvPr userDrawn="1"/>
        </p:nvCxnSpPr>
        <p:spPr>
          <a:xfrm>
            <a:off x="6469778" y="4233582"/>
            <a:ext cx="2532336"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84962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hank You 01">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59758E15-A93D-4FB9-843D-1490E27A151B}"/>
              </a:ext>
            </a:extLst>
          </p:cNvPr>
          <p:cNvSpPr>
            <a:spLocks noGrp="1"/>
          </p:cNvSpPr>
          <p:nvPr>
            <p:ph type="subTitle" idx="1" hasCustomPrompt="1"/>
          </p:nvPr>
        </p:nvSpPr>
        <p:spPr>
          <a:xfrm>
            <a:off x="7002130" y="4484691"/>
            <a:ext cx="4540440" cy="503167"/>
          </a:xfrm>
        </p:spPr>
        <p:txBody>
          <a:bodyPr>
            <a:noAutofit/>
          </a:bodyPr>
          <a:lstStyle>
            <a:lvl1pPr marL="0" indent="0" algn="l">
              <a:buNone/>
              <a:defRPr sz="1600" b="0" cap="all"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email</a:t>
            </a:r>
            <a:endParaRPr lang="en-IN" dirty="0"/>
          </a:p>
        </p:txBody>
      </p:sp>
      <p:sp>
        <p:nvSpPr>
          <p:cNvPr id="13" name="Picture Placeholder 12">
            <a:extLst>
              <a:ext uri="{FF2B5EF4-FFF2-40B4-BE49-F238E27FC236}">
                <a16:creationId xmlns:a16="http://schemas.microsoft.com/office/drawing/2014/main" xmlns="" id="{BCCC559D-0EC3-432C-B397-6897B366DF36}"/>
              </a:ext>
            </a:extLst>
          </p:cNvPr>
          <p:cNvSpPr>
            <a:spLocks noGrp="1"/>
          </p:cNvSpPr>
          <p:nvPr>
            <p:ph type="pic" sz="quarter" idx="10"/>
          </p:nvPr>
        </p:nvSpPr>
        <p:spPr>
          <a:xfrm>
            <a:off x="710812" y="728545"/>
            <a:ext cx="5305661" cy="5305661"/>
          </a:xfrm>
          <a:prstGeom prst="ellipse">
            <a:avLst/>
          </a:prstGeom>
          <a:solidFill>
            <a:schemeClr val="bg2"/>
          </a:solidFill>
        </p:spPr>
        <p:txBody>
          <a:bodyPr anchor="ctr"/>
          <a:lstStyle>
            <a:lvl1pPr marL="0" indent="0" algn="ctr">
              <a:buNone/>
              <a:defRPr/>
            </a:lvl1pPr>
          </a:lstStyle>
          <a:p>
            <a:r>
              <a:rPr lang="en-US" smtClean="0"/>
              <a:t>Drag picture to placeholder or click icon to add</a:t>
            </a:r>
            <a:endParaRPr lang="en-IN" dirty="0"/>
          </a:p>
        </p:txBody>
      </p:sp>
      <p:grpSp>
        <p:nvGrpSpPr>
          <p:cNvPr id="14" name="Group 13">
            <a:extLst>
              <a:ext uri="{FF2B5EF4-FFF2-40B4-BE49-F238E27FC236}">
                <a16:creationId xmlns:a16="http://schemas.microsoft.com/office/drawing/2014/main" xmlns="" id="{0DC2055F-AE3F-46BE-B57E-A0F1A86D1C36}"/>
              </a:ext>
            </a:extLst>
          </p:cNvPr>
          <p:cNvGrpSpPr/>
          <p:nvPr userDrawn="1"/>
        </p:nvGrpSpPr>
        <p:grpSpPr>
          <a:xfrm>
            <a:off x="-1728305" y="-2049517"/>
            <a:ext cx="8917229" cy="10769768"/>
            <a:chOff x="11114088" y="2241550"/>
            <a:chExt cx="1905000" cy="2354263"/>
          </a:xfrm>
          <a:solidFill>
            <a:schemeClr val="bg2">
              <a:alpha val="91000"/>
            </a:schemeClr>
          </a:solidFill>
        </p:grpSpPr>
        <p:sp>
          <p:nvSpPr>
            <p:cNvPr id="15" name="Freeform 5">
              <a:extLst>
                <a:ext uri="{FF2B5EF4-FFF2-40B4-BE49-F238E27FC236}">
                  <a16:creationId xmlns:a16="http://schemas.microsoft.com/office/drawing/2014/main" xmlns=""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6" name="Freeform 6">
              <a:extLst>
                <a:ext uri="{FF2B5EF4-FFF2-40B4-BE49-F238E27FC236}">
                  <a16:creationId xmlns:a16="http://schemas.microsoft.com/office/drawing/2014/main" xmlns=""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grpSp>
      <p:pic>
        <p:nvPicPr>
          <p:cNvPr id="9" name="Picture 8">
            <a:extLst>
              <a:ext uri="{FF2B5EF4-FFF2-40B4-BE49-F238E27FC236}">
                <a16:creationId xmlns:a16="http://schemas.microsoft.com/office/drawing/2014/main" xmlns="" id="{4FE28ACC-E44C-4381-B768-0310810E78D2}"/>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6372999" y="1844881"/>
            <a:ext cx="1745251" cy="673365"/>
          </a:xfrm>
          <a:prstGeom prst="rect">
            <a:avLst/>
          </a:prstGeom>
        </p:spPr>
      </p:pic>
      <p:cxnSp>
        <p:nvCxnSpPr>
          <p:cNvPr id="5" name="Straight Connector 4">
            <a:extLst>
              <a:ext uri="{FF2B5EF4-FFF2-40B4-BE49-F238E27FC236}">
                <a16:creationId xmlns:a16="http://schemas.microsoft.com/office/drawing/2014/main" xmlns="" id="{819AFA09-F4B1-493D-BCAD-FF30C20CD1AA}"/>
              </a:ext>
            </a:extLst>
          </p:cNvPr>
          <p:cNvCxnSpPr/>
          <p:nvPr userDrawn="1"/>
        </p:nvCxnSpPr>
        <p:spPr>
          <a:xfrm>
            <a:off x="6469778" y="4233582"/>
            <a:ext cx="2532336"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Text Placeholder 6">
            <a:extLst>
              <a:ext uri="{FF2B5EF4-FFF2-40B4-BE49-F238E27FC236}">
                <a16:creationId xmlns:a16="http://schemas.microsoft.com/office/drawing/2014/main" xmlns="" id="{4E0FBE0E-A6B0-483E-93DD-5C20DA069DBC}"/>
              </a:ext>
            </a:extLst>
          </p:cNvPr>
          <p:cNvSpPr>
            <a:spLocks noGrp="1"/>
          </p:cNvSpPr>
          <p:nvPr>
            <p:ph type="body" sz="quarter" idx="11" hasCustomPrompt="1"/>
          </p:nvPr>
        </p:nvSpPr>
        <p:spPr>
          <a:xfrm>
            <a:off x="7002320" y="5012635"/>
            <a:ext cx="4533900" cy="503238"/>
          </a:xfrm>
        </p:spPr>
        <p:txBody>
          <a:bodyPr vert="horz" lIns="91440" tIns="45720" rIns="91440" bIns="45720" rtlCol="0">
            <a:noAutofit/>
          </a:bodyPr>
          <a:lstStyle>
            <a:lvl1pPr marL="0" indent="0">
              <a:buNone/>
              <a:defRPr lang="en-US" sz="1600" b="0" cap="all" baseline="0" dirty="0" smtClean="0"/>
            </a:lvl1pPr>
          </a:lstStyle>
          <a:p>
            <a:pPr marL="228600" lvl="0" indent="-228600"/>
            <a:r>
              <a:rPr lang="en-US" dirty="0"/>
              <a:t>Website </a:t>
            </a:r>
            <a:r>
              <a:rPr lang="en-US" dirty="0" err="1"/>
              <a:t>url</a:t>
            </a:r>
            <a:r>
              <a:rPr lang="en-US" dirty="0"/>
              <a:t> here</a:t>
            </a:r>
          </a:p>
        </p:txBody>
      </p:sp>
      <p:pic>
        <p:nvPicPr>
          <p:cNvPr id="17" name="Graphic 16" descr="Envelope">
            <a:extLst>
              <a:ext uri="{FF2B5EF4-FFF2-40B4-BE49-F238E27FC236}">
                <a16:creationId xmlns:a16="http://schemas.microsoft.com/office/drawing/2014/main" xmlns="" id="{E5B30B87-6C2E-48F1-9026-E4F6BEA1CFE7}"/>
              </a:ext>
            </a:extLst>
          </p:cNvPr>
          <p:cNvPicPr>
            <a:picLocks noChangeAspect="1"/>
          </p:cNvPicPr>
          <p:nvPr userDrawn="1"/>
        </p:nvPicPr>
        <p:blipFill>
          <a:blip r:embed="rId3" cstate="print">
            <a:extLst>
              <a:ext uri="{28A0092B-C50C-407E-A947-70E740481C1C}">
                <a14:useLocalDpi xmlns:a14="http://schemas.microsoft.com/office/drawing/2010/main"/>
              </a:ext>
              <a:ext uri="{96DAC541-7B7A-43D3-8B79-37D633B846F1}">
                <asvg:svgBlip xmlns:asvg="http://schemas.microsoft.com/office/drawing/2016/SVG/main" xmlns="" r:embed="rId4"/>
              </a:ext>
            </a:extLst>
          </a:blip>
          <a:stretch>
            <a:fillRect/>
          </a:stretch>
        </p:blipFill>
        <p:spPr>
          <a:xfrm>
            <a:off x="6541475" y="4452337"/>
            <a:ext cx="387795" cy="387795"/>
          </a:xfrm>
          <a:prstGeom prst="rect">
            <a:avLst/>
          </a:prstGeom>
        </p:spPr>
      </p:pic>
      <p:pic>
        <p:nvPicPr>
          <p:cNvPr id="18" name="Graphic 17" descr="Network">
            <a:extLst>
              <a:ext uri="{FF2B5EF4-FFF2-40B4-BE49-F238E27FC236}">
                <a16:creationId xmlns:a16="http://schemas.microsoft.com/office/drawing/2014/main" xmlns="" id="{2DA3CFE0-4ED8-4345-A158-94E70F463E99}"/>
              </a:ext>
            </a:extLst>
          </p:cNvPr>
          <p:cNvPicPr>
            <a:picLocks noChangeAspect="1"/>
          </p:cNvPicPr>
          <p:nvPr userDrawn="1"/>
        </p:nvPicPr>
        <p:blipFill>
          <a:blip r:embed="rId5">
            <a:extLst>
              <a:ext uri="{28A0092B-C50C-407E-A947-70E740481C1C}">
                <a14:useLocalDpi xmlns:a14="http://schemas.microsoft.com/office/drawing/2010/main"/>
              </a:ext>
              <a:ext uri="{96DAC541-7B7A-43D3-8B79-37D633B846F1}">
                <asvg:svgBlip xmlns:asvg="http://schemas.microsoft.com/office/drawing/2016/SVG/main" xmlns="" r:embed="rId6"/>
              </a:ext>
            </a:extLst>
          </a:blip>
          <a:stretch>
            <a:fillRect/>
          </a:stretch>
        </p:blipFill>
        <p:spPr>
          <a:xfrm>
            <a:off x="6522084" y="4925640"/>
            <a:ext cx="426575" cy="426575"/>
          </a:xfrm>
          <a:prstGeom prst="rect">
            <a:avLst/>
          </a:prstGeom>
        </p:spPr>
      </p:pic>
      <p:sp>
        <p:nvSpPr>
          <p:cNvPr id="2" name="Title 1">
            <a:extLst>
              <a:ext uri="{FF2B5EF4-FFF2-40B4-BE49-F238E27FC236}">
                <a16:creationId xmlns:a16="http://schemas.microsoft.com/office/drawing/2014/main" xmlns="" id="{2CE9908F-CF81-43F9-880A-401D0C0FB2ED}"/>
              </a:ext>
            </a:extLst>
          </p:cNvPr>
          <p:cNvSpPr>
            <a:spLocks noGrp="1"/>
          </p:cNvSpPr>
          <p:nvPr>
            <p:ph type="title"/>
          </p:nvPr>
        </p:nvSpPr>
        <p:spPr>
          <a:xfrm>
            <a:off x="6469778" y="3429000"/>
            <a:ext cx="5011410" cy="651448"/>
          </a:xfrm>
          <a:noFill/>
        </p:spPr>
        <p:txBody>
          <a:bodyPr wrap="square" rtlCol="0">
            <a:noAutofit/>
          </a:bodyPr>
          <a:lstStyle>
            <a:lvl1pPr>
              <a:defRPr lang="en-US" sz="6000" b="1" cap="all" baseline="0">
                <a:solidFill>
                  <a:schemeClr val="accent1"/>
                </a:solidFill>
                <a:ea typeface="+mn-ea"/>
                <a:cs typeface="+mn-cs"/>
              </a:defRPr>
            </a:lvl1pPr>
          </a:lstStyle>
          <a:p>
            <a:pPr marL="0" lvl="0"/>
            <a:r>
              <a:rPr lang="en-US" smtClean="0"/>
              <a:t>Click to edit Master title style</a:t>
            </a:r>
            <a:endParaRPr lang="en-US" dirty="0"/>
          </a:p>
        </p:txBody>
      </p:sp>
    </p:spTree>
    <p:extLst>
      <p:ext uri="{BB962C8B-B14F-4D97-AF65-F5344CB8AC3E}">
        <p14:creationId xmlns:p14="http://schemas.microsoft.com/office/powerpoint/2010/main" val="6371368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itle Slide_0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86299464-ED20-4919-8B3A-2CFAE8DA2347}"/>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3" name="Picture Placeholder 12">
            <a:extLst>
              <a:ext uri="{FF2B5EF4-FFF2-40B4-BE49-F238E27FC236}">
                <a16:creationId xmlns:a16="http://schemas.microsoft.com/office/drawing/2014/main" xmlns="" id="{BCCC559D-0EC3-432C-B397-6897B366DF36}"/>
              </a:ext>
            </a:extLst>
          </p:cNvPr>
          <p:cNvSpPr>
            <a:spLocks noGrp="1"/>
          </p:cNvSpPr>
          <p:nvPr>
            <p:ph type="pic" sz="quarter" idx="10"/>
          </p:nvPr>
        </p:nvSpPr>
        <p:spPr>
          <a:xfrm>
            <a:off x="710812" y="728545"/>
            <a:ext cx="5305661" cy="5305661"/>
          </a:xfrm>
          <a:prstGeom prst="ellipse">
            <a:avLst/>
          </a:prstGeom>
          <a:solidFill>
            <a:schemeClr val="bg2"/>
          </a:solidFill>
        </p:spPr>
        <p:txBody>
          <a:bodyPr anchor="ctr"/>
          <a:lstStyle>
            <a:lvl1pPr marL="0" indent="0" algn="ctr">
              <a:buNone/>
              <a:defRPr/>
            </a:lvl1pPr>
          </a:lstStyle>
          <a:p>
            <a:r>
              <a:rPr lang="en-US" smtClean="0"/>
              <a:t>Drag picture to placeholder or click icon to add</a:t>
            </a:r>
            <a:endParaRPr lang="en-IN" dirty="0"/>
          </a:p>
        </p:txBody>
      </p:sp>
      <p:grpSp>
        <p:nvGrpSpPr>
          <p:cNvPr id="14" name="Group 13">
            <a:extLst>
              <a:ext uri="{FF2B5EF4-FFF2-40B4-BE49-F238E27FC236}">
                <a16:creationId xmlns:a16="http://schemas.microsoft.com/office/drawing/2014/main" xmlns="" id="{0DC2055F-AE3F-46BE-B57E-A0F1A86D1C36}"/>
              </a:ext>
            </a:extLst>
          </p:cNvPr>
          <p:cNvGrpSpPr/>
          <p:nvPr userDrawn="1"/>
        </p:nvGrpSpPr>
        <p:grpSpPr>
          <a:xfrm>
            <a:off x="-1728305" y="-2049517"/>
            <a:ext cx="8917229" cy="10769768"/>
            <a:chOff x="11114088" y="2241550"/>
            <a:chExt cx="1905000" cy="2354263"/>
          </a:xfrm>
          <a:solidFill>
            <a:schemeClr val="bg1">
              <a:alpha val="16000"/>
            </a:schemeClr>
          </a:solidFill>
        </p:grpSpPr>
        <p:sp>
          <p:nvSpPr>
            <p:cNvPr id="15" name="Freeform 5">
              <a:extLst>
                <a:ext uri="{FF2B5EF4-FFF2-40B4-BE49-F238E27FC236}">
                  <a16:creationId xmlns:a16="http://schemas.microsoft.com/office/drawing/2014/main" xmlns=""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6" name="Freeform 6">
              <a:extLst>
                <a:ext uri="{FF2B5EF4-FFF2-40B4-BE49-F238E27FC236}">
                  <a16:creationId xmlns:a16="http://schemas.microsoft.com/office/drawing/2014/main" xmlns=""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grpSp>
      <p:pic>
        <p:nvPicPr>
          <p:cNvPr id="9" name="Picture 8">
            <a:extLst>
              <a:ext uri="{FF2B5EF4-FFF2-40B4-BE49-F238E27FC236}">
                <a16:creationId xmlns:a16="http://schemas.microsoft.com/office/drawing/2014/main" xmlns="" id="{4FE28ACC-E44C-4381-B768-0310810E78D2}"/>
              </a:ext>
            </a:extLst>
          </p:cNvPr>
          <p:cNvPicPr>
            <a:picLocks noChangeAspect="1"/>
          </p:cNvPicPr>
          <p:nvPr userDrawn="1"/>
        </p:nvPicPr>
        <p:blipFill>
          <a:blip r:embed="rId2">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tretch>
            <a:fillRect/>
          </a:stretch>
        </p:blipFill>
        <p:spPr>
          <a:xfrm>
            <a:off x="10015850" y="391862"/>
            <a:ext cx="1745251" cy="673365"/>
          </a:xfrm>
          <a:prstGeom prst="rect">
            <a:avLst/>
          </a:prstGeom>
        </p:spPr>
      </p:pic>
      <p:cxnSp>
        <p:nvCxnSpPr>
          <p:cNvPr id="12" name="Straight Connector 11">
            <a:extLst>
              <a:ext uri="{FF2B5EF4-FFF2-40B4-BE49-F238E27FC236}">
                <a16:creationId xmlns:a16="http://schemas.microsoft.com/office/drawing/2014/main" xmlns="" id="{77C312F4-62C2-4903-8C4B-423A8717E481}"/>
              </a:ext>
            </a:extLst>
          </p:cNvPr>
          <p:cNvCxnSpPr/>
          <p:nvPr userDrawn="1"/>
        </p:nvCxnSpPr>
        <p:spPr>
          <a:xfrm>
            <a:off x="6469778" y="4233582"/>
            <a:ext cx="253233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19" name="Graphic 18" descr="Envelope">
            <a:extLst>
              <a:ext uri="{FF2B5EF4-FFF2-40B4-BE49-F238E27FC236}">
                <a16:creationId xmlns:a16="http://schemas.microsoft.com/office/drawing/2014/main" xmlns="" id="{A686352B-226C-4579-B831-0DC14EC3895E}"/>
              </a:ext>
            </a:extLst>
          </p:cNvPr>
          <p:cNvPicPr>
            <a:picLocks noChangeAspect="1"/>
          </p:cNvPicPr>
          <p:nvPr userDrawn="1"/>
        </p:nvPicPr>
        <p:blipFill>
          <a:blip r:embed="rId4" cstate="print">
            <a:extLst>
              <a:ext uri="{28A0092B-C50C-407E-A947-70E740481C1C}">
                <a14:useLocalDpi xmlns:a14="http://schemas.microsoft.com/office/drawing/2010/main"/>
              </a:ext>
            </a:extLst>
          </a:blip>
          <a:stretch>
            <a:fillRect/>
          </a:stretch>
        </p:blipFill>
        <p:spPr>
          <a:xfrm>
            <a:off x="6541475" y="4452337"/>
            <a:ext cx="387795" cy="387795"/>
          </a:xfrm>
          <a:prstGeom prst="rect">
            <a:avLst/>
          </a:prstGeom>
        </p:spPr>
      </p:pic>
      <p:pic>
        <p:nvPicPr>
          <p:cNvPr id="20" name="Graphic 19" descr="Network">
            <a:extLst>
              <a:ext uri="{FF2B5EF4-FFF2-40B4-BE49-F238E27FC236}">
                <a16:creationId xmlns:a16="http://schemas.microsoft.com/office/drawing/2014/main" xmlns="" id="{460C8169-012B-451A-A6C2-6FEC0DC82AFC}"/>
              </a:ext>
            </a:extLst>
          </p:cNvPr>
          <p:cNvPicPr>
            <a:picLocks noChangeAspect="1"/>
          </p:cNvPicPr>
          <p:nvPr userDrawn="1"/>
        </p:nvPicPr>
        <p:blipFill>
          <a:blip r:embed="rId5" cstate="print">
            <a:extLst>
              <a:ext uri="{28A0092B-C50C-407E-A947-70E740481C1C}">
                <a14:useLocalDpi xmlns:a14="http://schemas.microsoft.com/office/drawing/2010/main"/>
              </a:ext>
            </a:extLst>
          </a:blip>
          <a:stretch>
            <a:fillRect/>
          </a:stretch>
        </p:blipFill>
        <p:spPr>
          <a:xfrm>
            <a:off x="6522084" y="4925640"/>
            <a:ext cx="426575" cy="426575"/>
          </a:xfrm>
          <a:prstGeom prst="rect">
            <a:avLst/>
          </a:prstGeom>
        </p:spPr>
      </p:pic>
      <p:sp>
        <p:nvSpPr>
          <p:cNvPr id="21" name="Subtitle 2">
            <a:extLst>
              <a:ext uri="{FF2B5EF4-FFF2-40B4-BE49-F238E27FC236}">
                <a16:creationId xmlns:a16="http://schemas.microsoft.com/office/drawing/2014/main" xmlns="" id="{ADF17BC1-06CE-42EA-A970-31A7ED871AA4}"/>
              </a:ext>
            </a:extLst>
          </p:cNvPr>
          <p:cNvSpPr>
            <a:spLocks noGrp="1"/>
          </p:cNvSpPr>
          <p:nvPr>
            <p:ph type="subTitle" idx="1" hasCustomPrompt="1"/>
          </p:nvPr>
        </p:nvSpPr>
        <p:spPr>
          <a:xfrm>
            <a:off x="7002130" y="4484691"/>
            <a:ext cx="4540440" cy="503167"/>
          </a:xfrm>
        </p:spPr>
        <p:txBody>
          <a:bodyPr>
            <a:noAutofit/>
          </a:bodyPr>
          <a:lstStyle>
            <a:lvl1pPr marL="0" indent="0" algn="l">
              <a:buNone/>
              <a:defRPr sz="1600" b="0" cap="all"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email</a:t>
            </a:r>
            <a:endParaRPr lang="en-IN" dirty="0"/>
          </a:p>
        </p:txBody>
      </p:sp>
      <p:sp>
        <p:nvSpPr>
          <p:cNvPr id="22" name="Text Placeholder 6">
            <a:extLst>
              <a:ext uri="{FF2B5EF4-FFF2-40B4-BE49-F238E27FC236}">
                <a16:creationId xmlns:a16="http://schemas.microsoft.com/office/drawing/2014/main" xmlns="" id="{7035F1B3-4E91-44FF-B4E7-E5D87C7A034C}"/>
              </a:ext>
            </a:extLst>
          </p:cNvPr>
          <p:cNvSpPr>
            <a:spLocks noGrp="1"/>
          </p:cNvSpPr>
          <p:nvPr>
            <p:ph type="body" sz="quarter" idx="11" hasCustomPrompt="1"/>
          </p:nvPr>
        </p:nvSpPr>
        <p:spPr>
          <a:xfrm>
            <a:off x="7002320" y="5012635"/>
            <a:ext cx="4533900" cy="503238"/>
          </a:xfrm>
        </p:spPr>
        <p:txBody>
          <a:bodyPr vert="horz" lIns="91440" tIns="45720" rIns="91440" bIns="45720" rtlCol="0">
            <a:noAutofit/>
          </a:bodyPr>
          <a:lstStyle>
            <a:lvl1pPr marL="0" indent="0">
              <a:buNone/>
              <a:defRPr lang="en-US" sz="1600" b="0" cap="all" baseline="0" dirty="0" smtClean="0">
                <a:solidFill>
                  <a:schemeClr val="bg1"/>
                </a:solidFill>
              </a:defRPr>
            </a:lvl1pPr>
          </a:lstStyle>
          <a:p>
            <a:pPr marL="228600" lvl="0" indent="-228600"/>
            <a:r>
              <a:rPr lang="en-US" dirty="0"/>
              <a:t>Website </a:t>
            </a:r>
            <a:r>
              <a:rPr lang="en-US" dirty="0" err="1"/>
              <a:t>url</a:t>
            </a:r>
            <a:r>
              <a:rPr lang="en-US" dirty="0"/>
              <a:t> here</a:t>
            </a:r>
          </a:p>
        </p:txBody>
      </p:sp>
      <p:sp>
        <p:nvSpPr>
          <p:cNvPr id="18" name="Title 1">
            <a:extLst>
              <a:ext uri="{FF2B5EF4-FFF2-40B4-BE49-F238E27FC236}">
                <a16:creationId xmlns:a16="http://schemas.microsoft.com/office/drawing/2014/main" xmlns="" id="{525B5135-F466-4A63-A42C-3BB2BAA7D24D}"/>
              </a:ext>
            </a:extLst>
          </p:cNvPr>
          <p:cNvSpPr>
            <a:spLocks noGrp="1"/>
          </p:cNvSpPr>
          <p:nvPr>
            <p:ph type="title"/>
          </p:nvPr>
        </p:nvSpPr>
        <p:spPr>
          <a:xfrm>
            <a:off x="6469778" y="3158641"/>
            <a:ext cx="5011410" cy="921807"/>
          </a:xfrm>
          <a:noFill/>
        </p:spPr>
        <p:txBody>
          <a:bodyPr wrap="square" rtlCol="0">
            <a:noAutofit/>
          </a:bodyPr>
          <a:lstStyle>
            <a:lvl1pPr>
              <a:defRPr lang="en-US" sz="6000" b="1" cap="all" baseline="0" dirty="0">
                <a:solidFill>
                  <a:schemeClr val="bg1"/>
                </a:solidFill>
                <a:ea typeface="+mn-ea"/>
                <a:cs typeface="+mn-cs"/>
              </a:defRPr>
            </a:lvl1pPr>
          </a:lstStyle>
          <a:p>
            <a:pPr marL="0" lvl="0"/>
            <a:r>
              <a:rPr lang="en-US" smtClean="0"/>
              <a:t>Click to edit Master title style</a:t>
            </a:r>
            <a:endParaRPr lang="en-US" dirty="0"/>
          </a:p>
        </p:txBody>
      </p:sp>
    </p:spTree>
    <p:extLst>
      <p:ext uri="{BB962C8B-B14F-4D97-AF65-F5344CB8AC3E}">
        <p14:creationId xmlns:p14="http://schemas.microsoft.com/office/powerpoint/2010/main" val="810107028"/>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guide id="3" pos="7333">
          <p15:clr>
            <a:srgbClr val="FBAE40"/>
          </p15:clr>
        </p15:guide>
        <p15:guide id="4" pos="362">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86299464-ED20-4919-8B3A-2CFAE8DA2347}"/>
              </a:ext>
            </a:extLst>
          </p:cNvPr>
          <p:cNvSpPr/>
          <p:nvPr userDrawn="1"/>
        </p:nvSpPr>
        <p:spPr>
          <a:xfrm>
            <a:off x="0" y="0"/>
            <a:ext cx="1219200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Oval 5">
            <a:extLst>
              <a:ext uri="{FF2B5EF4-FFF2-40B4-BE49-F238E27FC236}">
                <a16:creationId xmlns:a16="http://schemas.microsoft.com/office/drawing/2014/main" xmlns="" id="{1F54E98B-AC75-484D-9121-68498EB888AA}"/>
              </a:ext>
            </a:extLst>
          </p:cNvPr>
          <p:cNvSpPr/>
          <p:nvPr userDrawn="1"/>
        </p:nvSpPr>
        <p:spPr>
          <a:xfrm>
            <a:off x="754010" y="708293"/>
            <a:ext cx="5334029" cy="5334029"/>
          </a:xfrm>
          <a:prstGeom prst="ellipse">
            <a:avLst/>
          </a:prstGeom>
          <a:solidFill>
            <a:schemeClr val="bg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xmlns="" id="{2456FD49-C258-4333-9422-358C976A341C}"/>
              </a:ext>
            </a:extLst>
          </p:cNvPr>
          <p:cNvSpPr>
            <a:spLocks noGrp="1"/>
          </p:cNvSpPr>
          <p:nvPr>
            <p:ph type="ctrTitle" hasCustomPrompt="1"/>
          </p:nvPr>
        </p:nvSpPr>
        <p:spPr>
          <a:xfrm>
            <a:off x="6343650" y="2173288"/>
            <a:ext cx="5143500" cy="2090808"/>
          </a:xfrm>
        </p:spPr>
        <p:txBody>
          <a:bodyPr anchor="b">
            <a:noAutofit/>
          </a:bodyPr>
          <a:lstStyle>
            <a:lvl1pPr algn="l">
              <a:defRPr sz="5400" b="1" cap="all" baseline="0">
                <a:solidFill>
                  <a:schemeClr val="bg1"/>
                </a:solidFill>
                <a:latin typeface="+mj-lt"/>
              </a:defRPr>
            </a:lvl1pPr>
          </a:lstStyle>
          <a:p>
            <a:r>
              <a:rPr lang="en-US" dirty="0"/>
              <a:t>Title comes here</a:t>
            </a:r>
            <a:endParaRPr lang="en-IN" dirty="0"/>
          </a:p>
        </p:txBody>
      </p:sp>
      <p:sp>
        <p:nvSpPr>
          <p:cNvPr id="3" name="Subtitle 2">
            <a:extLst>
              <a:ext uri="{FF2B5EF4-FFF2-40B4-BE49-F238E27FC236}">
                <a16:creationId xmlns:a16="http://schemas.microsoft.com/office/drawing/2014/main" xmlns="" id="{59758E15-A93D-4FB9-843D-1490E27A151B}"/>
              </a:ext>
            </a:extLst>
          </p:cNvPr>
          <p:cNvSpPr>
            <a:spLocks noGrp="1"/>
          </p:cNvSpPr>
          <p:nvPr>
            <p:ph type="subTitle" idx="1"/>
          </p:nvPr>
        </p:nvSpPr>
        <p:spPr>
          <a:xfrm>
            <a:off x="6343650" y="4279971"/>
            <a:ext cx="5143500" cy="503167"/>
          </a:xfrm>
        </p:spPr>
        <p:txBody>
          <a:bodyPr>
            <a:noAutofit/>
          </a:bodyPr>
          <a:lstStyle>
            <a:lvl1pPr marL="0" indent="0" algn="l">
              <a:buNone/>
              <a:defRPr sz="1800" b="0" cap="all"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dirty="0"/>
          </a:p>
        </p:txBody>
      </p:sp>
      <p:grpSp>
        <p:nvGrpSpPr>
          <p:cNvPr id="14" name="Group 13">
            <a:extLst>
              <a:ext uri="{FF2B5EF4-FFF2-40B4-BE49-F238E27FC236}">
                <a16:creationId xmlns:a16="http://schemas.microsoft.com/office/drawing/2014/main" xmlns="" id="{0DC2055F-AE3F-46BE-B57E-A0F1A86D1C36}"/>
              </a:ext>
            </a:extLst>
          </p:cNvPr>
          <p:cNvGrpSpPr/>
          <p:nvPr userDrawn="1"/>
        </p:nvGrpSpPr>
        <p:grpSpPr>
          <a:xfrm>
            <a:off x="-1728305" y="-2049517"/>
            <a:ext cx="8917229" cy="10769768"/>
            <a:chOff x="11114088" y="2241550"/>
            <a:chExt cx="1905000" cy="2354263"/>
          </a:xfrm>
          <a:solidFill>
            <a:schemeClr val="bg1">
              <a:alpha val="16000"/>
            </a:schemeClr>
          </a:solidFill>
        </p:grpSpPr>
        <p:sp>
          <p:nvSpPr>
            <p:cNvPr id="15" name="Freeform 5">
              <a:extLst>
                <a:ext uri="{FF2B5EF4-FFF2-40B4-BE49-F238E27FC236}">
                  <a16:creationId xmlns:a16="http://schemas.microsoft.com/office/drawing/2014/main" xmlns=""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6" name="Freeform 6">
              <a:extLst>
                <a:ext uri="{FF2B5EF4-FFF2-40B4-BE49-F238E27FC236}">
                  <a16:creationId xmlns:a16="http://schemas.microsoft.com/office/drawing/2014/main" xmlns=""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grpSp>
      <p:pic>
        <p:nvPicPr>
          <p:cNvPr id="9" name="Picture 8">
            <a:extLst>
              <a:ext uri="{FF2B5EF4-FFF2-40B4-BE49-F238E27FC236}">
                <a16:creationId xmlns:a16="http://schemas.microsoft.com/office/drawing/2014/main" xmlns="" id="{4FE28ACC-E44C-4381-B768-0310810E78D2}"/>
              </a:ext>
            </a:extLst>
          </p:cNvPr>
          <p:cNvPicPr>
            <a:picLocks noChangeAspect="1"/>
          </p:cNvPicPr>
          <p:nvPr userDrawn="1"/>
        </p:nvPicPr>
        <p:blipFill>
          <a:blip r:embed="rId2">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tretch>
            <a:fillRect/>
          </a:stretch>
        </p:blipFill>
        <p:spPr>
          <a:xfrm>
            <a:off x="10015850" y="391862"/>
            <a:ext cx="1745251" cy="673365"/>
          </a:xfrm>
          <a:prstGeom prst="rect">
            <a:avLst/>
          </a:prstGeom>
        </p:spPr>
      </p:pic>
      <p:cxnSp>
        <p:nvCxnSpPr>
          <p:cNvPr id="5" name="Straight Connector 4">
            <a:extLst>
              <a:ext uri="{FF2B5EF4-FFF2-40B4-BE49-F238E27FC236}">
                <a16:creationId xmlns:a16="http://schemas.microsoft.com/office/drawing/2014/main" xmlns="" id="{819AFA09-F4B1-493D-BCAD-FF30C20CD1AA}"/>
              </a:ext>
            </a:extLst>
          </p:cNvPr>
          <p:cNvCxnSpPr/>
          <p:nvPr userDrawn="1"/>
        </p:nvCxnSpPr>
        <p:spPr>
          <a:xfrm>
            <a:off x="6469778" y="4233582"/>
            <a:ext cx="253233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9057881"/>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guide id="3" pos="7333">
          <p15:clr>
            <a:srgbClr val="FBAE40"/>
          </p15:clr>
        </p15:guide>
        <p15:guide id="4" pos="362">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F9087E09-D75F-4E26-B01E-A1A09BA2EA70}"/>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itle 1">
            <a:extLst>
              <a:ext uri="{FF2B5EF4-FFF2-40B4-BE49-F238E27FC236}">
                <a16:creationId xmlns:a16="http://schemas.microsoft.com/office/drawing/2014/main" xmlns="" id="{AF7A70B7-7ADE-4E0B-B956-363B0B1AA613}"/>
              </a:ext>
            </a:extLst>
          </p:cNvPr>
          <p:cNvSpPr>
            <a:spLocks noGrp="1"/>
          </p:cNvSpPr>
          <p:nvPr>
            <p:ph type="title"/>
          </p:nvPr>
        </p:nvSpPr>
        <p:spPr>
          <a:xfrm>
            <a:off x="831850" y="182563"/>
            <a:ext cx="10515600" cy="940181"/>
          </a:xfrm>
        </p:spPr>
        <p:txBody>
          <a:bodyPr anchor="b">
            <a:noAutofit/>
          </a:bodyPr>
          <a:lstStyle>
            <a:lvl1pPr algn="ctr">
              <a:defRPr sz="4000" b="1" cap="all" baseline="0">
                <a:solidFill>
                  <a:schemeClr val="bg1"/>
                </a:solidFill>
              </a:defRPr>
            </a:lvl1pPr>
          </a:lstStyle>
          <a:p>
            <a:r>
              <a:rPr lang="en-US" smtClean="0"/>
              <a:t>Click to edit Master title style</a:t>
            </a:r>
            <a:endParaRPr lang="en-IN" dirty="0"/>
          </a:p>
        </p:txBody>
      </p:sp>
      <p:pic>
        <p:nvPicPr>
          <p:cNvPr id="8" name="Picture 7">
            <a:extLst>
              <a:ext uri="{FF2B5EF4-FFF2-40B4-BE49-F238E27FC236}">
                <a16:creationId xmlns:a16="http://schemas.microsoft.com/office/drawing/2014/main" xmlns="" id="{25FC40B0-ED27-47E5-A3C2-32A8418567EE}"/>
              </a:ext>
            </a:extLst>
          </p:cNvPr>
          <p:cNvPicPr>
            <a:picLocks noChangeAspect="1"/>
          </p:cNvPicPr>
          <p:nvPr userDrawn="1"/>
        </p:nvPicPr>
        <p:blipFill>
          <a:blip r:embed="rId2">
            <a:biLevel thresh="25000"/>
            <a:extLst>
              <a:ext uri="{28A0092B-C50C-407E-A947-70E740481C1C}">
                <a14:useLocalDpi xmlns:a14="http://schemas.microsoft.com/office/drawing/2010/main"/>
              </a:ext>
            </a:extLst>
          </a:blip>
          <a:stretch>
            <a:fillRect/>
          </a:stretch>
        </p:blipFill>
        <p:spPr>
          <a:xfrm>
            <a:off x="469638" y="6260507"/>
            <a:ext cx="1075427" cy="414929"/>
          </a:xfrm>
          <a:prstGeom prst="rect">
            <a:avLst/>
          </a:prstGeom>
        </p:spPr>
      </p:pic>
      <p:sp>
        <p:nvSpPr>
          <p:cNvPr id="11" name="Oval 10">
            <a:extLst>
              <a:ext uri="{FF2B5EF4-FFF2-40B4-BE49-F238E27FC236}">
                <a16:creationId xmlns:a16="http://schemas.microsoft.com/office/drawing/2014/main" xmlns="" id="{8931D2A9-0B92-4197-8802-80424C14EA7E}"/>
              </a:ext>
            </a:extLst>
          </p:cNvPr>
          <p:cNvSpPr/>
          <p:nvPr userDrawn="1"/>
        </p:nvSpPr>
        <p:spPr>
          <a:xfrm>
            <a:off x="11371669" y="6409397"/>
            <a:ext cx="280051" cy="28005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Slide Number Placeholder 5">
            <a:extLst>
              <a:ext uri="{FF2B5EF4-FFF2-40B4-BE49-F238E27FC236}">
                <a16:creationId xmlns:a16="http://schemas.microsoft.com/office/drawing/2014/main" xmlns="" id="{533B74B0-30B9-45C2-9AE6-45D1978AAFAE}"/>
              </a:ext>
            </a:extLst>
          </p:cNvPr>
          <p:cNvSpPr>
            <a:spLocks noGrp="1"/>
          </p:cNvSpPr>
          <p:nvPr>
            <p:ph type="sldNum" sz="quarter" idx="12"/>
          </p:nvPr>
        </p:nvSpPr>
        <p:spPr>
          <a:xfrm>
            <a:off x="11363696" y="6455739"/>
            <a:ext cx="294460" cy="187367"/>
          </a:xfrm>
        </p:spPr>
        <p:txBody>
          <a:bodyPr lIns="0" tIns="0" rIns="0" bIns="0"/>
          <a:lstStyle>
            <a:lvl1pPr algn="ctr">
              <a:defRPr sz="900">
                <a:solidFill>
                  <a:srgbClr val="2C567A"/>
                </a:solidFill>
                <a:latin typeface="+mn-lt"/>
              </a:defRPr>
            </a:lvl1pPr>
          </a:lstStyle>
          <a:p>
            <a:fld id="{9EC71654-96A5-4280-94F3-931C61A9F92C}" type="slidenum">
              <a:rPr lang="en-IN" smtClean="0"/>
              <a:pPr/>
              <a:t>‹#›</a:t>
            </a:fld>
            <a:endParaRPr lang="en-IN" dirty="0"/>
          </a:p>
        </p:txBody>
      </p:sp>
      <p:grpSp>
        <p:nvGrpSpPr>
          <p:cNvPr id="4" name="Group 3">
            <a:extLst>
              <a:ext uri="{FF2B5EF4-FFF2-40B4-BE49-F238E27FC236}">
                <a16:creationId xmlns:a16="http://schemas.microsoft.com/office/drawing/2014/main" xmlns="" id="{AD5251EA-F450-4DD1-995B-DC89513424C8}"/>
              </a:ext>
            </a:extLst>
          </p:cNvPr>
          <p:cNvGrpSpPr/>
          <p:nvPr userDrawn="1"/>
        </p:nvGrpSpPr>
        <p:grpSpPr>
          <a:xfrm rot="16200000">
            <a:off x="1637386" y="1473117"/>
            <a:ext cx="8917229" cy="10769768"/>
            <a:chOff x="-1728305" y="-2049517"/>
            <a:chExt cx="8917229" cy="10769768"/>
          </a:xfrm>
        </p:grpSpPr>
        <p:sp>
          <p:nvSpPr>
            <p:cNvPr id="17" name="Oval 16">
              <a:extLst>
                <a:ext uri="{FF2B5EF4-FFF2-40B4-BE49-F238E27FC236}">
                  <a16:creationId xmlns:a16="http://schemas.microsoft.com/office/drawing/2014/main" xmlns="" id="{44882F4E-E8C8-46FE-A9C8-7B79782767F6}"/>
                </a:ext>
              </a:extLst>
            </p:cNvPr>
            <p:cNvSpPr/>
            <p:nvPr userDrawn="1"/>
          </p:nvSpPr>
          <p:spPr>
            <a:xfrm>
              <a:off x="754010" y="708293"/>
              <a:ext cx="5334029" cy="5334029"/>
            </a:xfrm>
            <a:prstGeom prst="ellipse">
              <a:avLst/>
            </a:prstGeom>
            <a:solidFill>
              <a:schemeClr val="bg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8" name="Group 17">
              <a:extLst>
                <a:ext uri="{FF2B5EF4-FFF2-40B4-BE49-F238E27FC236}">
                  <a16:creationId xmlns:a16="http://schemas.microsoft.com/office/drawing/2014/main" xmlns="" id="{965CD13B-04FB-40D5-AF62-2F43CF49BA9B}"/>
                </a:ext>
              </a:extLst>
            </p:cNvPr>
            <p:cNvGrpSpPr/>
            <p:nvPr userDrawn="1"/>
          </p:nvGrpSpPr>
          <p:grpSpPr>
            <a:xfrm>
              <a:off x="-1728305" y="-2049517"/>
              <a:ext cx="8917229" cy="10769768"/>
              <a:chOff x="11114088" y="2241550"/>
              <a:chExt cx="1905000" cy="2354263"/>
            </a:xfrm>
            <a:solidFill>
              <a:schemeClr val="bg1">
                <a:alpha val="16000"/>
              </a:schemeClr>
            </a:solidFill>
          </p:grpSpPr>
          <p:sp>
            <p:nvSpPr>
              <p:cNvPr id="19" name="Freeform 5">
                <a:extLst>
                  <a:ext uri="{FF2B5EF4-FFF2-40B4-BE49-F238E27FC236}">
                    <a16:creationId xmlns:a16="http://schemas.microsoft.com/office/drawing/2014/main" xmlns="" id="{01876F8F-C11E-4FB2-8150-1F0602752F97}"/>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20" name="Freeform 6">
                <a:extLst>
                  <a:ext uri="{FF2B5EF4-FFF2-40B4-BE49-F238E27FC236}">
                    <a16:creationId xmlns:a16="http://schemas.microsoft.com/office/drawing/2014/main" xmlns="" id="{08A1D05F-5F61-4156-8C83-1A002AA1E886}"/>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grpSp>
      </p:grpSp>
      <p:sp>
        <p:nvSpPr>
          <p:cNvPr id="21" name="Text Placeholder 2">
            <a:extLst>
              <a:ext uri="{FF2B5EF4-FFF2-40B4-BE49-F238E27FC236}">
                <a16:creationId xmlns:a16="http://schemas.microsoft.com/office/drawing/2014/main" xmlns="" id="{4D77C47B-CC1E-41DA-9146-5DFD63065491}"/>
              </a:ext>
            </a:extLst>
          </p:cNvPr>
          <p:cNvSpPr>
            <a:spLocks noGrp="1"/>
          </p:cNvSpPr>
          <p:nvPr>
            <p:ph type="body" idx="1"/>
          </p:nvPr>
        </p:nvSpPr>
        <p:spPr>
          <a:xfrm>
            <a:off x="831850" y="1153348"/>
            <a:ext cx="10515600" cy="648543"/>
          </a:xfrm>
        </p:spPr>
        <p:txBody>
          <a:bodyPr>
            <a:normAutofit/>
          </a:bodyPr>
          <a:lstStyle>
            <a:lvl1pPr marL="0" indent="0" algn="ctr">
              <a:buNone/>
              <a:defRPr sz="18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Tree>
    <p:extLst>
      <p:ext uri="{BB962C8B-B14F-4D97-AF65-F5344CB8AC3E}">
        <p14:creationId xmlns:p14="http://schemas.microsoft.com/office/powerpoint/2010/main" val="4226544123"/>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xmlns="" id="{60E0B501-22AA-4685-BE9B-A267F6F675A7}"/>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24" name="Freeform 5">
              <a:extLst>
                <a:ext uri="{FF2B5EF4-FFF2-40B4-BE49-F238E27FC236}">
                  <a16:creationId xmlns:a16="http://schemas.microsoft.com/office/drawing/2014/main" xmlns="" id="{5D0E179E-CA3D-4874-9ACD-F8990F48F4BF}"/>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25" name="Freeform 6">
              <a:extLst>
                <a:ext uri="{FF2B5EF4-FFF2-40B4-BE49-F238E27FC236}">
                  <a16:creationId xmlns:a16="http://schemas.microsoft.com/office/drawing/2014/main" xmlns="" id="{A9C53936-B93A-4CF6-8766-2FA93ACFEBE3}"/>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26" name="Freeform 7">
              <a:extLst>
                <a:ext uri="{FF2B5EF4-FFF2-40B4-BE49-F238E27FC236}">
                  <a16:creationId xmlns:a16="http://schemas.microsoft.com/office/drawing/2014/main" xmlns="" id="{5776DEA2-5422-4F51-B359-652B71274D31}"/>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grpSp>
      <p:sp>
        <p:nvSpPr>
          <p:cNvPr id="7" name="Rectangle 6">
            <a:extLst>
              <a:ext uri="{FF2B5EF4-FFF2-40B4-BE49-F238E27FC236}">
                <a16:creationId xmlns:a16="http://schemas.microsoft.com/office/drawing/2014/main" xmlns=""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5" name="Oval 14">
            <a:extLst>
              <a:ext uri="{FF2B5EF4-FFF2-40B4-BE49-F238E27FC236}">
                <a16:creationId xmlns:a16="http://schemas.microsoft.com/office/drawing/2014/main" xmlns="" id="{EF515B4A-CB20-4847-8E00-0DD66F1FEBB4}"/>
              </a:ext>
            </a:extLst>
          </p:cNvPr>
          <p:cNvSpPr/>
          <p:nvPr userDrawn="1"/>
        </p:nvSpPr>
        <p:spPr>
          <a:xfrm>
            <a:off x="11371669" y="6409397"/>
            <a:ext cx="280051" cy="28005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6" name="Slide Number Placeholder 5">
            <a:extLst>
              <a:ext uri="{FF2B5EF4-FFF2-40B4-BE49-F238E27FC236}">
                <a16:creationId xmlns:a16="http://schemas.microsoft.com/office/drawing/2014/main" xmlns=""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IN" smtClean="0"/>
              <a:pPr/>
              <a:t>‹#›</a:t>
            </a:fld>
            <a:endParaRPr lang="en-IN" dirty="0"/>
          </a:p>
        </p:txBody>
      </p:sp>
      <p:sp>
        <p:nvSpPr>
          <p:cNvPr id="27" name="Content Placeholder 2">
            <a:extLst>
              <a:ext uri="{FF2B5EF4-FFF2-40B4-BE49-F238E27FC236}">
                <a16:creationId xmlns:a16="http://schemas.microsoft.com/office/drawing/2014/main" xmlns="" id="{1A1F33A2-66F7-4D85-99DD-7B00F265AC6D}"/>
              </a:ext>
            </a:extLst>
          </p:cNvPr>
          <p:cNvSpPr>
            <a:spLocks noGrp="1"/>
          </p:cNvSpPr>
          <p:nvPr>
            <p:ph idx="1"/>
          </p:nvPr>
        </p:nvSpPr>
        <p:spPr>
          <a:xfrm>
            <a:off x="515938" y="1825625"/>
            <a:ext cx="10837862"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12" name="Picture 11">
            <a:extLst>
              <a:ext uri="{FF2B5EF4-FFF2-40B4-BE49-F238E27FC236}">
                <a16:creationId xmlns:a16="http://schemas.microsoft.com/office/drawing/2014/main" xmlns="" id="{EC2DFD46-BF74-47BA-A496-92ED1979C360}"/>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13" name="Title 1">
            <a:extLst>
              <a:ext uri="{FF2B5EF4-FFF2-40B4-BE49-F238E27FC236}">
                <a16:creationId xmlns:a16="http://schemas.microsoft.com/office/drawing/2014/main" xmlns="" id="{EF788279-D710-447A-9E71-4D1344575691}"/>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smtClean="0"/>
              <a:t>Click to edit Master title style</a:t>
            </a:r>
            <a:endParaRPr lang="en-IN"/>
          </a:p>
        </p:txBody>
      </p:sp>
    </p:spTree>
    <p:extLst>
      <p:ext uri="{BB962C8B-B14F-4D97-AF65-F5344CB8AC3E}">
        <p14:creationId xmlns:p14="http://schemas.microsoft.com/office/powerpoint/2010/main" val="37897589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xmlns="" id="{C2A6B906-ACDA-40FD-8AC8-0B693AB12796}"/>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19" name="Freeform 5">
              <a:extLst>
                <a:ext uri="{FF2B5EF4-FFF2-40B4-BE49-F238E27FC236}">
                  <a16:creationId xmlns:a16="http://schemas.microsoft.com/office/drawing/2014/main" xmlns="" id="{717F7366-5A99-4065-90C2-AE7DF5DD0F44}"/>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20" name="Freeform 6">
              <a:extLst>
                <a:ext uri="{FF2B5EF4-FFF2-40B4-BE49-F238E27FC236}">
                  <a16:creationId xmlns:a16="http://schemas.microsoft.com/office/drawing/2014/main" xmlns="" id="{90A089CA-63B9-4456-B0B1-17C75EBFB982}"/>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22" name="Freeform 7">
              <a:extLst>
                <a:ext uri="{FF2B5EF4-FFF2-40B4-BE49-F238E27FC236}">
                  <a16:creationId xmlns:a16="http://schemas.microsoft.com/office/drawing/2014/main" xmlns="" id="{8D36B2D1-BCFE-43FC-8743-7B7A30E1AD5D}"/>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grpSp>
      <p:sp>
        <p:nvSpPr>
          <p:cNvPr id="7" name="Rectangle 6">
            <a:extLst>
              <a:ext uri="{FF2B5EF4-FFF2-40B4-BE49-F238E27FC236}">
                <a16:creationId xmlns:a16="http://schemas.microsoft.com/office/drawing/2014/main" xmlns=""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5" name="Oval 14">
            <a:extLst>
              <a:ext uri="{FF2B5EF4-FFF2-40B4-BE49-F238E27FC236}">
                <a16:creationId xmlns:a16="http://schemas.microsoft.com/office/drawing/2014/main" xmlns="" id="{EF515B4A-CB20-4847-8E00-0DD66F1FEBB4}"/>
              </a:ext>
            </a:extLst>
          </p:cNvPr>
          <p:cNvSpPr/>
          <p:nvPr userDrawn="1"/>
        </p:nvSpPr>
        <p:spPr>
          <a:xfrm>
            <a:off x="11371669" y="6409397"/>
            <a:ext cx="280051" cy="28005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6" name="Slide Number Placeholder 5">
            <a:extLst>
              <a:ext uri="{FF2B5EF4-FFF2-40B4-BE49-F238E27FC236}">
                <a16:creationId xmlns:a16="http://schemas.microsoft.com/office/drawing/2014/main" xmlns=""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IN" smtClean="0"/>
              <a:pPr/>
              <a:t>‹#›</a:t>
            </a:fld>
            <a:endParaRPr lang="en-IN" dirty="0"/>
          </a:p>
        </p:txBody>
      </p:sp>
      <p:sp>
        <p:nvSpPr>
          <p:cNvPr id="14" name="Content Placeholder 2">
            <a:extLst>
              <a:ext uri="{FF2B5EF4-FFF2-40B4-BE49-F238E27FC236}">
                <a16:creationId xmlns:a16="http://schemas.microsoft.com/office/drawing/2014/main" xmlns="" id="{079DA8F4-EDD3-4D62-A90B-8C3C1AFB0083}"/>
              </a:ext>
            </a:extLst>
          </p:cNvPr>
          <p:cNvSpPr>
            <a:spLocks noGrp="1"/>
          </p:cNvSpPr>
          <p:nvPr>
            <p:ph sz="half" idx="1"/>
          </p:nvPr>
        </p:nvSpPr>
        <p:spPr>
          <a:xfrm>
            <a:off x="515938" y="1825625"/>
            <a:ext cx="5503862"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7" name="Content Placeholder 3">
            <a:extLst>
              <a:ext uri="{FF2B5EF4-FFF2-40B4-BE49-F238E27FC236}">
                <a16:creationId xmlns:a16="http://schemas.microsoft.com/office/drawing/2014/main" xmlns="" id="{DA0DA994-B4A9-447A-BEBF-3EA31D3755A2}"/>
              </a:ext>
            </a:extLst>
          </p:cNvPr>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pic>
        <p:nvPicPr>
          <p:cNvPr id="13" name="Picture 12">
            <a:extLst>
              <a:ext uri="{FF2B5EF4-FFF2-40B4-BE49-F238E27FC236}">
                <a16:creationId xmlns:a16="http://schemas.microsoft.com/office/drawing/2014/main" xmlns="" id="{332150F9-14BF-4DCB-884D-49596914C290}"/>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21" name="Title 1">
            <a:extLst>
              <a:ext uri="{FF2B5EF4-FFF2-40B4-BE49-F238E27FC236}">
                <a16:creationId xmlns:a16="http://schemas.microsoft.com/office/drawing/2014/main" xmlns="" id="{19DEF115-82C2-4E9D-A22C-8DA561FB37B8}"/>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smtClean="0"/>
              <a:t>Click to edit Master title style</a:t>
            </a:r>
            <a:endParaRPr lang="en-IN"/>
          </a:p>
        </p:txBody>
      </p:sp>
    </p:spTree>
    <p:extLst>
      <p:ext uri="{BB962C8B-B14F-4D97-AF65-F5344CB8AC3E}">
        <p14:creationId xmlns:p14="http://schemas.microsoft.com/office/powerpoint/2010/main" val="20929342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grpSp>
        <p:nvGrpSpPr>
          <p:cNvPr id="20" name="Group 19">
            <a:extLst>
              <a:ext uri="{FF2B5EF4-FFF2-40B4-BE49-F238E27FC236}">
                <a16:creationId xmlns:a16="http://schemas.microsoft.com/office/drawing/2014/main" xmlns="" id="{616F52B4-215E-4237-893C-E22B23804744}"/>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22" name="Freeform 5">
              <a:extLst>
                <a:ext uri="{FF2B5EF4-FFF2-40B4-BE49-F238E27FC236}">
                  <a16:creationId xmlns:a16="http://schemas.microsoft.com/office/drawing/2014/main" xmlns="" id="{B7C40C77-B795-4B07-B92D-2E8A56635773}"/>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23" name="Freeform 6">
              <a:extLst>
                <a:ext uri="{FF2B5EF4-FFF2-40B4-BE49-F238E27FC236}">
                  <a16:creationId xmlns:a16="http://schemas.microsoft.com/office/drawing/2014/main" xmlns="" id="{6E703A1E-5F10-4BB5-9D52-77CB6F5994C0}"/>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24" name="Freeform 7">
              <a:extLst>
                <a:ext uri="{FF2B5EF4-FFF2-40B4-BE49-F238E27FC236}">
                  <a16:creationId xmlns:a16="http://schemas.microsoft.com/office/drawing/2014/main" xmlns="" id="{22CEE04C-09CE-41CF-937D-EC2D3C23ECC6}"/>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grpSp>
      <p:sp>
        <p:nvSpPr>
          <p:cNvPr id="7" name="Rectangle 6">
            <a:extLst>
              <a:ext uri="{FF2B5EF4-FFF2-40B4-BE49-F238E27FC236}">
                <a16:creationId xmlns:a16="http://schemas.microsoft.com/office/drawing/2014/main" xmlns=""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5" name="Oval 14">
            <a:extLst>
              <a:ext uri="{FF2B5EF4-FFF2-40B4-BE49-F238E27FC236}">
                <a16:creationId xmlns:a16="http://schemas.microsoft.com/office/drawing/2014/main" xmlns="" id="{EF515B4A-CB20-4847-8E00-0DD66F1FEBB4}"/>
              </a:ext>
            </a:extLst>
          </p:cNvPr>
          <p:cNvSpPr/>
          <p:nvPr userDrawn="1"/>
        </p:nvSpPr>
        <p:spPr>
          <a:xfrm>
            <a:off x="11371669" y="6409397"/>
            <a:ext cx="280051" cy="28005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6" name="Slide Number Placeholder 5">
            <a:extLst>
              <a:ext uri="{FF2B5EF4-FFF2-40B4-BE49-F238E27FC236}">
                <a16:creationId xmlns:a16="http://schemas.microsoft.com/office/drawing/2014/main" xmlns=""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IN" smtClean="0"/>
              <a:pPr/>
              <a:t>‹#›</a:t>
            </a:fld>
            <a:endParaRPr lang="en-IN" dirty="0"/>
          </a:p>
        </p:txBody>
      </p:sp>
      <p:sp>
        <p:nvSpPr>
          <p:cNvPr id="14" name="Text Placeholder 2">
            <a:extLst>
              <a:ext uri="{FF2B5EF4-FFF2-40B4-BE49-F238E27FC236}">
                <a16:creationId xmlns:a16="http://schemas.microsoft.com/office/drawing/2014/main" xmlns="" id="{774CF4BA-8DCB-42CF-A2C4-D6AF95EE3F54}"/>
              </a:ext>
            </a:extLst>
          </p:cNvPr>
          <p:cNvSpPr>
            <a:spLocks noGrp="1"/>
          </p:cNvSpPr>
          <p:nvPr>
            <p:ph type="body" idx="1"/>
          </p:nvPr>
        </p:nvSpPr>
        <p:spPr>
          <a:xfrm>
            <a:off x="515938" y="1681163"/>
            <a:ext cx="5157787" cy="82391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7" name="Content Placeholder 3">
            <a:extLst>
              <a:ext uri="{FF2B5EF4-FFF2-40B4-BE49-F238E27FC236}">
                <a16:creationId xmlns:a16="http://schemas.microsoft.com/office/drawing/2014/main" xmlns="" id="{67BA8B6E-A28D-4658-8C91-6CA7BD539B85}"/>
              </a:ext>
            </a:extLst>
          </p:cNvPr>
          <p:cNvSpPr>
            <a:spLocks noGrp="1"/>
          </p:cNvSpPr>
          <p:nvPr>
            <p:ph sz="half" idx="2"/>
          </p:nvPr>
        </p:nvSpPr>
        <p:spPr>
          <a:xfrm>
            <a:off x="51593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8" name="Text Placeholder 4">
            <a:extLst>
              <a:ext uri="{FF2B5EF4-FFF2-40B4-BE49-F238E27FC236}">
                <a16:creationId xmlns:a16="http://schemas.microsoft.com/office/drawing/2014/main" xmlns="" id="{F73B3215-82DB-4DBF-9E77-3AE2308C6920}"/>
              </a:ext>
            </a:extLst>
          </p:cNvPr>
          <p:cNvSpPr>
            <a:spLocks noGrp="1"/>
          </p:cNvSpPr>
          <p:nvPr>
            <p:ph type="body" sz="quarter" idx="3"/>
          </p:nvPr>
        </p:nvSpPr>
        <p:spPr>
          <a:xfrm>
            <a:off x="6172200" y="1681163"/>
            <a:ext cx="5183188" cy="823912"/>
          </a:xfrm>
        </p:spPr>
        <p:txBody>
          <a:bodyPr anchor="b"/>
          <a:lstStyle>
            <a:lvl1pPr marL="0" indent="0">
              <a:buNone/>
              <a:defRPr sz="2400" b="1">
                <a:solidFill>
                  <a:schemeClr val="accent5"/>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Content Placeholder 5">
            <a:extLst>
              <a:ext uri="{FF2B5EF4-FFF2-40B4-BE49-F238E27FC236}">
                <a16:creationId xmlns:a16="http://schemas.microsoft.com/office/drawing/2014/main" xmlns="" id="{8DFD34E8-36CC-4FFE-926B-C170208FEDB8}"/>
              </a:ext>
            </a:extLst>
          </p:cNvPr>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pic>
        <p:nvPicPr>
          <p:cNvPr id="21" name="Picture 20">
            <a:extLst>
              <a:ext uri="{FF2B5EF4-FFF2-40B4-BE49-F238E27FC236}">
                <a16:creationId xmlns:a16="http://schemas.microsoft.com/office/drawing/2014/main" xmlns="" id="{03383C6B-3BE4-4380-AF26-1C21492FCE8A}"/>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25" name="Title 1">
            <a:extLst>
              <a:ext uri="{FF2B5EF4-FFF2-40B4-BE49-F238E27FC236}">
                <a16:creationId xmlns:a16="http://schemas.microsoft.com/office/drawing/2014/main" xmlns="" id="{AE3770E9-CB74-47B0-8229-91F6F756015E}"/>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smtClean="0"/>
              <a:t>Click to edit Master title style</a:t>
            </a:r>
            <a:endParaRPr lang="en-IN"/>
          </a:p>
        </p:txBody>
      </p:sp>
    </p:spTree>
    <p:extLst>
      <p:ext uri="{BB962C8B-B14F-4D97-AF65-F5344CB8AC3E}">
        <p14:creationId xmlns:p14="http://schemas.microsoft.com/office/powerpoint/2010/main" val="24617946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xmlns="" id="{C57825D7-DD33-4B70-BBBE-D46E7A5352EC}"/>
              </a:ext>
            </a:extLst>
          </p:cNvPr>
          <p:cNvSpPr>
            <a:spLocks noGrp="1"/>
          </p:cNvSpPr>
          <p:nvPr>
            <p:ph type="pic" idx="1"/>
          </p:nvPr>
        </p:nvSpPr>
        <p:spPr>
          <a:xfrm>
            <a:off x="6096000" y="768485"/>
            <a:ext cx="5305662" cy="5305662"/>
          </a:xfrm>
          <a:custGeom>
            <a:avLst/>
            <a:gdLst>
              <a:gd name="connsiteX0" fmla="*/ 2652831 w 5305662"/>
              <a:gd name="connsiteY0" fmla="*/ 0 h 5305662"/>
              <a:gd name="connsiteX1" fmla="*/ 5305662 w 5305662"/>
              <a:gd name="connsiteY1" fmla="*/ 2652831 h 5305662"/>
              <a:gd name="connsiteX2" fmla="*/ 2652831 w 5305662"/>
              <a:gd name="connsiteY2" fmla="*/ 5305662 h 5305662"/>
              <a:gd name="connsiteX3" fmla="*/ 0 w 5305662"/>
              <a:gd name="connsiteY3" fmla="*/ 2652831 h 5305662"/>
              <a:gd name="connsiteX4" fmla="*/ 2652831 w 5305662"/>
              <a:gd name="connsiteY4" fmla="*/ 0 h 53056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05662" h="5305662">
                <a:moveTo>
                  <a:pt x="2652831" y="0"/>
                </a:moveTo>
                <a:cubicBezTo>
                  <a:pt x="4117949" y="0"/>
                  <a:pt x="5305662" y="1187713"/>
                  <a:pt x="5305662" y="2652831"/>
                </a:cubicBezTo>
                <a:cubicBezTo>
                  <a:pt x="5305662" y="4117949"/>
                  <a:pt x="4117949" y="5305662"/>
                  <a:pt x="2652831" y="5305662"/>
                </a:cubicBezTo>
                <a:cubicBezTo>
                  <a:pt x="1187713" y="5305662"/>
                  <a:pt x="0" y="4117949"/>
                  <a:pt x="0" y="2652831"/>
                </a:cubicBezTo>
                <a:cubicBezTo>
                  <a:pt x="0" y="1187713"/>
                  <a:pt x="1187713" y="0"/>
                  <a:pt x="2652831" y="0"/>
                </a:cubicBezTo>
                <a:close/>
              </a:path>
            </a:pathLst>
          </a:custGeom>
          <a:solidFill>
            <a:schemeClr val="bg2"/>
          </a:solidFill>
        </p:spPr>
        <p:txBody>
          <a:bodyPr wrap="square" anchor="ctr">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grpSp>
        <p:nvGrpSpPr>
          <p:cNvPr id="14" name="Group 13">
            <a:extLst>
              <a:ext uri="{FF2B5EF4-FFF2-40B4-BE49-F238E27FC236}">
                <a16:creationId xmlns:a16="http://schemas.microsoft.com/office/drawing/2014/main" xmlns="" id="{0DC2055F-AE3F-46BE-B57E-A0F1A86D1C36}"/>
              </a:ext>
            </a:extLst>
          </p:cNvPr>
          <p:cNvGrpSpPr/>
          <p:nvPr userDrawn="1"/>
        </p:nvGrpSpPr>
        <p:grpSpPr>
          <a:xfrm flipH="1">
            <a:off x="5400786" y="-2003509"/>
            <a:ext cx="8917229" cy="10769768"/>
            <a:chOff x="11114088" y="2241550"/>
            <a:chExt cx="1905000" cy="2354263"/>
          </a:xfrm>
          <a:solidFill>
            <a:schemeClr val="bg2">
              <a:alpha val="91000"/>
            </a:schemeClr>
          </a:solidFill>
        </p:grpSpPr>
        <p:sp>
          <p:nvSpPr>
            <p:cNvPr id="15" name="Freeform 5">
              <a:extLst>
                <a:ext uri="{FF2B5EF4-FFF2-40B4-BE49-F238E27FC236}">
                  <a16:creationId xmlns:a16="http://schemas.microsoft.com/office/drawing/2014/main" xmlns=""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6" name="Freeform 6">
              <a:extLst>
                <a:ext uri="{FF2B5EF4-FFF2-40B4-BE49-F238E27FC236}">
                  <a16:creationId xmlns:a16="http://schemas.microsoft.com/office/drawing/2014/main" xmlns=""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grpSp>
      <p:sp>
        <p:nvSpPr>
          <p:cNvPr id="19" name="Title 1">
            <a:extLst>
              <a:ext uri="{FF2B5EF4-FFF2-40B4-BE49-F238E27FC236}">
                <a16:creationId xmlns:a16="http://schemas.microsoft.com/office/drawing/2014/main" xmlns="" id="{19A1397F-1946-4CBE-9EC5-159C3CBC78B6}"/>
              </a:ext>
            </a:extLst>
          </p:cNvPr>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20" name="Text Placeholder 3">
            <a:extLst>
              <a:ext uri="{FF2B5EF4-FFF2-40B4-BE49-F238E27FC236}">
                <a16:creationId xmlns:a16="http://schemas.microsoft.com/office/drawing/2014/main" xmlns="" id="{C535F2AB-153E-44A9-97BE-00553BEC1770}"/>
              </a:ext>
            </a:extLst>
          </p:cNvPr>
          <p:cNvSpPr>
            <a:spLocks noGrp="1"/>
          </p:cNvSpPr>
          <p:nvPr>
            <p:ph type="body" sz="half" idx="2"/>
          </p:nvPr>
        </p:nvSpPr>
        <p:spPr>
          <a:xfrm>
            <a:off x="839788" y="2057400"/>
            <a:ext cx="3932237" cy="3811588"/>
          </a:xfrm>
        </p:spPr>
        <p:txBody>
          <a:bodyPr/>
          <a:lstStyle>
            <a:lvl1pPr marL="0" indent="0">
              <a:buFont typeface="Arial" panose="020B0604020202020204" pitchFamily="34" charse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pic>
        <p:nvPicPr>
          <p:cNvPr id="8" name="Picture 7">
            <a:extLst>
              <a:ext uri="{FF2B5EF4-FFF2-40B4-BE49-F238E27FC236}">
                <a16:creationId xmlns:a16="http://schemas.microsoft.com/office/drawing/2014/main" xmlns="" id="{06298D65-1027-4897-A948-DCEEF8FC3D98}"/>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Tree>
    <p:extLst>
      <p:ext uri="{BB962C8B-B14F-4D97-AF65-F5344CB8AC3E}">
        <p14:creationId xmlns:p14="http://schemas.microsoft.com/office/powerpoint/2010/main" val="210718574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xmlns="" id="{9F866E5C-B8AA-4805-B232-831BA01AAF16}"/>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20" name="Freeform 5">
              <a:extLst>
                <a:ext uri="{FF2B5EF4-FFF2-40B4-BE49-F238E27FC236}">
                  <a16:creationId xmlns:a16="http://schemas.microsoft.com/office/drawing/2014/main" xmlns="" id="{F98614F0-2DA3-4F29-8CB3-D61424AC8506}"/>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22" name="Freeform 6">
              <a:extLst>
                <a:ext uri="{FF2B5EF4-FFF2-40B4-BE49-F238E27FC236}">
                  <a16:creationId xmlns:a16="http://schemas.microsoft.com/office/drawing/2014/main" xmlns="" id="{66D52F08-13EC-4AB4-BB79-89A5395A03BF}"/>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23" name="Freeform 7">
              <a:extLst>
                <a:ext uri="{FF2B5EF4-FFF2-40B4-BE49-F238E27FC236}">
                  <a16:creationId xmlns:a16="http://schemas.microsoft.com/office/drawing/2014/main" xmlns="" id="{2544236D-8C3A-41EF-9A68-C84A8A7D0F5A}"/>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grpSp>
      <p:sp>
        <p:nvSpPr>
          <p:cNvPr id="7" name="Rectangle 6">
            <a:extLst>
              <a:ext uri="{FF2B5EF4-FFF2-40B4-BE49-F238E27FC236}">
                <a16:creationId xmlns:a16="http://schemas.microsoft.com/office/drawing/2014/main" xmlns=""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5" name="Oval 14">
            <a:extLst>
              <a:ext uri="{FF2B5EF4-FFF2-40B4-BE49-F238E27FC236}">
                <a16:creationId xmlns:a16="http://schemas.microsoft.com/office/drawing/2014/main" xmlns="" id="{EF515B4A-CB20-4847-8E00-0DD66F1FEBB4}"/>
              </a:ext>
            </a:extLst>
          </p:cNvPr>
          <p:cNvSpPr/>
          <p:nvPr userDrawn="1"/>
        </p:nvSpPr>
        <p:spPr>
          <a:xfrm>
            <a:off x="11371669" y="6409397"/>
            <a:ext cx="280051" cy="28005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6" name="Slide Number Placeholder 5">
            <a:extLst>
              <a:ext uri="{FF2B5EF4-FFF2-40B4-BE49-F238E27FC236}">
                <a16:creationId xmlns:a16="http://schemas.microsoft.com/office/drawing/2014/main" xmlns=""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IN" smtClean="0"/>
              <a:pPr/>
              <a:t>‹#›</a:t>
            </a:fld>
            <a:endParaRPr lang="en-IN" dirty="0"/>
          </a:p>
        </p:txBody>
      </p:sp>
      <p:sp>
        <p:nvSpPr>
          <p:cNvPr id="14" name="Title 1">
            <a:extLst>
              <a:ext uri="{FF2B5EF4-FFF2-40B4-BE49-F238E27FC236}">
                <a16:creationId xmlns:a16="http://schemas.microsoft.com/office/drawing/2014/main" xmlns="" id="{9009D5C6-6206-4291-8037-67DC025F0B4C}"/>
              </a:ext>
            </a:extLst>
          </p:cNvPr>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17" name="Text Placeholder 3">
            <a:extLst>
              <a:ext uri="{FF2B5EF4-FFF2-40B4-BE49-F238E27FC236}">
                <a16:creationId xmlns:a16="http://schemas.microsoft.com/office/drawing/2014/main" xmlns="" id="{BEB643FD-AA85-4A43-8EBD-AFD10DD987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18" name="Content Placeholder 2">
            <a:extLst>
              <a:ext uri="{FF2B5EF4-FFF2-40B4-BE49-F238E27FC236}">
                <a16:creationId xmlns:a16="http://schemas.microsoft.com/office/drawing/2014/main" xmlns="" id="{9001F313-F798-43BE-AFF0-A68C84C3640D}"/>
              </a:ext>
            </a:extLst>
          </p:cNvPr>
          <p:cNvSpPr>
            <a:spLocks noGrp="1"/>
          </p:cNvSpPr>
          <p:nvPr>
            <p:ph idx="1"/>
          </p:nvPr>
        </p:nvSpPr>
        <p:spPr>
          <a:xfrm>
            <a:off x="5183188" y="457201"/>
            <a:ext cx="6172200" cy="54038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pic>
        <p:nvPicPr>
          <p:cNvPr id="13" name="Picture 12">
            <a:extLst>
              <a:ext uri="{FF2B5EF4-FFF2-40B4-BE49-F238E27FC236}">
                <a16:creationId xmlns:a16="http://schemas.microsoft.com/office/drawing/2014/main" xmlns="" id="{91881DEA-0ECB-4310-ADF5-4337ACB4338B}"/>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Tree>
    <p:extLst>
      <p:ext uri="{BB962C8B-B14F-4D97-AF65-F5344CB8AC3E}">
        <p14:creationId xmlns:p14="http://schemas.microsoft.com/office/powerpoint/2010/main" val="30253102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_0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86299464-ED20-4919-8B3A-2CFAE8DA2347}"/>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itle 1">
            <a:extLst>
              <a:ext uri="{FF2B5EF4-FFF2-40B4-BE49-F238E27FC236}">
                <a16:creationId xmlns:a16="http://schemas.microsoft.com/office/drawing/2014/main" xmlns="" id="{2456FD49-C258-4333-9422-358C976A341C}"/>
              </a:ext>
            </a:extLst>
          </p:cNvPr>
          <p:cNvSpPr>
            <a:spLocks noGrp="1"/>
          </p:cNvSpPr>
          <p:nvPr>
            <p:ph type="ctrTitle" hasCustomPrompt="1"/>
          </p:nvPr>
        </p:nvSpPr>
        <p:spPr>
          <a:xfrm>
            <a:off x="6343650" y="2173288"/>
            <a:ext cx="5143500" cy="2090808"/>
          </a:xfrm>
        </p:spPr>
        <p:txBody>
          <a:bodyPr anchor="b">
            <a:noAutofit/>
          </a:bodyPr>
          <a:lstStyle>
            <a:lvl1pPr algn="l">
              <a:defRPr sz="5400" b="1" cap="all" baseline="0">
                <a:solidFill>
                  <a:schemeClr val="bg1"/>
                </a:solidFill>
                <a:latin typeface="+mj-lt"/>
              </a:defRPr>
            </a:lvl1pPr>
          </a:lstStyle>
          <a:p>
            <a:r>
              <a:rPr lang="en-US" dirty="0"/>
              <a:t>Title comes here</a:t>
            </a:r>
            <a:endParaRPr lang="en-IN" dirty="0"/>
          </a:p>
        </p:txBody>
      </p:sp>
      <p:sp>
        <p:nvSpPr>
          <p:cNvPr id="3" name="Subtitle 2">
            <a:extLst>
              <a:ext uri="{FF2B5EF4-FFF2-40B4-BE49-F238E27FC236}">
                <a16:creationId xmlns:a16="http://schemas.microsoft.com/office/drawing/2014/main" xmlns="" id="{59758E15-A93D-4FB9-843D-1490E27A151B}"/>
              </a:ext>
            </a:extLst>
          </p:cNvPr>
          <p:cNvSpPr>
            <a:spLocks noGrp="1"/>
          </p:cNvSpPr>
          <p:nvPr>
            <p:ph type="subTitle" idx="1"/>
          </p:nvPr>
        </p:nvSpPr>
        <p:spPr>
          <a:xfrm>
            <a:off x="6343650" y="4279971"/>
            <a:ext cx="5143500" cy="503167"/>
          </a:xfrm>
        </p:spPr>
        <p:txBody>
          <a:bodyPr>
            <a:noAutofit/>
          </a:bodyPr>
          <a:lstStyle>
            <a:lvl1pPr marL="0" indent="0" algn="l">
              <a:buNone/>
              <a:defRPr sz="1800" b="0" cap="all"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dirty="0"/>
          </a:p>
        </p:txBody>
      </p:sp>
      <p:sp>
        <p:nvSpPr>
          <p:cNvPr id="13" name="Picture Placeholder 12">
            <a:extLst>
              <a:ext uri="{FF2B5EF4-FFF2-40B4-BE49-F238E27FC236}">
                <a16:creationId xmlns:a16="http://schemas.microsoft.com/office/drawing/2014/main" xmlns="" id="{BCCC559D-0EC3-432C-B397-6897B366DF36}"/>
              </a:ext>
            </a:extLst>
          </p:cNvPr>
          <p:cNvSpPr>
            <a:spLocks noGrp="1"/>
          </p:cNvSpPr>
          <p:nvPr>
            <p:ph type="pic" sz="quarter" idx="10"/>
          </p:nvPr>
        </p:nvSpPr>
        <p:spPr>
          <a:xfrm>
            <a:off x="710812" y="728545"/>
            <a:ext cx="5305661" cy="5305661"/>
          </a:xfrm>
          <a:prstGeom prst="ellipse">
            <a:avLst/>
          </a:prstGeom>
          <a:solidFill>
            <a:schemeClr val="bg2"/>
          </a:solidFill>
        </p:spPr>
        <p:txBody>
          <a:bodyPr anchor="ctr"/>
          <a:lstStyle>
            <a:lvl1pPr marL="0" indent="0" algn="ctr">
              <a:buNone/>
              <a:defRPr/>
            </a:lvl1pPr>
          </a:lstStyle>
          <a:p>
            <a:r>
              <a:rPr lang="en-US" smtClean="0"/>
              <a:t>Drag picture to placeholder or click icon to add</a:t>
            </a:r>
            <a:endParaRPr lang="en-IN" dirty="0"/>
          </a:p>
        </p:txBody>
      </p:sp>
      <p:grpSp>
        <p:nvGrpSpPr>
          <p:cNvPr id="14" name="Group 13">
            <a:extLst>
              <a:ext uri="{FF2B5EF4-FFF2-40B4-BE49-F238E27FC236}">
                <a16:creationId xmlns:a16="http://schemas.microsoft.com/office/drawing/2014/main" xmlns="" id="{0DC2055F-AE3F-46BE-B57E-A0F1A86D1C36}"/>
              </a:ext>
            </a:extLst>
          </p:cNvPr>
          <p:cNvGrpSpPr/>
          <p:nvPr userDrawn="1"/>
        </p:nvGrpSpPr>
        <p:grpSpPr>
          <a:xfrm>
            <a:off x="-1728305" y="-2049517"/>
            <a:ext cx="8917229" cy="10769768"/>
            <a:chOff x="11114088" y="2241550"/>
            <a:chExt cx="1905000" cy="2354263"/>
          </a:xfrm>
          <a:solidFill>
            <a:schemeClr val="bg1">
              <a:alpha val="16000"/>
            </a:schemeClr>
          </a:solidFill>
        </p:grpSpPr>
        <p:sp>
          <p:nvSpPr>
            <p:cNvPr id="15" name="Freeform 5">
              <a:extLst>
                <a:ext uri="{FF2B5EF4-FFF2-40B4-BE49-F238E27FC236}">
                  <a16:creationId xmlns:a16="http://schemas.microsoft.com/office/drawing/2014/main" xmlns=""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6" name="Freeform 6">
              <a:extLst>
                <a:ext uri="{FF2B5EF4-FFF2-40B4-BE49-F238E27FC236}">
                  <a16:creationId xmlns:a16="http://schemas.microsoft.com/office/drawing/2014/main" xmlns=""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grpSp>
      <p:pic>
        <p:nvPicPr>
          <p:cNvPr id="9" name="Picture 8">
            <a:extLst>
              <a:ext uri="{FF2B5EF4-FFF2-40B4-BE49-F238E27FC236}">
                <a16:creationId xmlns:a16="http://schemas.microsoft.com/office/drawing/2014/main" xmlns="" id="{4FE28ACC-E44C-4381-B768-0310810E78D2}"/>
              </a:ext>
            </a:extLst>
          </p:cNvPr>
          <p:cNvPicPr>
            <a:picLocks noChangeAspect="1"/>
          </p:cNvPicPr>
          <p:nvPr userDrawn="1"/>
        </p:nvPicPr>
        <p:blipFill>
          <a:blip r:embed="rId2">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tretch>
            <a:fillRect/>
          </a:stretch>
        </p:blipFill>
        <p:spPr>
          <a:xfrm>
            <a:off x="10015850" y="391862"/>
            <a:ext cx="1745251" cy="673365"/>
          </a:xfrm>
          <a:prstGeom prst="rect">
            <a:avLst/>
          </a:prstGeom>
        </p:spPr>
      </p:pic>
      <p:cxnSp>
        <p:nvCxnSpPr>
          <p:cNvPr id="5" name="Straight Connector 4">
            <a:extLst>
              <a:ext uri="{FF2B5EF4-FFF2-40B4-BE49-F238E27FC236}">
                <a16:creationId xmlns:a16="http://schemas.microsoft.com/office/drawing/2014/main" xmlns="" id="{819AFA09-F4B1-493D-BCAD-FF30C20CD1AA}"/>
              </a:ext>
            </a:extLst>
          </p:cNvPr>
          <p:cNvCxnSpPr/>
          <p:nvPr userDrawn="1"/>
        </p:nvCxnSpPr>
        <p:spPr>
          <a:xfrm>
            <a:off x="6469778" y="4233582"/>
            <a:ext cx="253233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2140839"/>
      </p:ext>
    </p:extLst>
  </p:cSld>
  <p:clrMapOvr>
    <a:masterClrMapping/>
  </p:clrMapOvr>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guide id="3" pos="7333" userDrawn="1">
          <p15:clr>
            <a:srgbClr val="FBAE40"/>
          </p15:clr>
        </p15:guide>
        <p15:guide id="4" pos="362"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with Imag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F9087E09-D75F-4E26-B01E-A1A09BA2EA70}"/>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itle 1">
            <a:extLst>
              <a:ext uri="{FF2B5EF4-FFF2-40B4-BE49-F238E27FC236}">
                <a16:creationId xmlns:a16="http://schemas.microsoft.com/office/drawing/2014/main" xmlns="" id="{AF7A70B7-7ADE-4E0B-B956-363B0B1AA613}"/>
              </a:ext>
            </a:extLst>
          </p:cNvPr>
          <p:cNvSpPr>
            <a:spLocks noGrp="1"/>
          </p:cNvSpPr>
          <p:nvPr>
            <p:ph type="title"/>
          </p:nvPr>
        </p:nvSpPr>
        <p:spPr>
          <a:xfrm>
            <a:off x="831850" y="182563"/>
            <a:ext cx="10515600" cy="940181"/>
          </a:xfrm>
        </p:spPr>
        <p:txBody>
          <a:bodyPr anchor="b">
            <a:noAutofit/>
          </a:bodyPr>
          <a:lstStyle>
            <a:lvl1pPr algn="ctr">
              <a:defRPr sz="4000" b="1" cap="all" baseline="0">
                <a:solidFill>
                  <a:schemeClr val="bg1"/>
                </a:solidFill>
              </a:defRPr>
            </a:lvl1pPr>
          </a:lstStyle>
          <a:p>
            <a:r>
              <a:rPr lang="en-US" smtClean="0"/>
              <a:t>Click to edit Master title style</a:t>
            </a:r>
            <a:endParaRPr lang="en-IN" dirty="0"/>
          </a:p>
        </p:txBody>
      </p:sp>
      <p:sp>
        <p:nvSpPr>
          <p:cNvPr id="3" name="Text Placeholder 2">
            <a:extLst>
              <a:ext uri="{FF2B5EF4-FFF2-40B4-BE49-F238E27FC236}">
                <a16:creationId xmlns:a16="http://schemas.microsoft.com/office/drawing/2014/main" xmlns="" id="{4ACB5603-8A62-4D45-B6EF-0D7E2D5FC4F7}"/>
              </a:ext>
            </a:extLst>
          </p:cNvPr>
          <p:cNvSpPr>
            <a:spLocks noGrp="1"/>
          </p:cNvSpPr>
          <p:nvPr>
            <p:ph type="body" idx="1" hasCustomPrompt="1"/>
          </p:nvPr>
        </p:nvSpPr>
        <p:spPr>
          <a:xfrm>
            <a:off x="2139388" y="1154832"/>
            <a:ext cx="7900525" cy="764460"/>
          </a:xfrm>
        </p:spPr>
        <p:txBody>
          <a:bodyPr>
            <a:noAutofit/>
          </a:bodyPr>
          <a:lstStyle>
            <a:lvl1pPr marL="0" indent="0" algn="ctr">
              <a:buNone/>
              <a:defRPr sz="1800" cap="none" baseline="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Dummy Text Comes Here</a:t>
            </a:r>
          </a:p>
        </p:txBody>
      </p:sp>
      <p:pic>
        <p:nvPicPr>
          <p:cNvPr id="8" name="Picture 7">
            <a:extLst>
              <a:ext uri="{FF2B5EF4-FFF2-40B4-BE49-F238E27FC236}">
                <a16:creationId xmlns:a16="http://schemas.microsoft.com/office/drawing/2014/main" xmlns="" id="{25FC40B0-ED27-47E5-A3C2-32A8418567EE}"/>
              </a:ext>
            </a:extLst>
          </p:cNvPr>
          <p:cNvPicPr>
            <a:picLocks noChangeAspect="1"/>
          </p:cNvPicPr>
          <p:nvPr userDrawn="1"/>
        </p:nvPicPr>
        <p:blipFill>
          <a:blip r:embed="rId2">
            <a:biLevel thresh="25000"/>
            <a:extLst>
              <a:ext uri="{28A0092B-C50C-407E-A947-70E740481C1C}">
                <a14:useLocalDpi xmlns:a14="http://schemas.microsoft.com/office/drawing/2010/main"/>
              </a:ext>
            </a:extLst>
          </a:blip>
          <a:stretch>
            <a:fillRect/>
          </a:stretch>
        </p:blipFill>
        <p:spPr>
          <a:xfrm>
            <a:off x="469638" y="6260507"/>
            <a:ext cx="1075427" cy="414929"/>
          </a:xfrm>
          <a:prstGeom prst="rect">
            <a:avLst/>
          </a:prstGeom>
        </p:spPr>
      </p:pic>
      <p:sp>
        <p:nvSpPr>
          <p:cNvPr id="11" name="Oval 10">
            <a:extLst>
              <a:ext uri="{FF2B5EF4-FFF2-40B4-BE49-F238E27FC236}">
                <a16:creationId xmlns:a16="http://schemas.microsoft.com/office/drawing/2014/main" xmlns="" id="{8931D2A9-0B92-4197-8802-80424C14EA7E}"/>
              </a:ext>
            </a:extLst>
          </p:cNvPr>
          <p:cNvSpPr/>
          <p:nvPr userDrawn="1"/>
        </p:nvSpPr>
        <p:spPr>
          <a:xfrm>
            <a:off x="11371669" y="6409397"/>
            <a:ext cx="280051" cy="28005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Slide Number Placeholder 5">
            <a:extLst>
              <a:ext uri="{FF2B5EF4-FFF2-40B4-BE49-F238E27FC236}">
                <a16:creationId xmlns:a16="http://schemas.microsoft.com/office/drawing/2014/main" xmlns="" id="{533B74B0-30B9-45C2-9AE6-45D1978AAFAE}"/>
              </a:ext>
            </a:extLst>
          </p:cNvPr>
          <p:cNvSpPr>
            <a:spLocks noGrp="1"/>
          </p:cNvSpPr>
          <p:nvPr>
            <p:ph type="sldNum" sz="quarter" idx="12"/>
          </p:nvPr>
        </p:nvSpPr>
        <p:spPr>
          <a:xfrm>
            <a:off x="11363696" y="6455739"/>
            <a:ext cx="294460" cy="187367"/>
          </a:xfrm>
        </p:spPr>
        <p:txBody>
          <a:bodyPr lIns="0" tIns="0" rIns="0" bIns="0"/>
          <a:lstStyle>
            <a:lvl1pPr algn="ctr">
              <a:defRPr sz="900">
                <a:solidFill>
                  <a:srgbClr val="2C567A"/>
                </a:solidFill>
                <a:latin typeface="+mn-lt"/>
              </a:defRPr>
            </a:lvl1pPr>
          </a:lstStyle>
          <a:p>
            <a:fld id="{9EC71654-96A5-4280-94F3-931C61A9F92C}" type="slidenum">
              <a:rPr lang="en-IN" smtClean="0"/>
              <a:pPr/>
              <a:t>‹#›</a:t>
            </a:fld>
            <a:endParaRPr lang="en-IN" dirty="0"/>
          </a:p>
        </p:txBody>
      </p:sp>
      <p:sp>
        <p:nvSpPr>
          <p:cNvPr id="15" name="Picture Placeholder 14">
            <a:extLst>
              <a:ext uri="{FF2B5EF4-FFF2-40B4-BE49-F238E27FC236}">
                <a16:creationId xmlns:a16="http://schemas.microsoft.com/office/drawing/2014/main" xmlns="" id="{B5A30B6B-EEDB-4142-8138-D50F5A307D76}"/>
              </a:ext>
            </a:extLst>
          </p:cNvPr>
          <p:cNvSpPr>
            <a:spLocks noGrp="1"/>
          </p:cNvSpPr>
          <p:nvPr>
            <p:ph type="pic" sz="quarter" idx="13"/>
          </p:nvPr>
        </p:nvSpPr>
        <p:spPr>
          <a:xfrm>
            <a:off x="2993041" y="2270376"/>
            <a:ext cx="6206400" cy="4587625"/>
          </a:xfrm>
          <a:custGeom>
            <a:avLst/>
            <a:gdLst>
              <a:gd name="connsiteX0" fmla="*/ 3103200 w 6206400"/>
              <a:gd name="connsiteY0" fmla="*/ 0 h 4587625"/>
              <a:gd name="connsiteX1" fmla="*/ 6206400 w 6206400"/>
              <a:gd name="connsiteY1" fmla="*/ 3103200 h 4587625"/>
              <a:gd name="connsiteX2" fmla="*/ 5831861 w 6206400"/>
              <a:gd name="connsiteY2" fmla="*/ 4582370 h 4587625"/>
              <a:gd name="connsiteX3" fmla="*/ 5828668 w 6206400"/>
              <a:gd name="connsiteY3" fmla="*/ 4587625 h 4587625"/>
              <a:gd name="connsiteX4" fmla="*/ 377733 w 6206400"/>
              <a:gd name="connsiteY4" fmla="*/ 4587625 h 4587625"/>
              <a:gd name="connsiteX5" fmla="*/ 374540 w 6206400"/>
              <a:gd name="connsiteY5" fmla="*/ 4582370 h 4587625"/>
              <a:gd name="connsiteX6" fmla="*/ 0 w 6206400"/>
              <a:gd name="connsiteY6" fmla="*/ 3103200 h 4587625"/>
              <a:gd name="connsiteX7" fmla="*/ 3103200 w 6206400"/>
              <a:gd name="connsiteY7" fmla="*/ 0 h 458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206400" h="4587625">
                <a:moveTo>
                  <a:pt x="3103200" y="0"/>
                </a:moveTo>
                <a:cubicBezTo>
                  <a:pt x="4817050" y="0"/>
                  <a:pt x="6206400" y="1389350"/>
                  <a:pt x="6206400" y="3103200"/>
                </a:cubicBezTo>
                <a:cubicBezTo>
                  <a:pt x="6206400" y="3638778"/>
                  <a:pt x="6070721" y="4142667"/>
                  <a:pt x="5831861" y="4582370"/>
                </a:cubicBezTo>
                <a:lnTo>
                  <a:pt x="5828668" y="4587625"/>
                </a:lnTo>
                <a:lnTo>
                  <a:pt x="377733" y="4587625"/>
                </a:lnTo>
                <a:lnTo>
                  <a:pt x="374540" y="4582370"/>
                </a:lnTo>
                <a:cubicBezTo>
                  <a:pt x="135679" y="4142667"/>
                  <a:pt x="0" y="3638778"/>
                  <a:pt x="0" y="3103200"/>
                </a:cubicBezTo>
                <a:cubicBezTo>
                  <a:pt x="0" y="1389350"/>
                  <a:pt x="1389350" y="0"/>
                  <a:pt x="3103200" y="0"/>
                </a:cubicBezTo>
                <a:close/>
              </a:path>
            </a:pathLst>
          </a:custGeom>
          <a:solidFill>
            <a:schemeClr val="bg2"/>
          </a:solidFill>
        </p:spPr>
        <p:txBody>
          <a:bodyPr wrap="square" anchor="ctr">
            <a:noAutofit/>
          </a:bodyPr>
          <a:lstStyle>
            <a:lvl1pPr marL="0" indent="0" algn="ctr">
              <a:buNone/>
              <a:defRPr sz="2400"/>
            </a:lvl1pPr>
          </a:lstStyle>
          <a:p>
            <a:r>
              <a:rPr lang="en-US" smtClean="0"/>
              <a:t>Drag picture to placeholder or click icon to add</a:t>
            </a:r>
            <a:endParaRPr lang="en-IN" dirty="0"/>
          </a:p>
        </p:txBody>
      </p:sp>
    </p:spTree>
    <p:extLst>
      <p:ext uri="{BB962C8B-B14F-4D97-AF65-F5344CB8AC3E}">
        <p14:creationId xmlns:p14="http://schemas.microsoft.com/office/powerpoint/2010/main" val="2750495570"/>
      </p:ext>
    </p:extLst>
  </p:cSld>
  <p:clrMapOvr>
    <a:masterClrMapping/>
  </p:clrMapOvr>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with Image">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0FEE9886-36F0-4E06-A3A6-D8F00B0665A1}"/>
              </a:ext>
            </a:extLst>
          </p:cNvPr>
          <p:cNvSpPr>
            <a:spLocks noGrp="1"/>
          </p:cNvSpPr>
          <p:nvPr>
            <p:ph idx="1"/>
          </p:nvPr>
        </p:nvSpPr>
        <p:spPr>
          <a:xfrm>
            <a:off x="538960" y="1825625"/>
            <a:ext cx="4914189" cy="4351338"/>
          </a:xfrm>
        </p:spPr>
        <p:txBody>
          <a:bodyPr lIns="0" tIns="0" rIns="0" bIns="0">
            <a:noAutofit/>
          </a:bodyPr>
          <a:lstStyle>
            <a:lvl1pPr>
              <a:defRPr sz="24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7" name="Rectangle 6">
            <a:extLst>
              <a:ext uri="{FF2B5EF4-FFF2-40B4-BE49-F238E27FC236}">
                <a16:creationId xmlns:a16="http://schemas.microsoft.com/office/drawing/2014/main" xmlns=""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pic>
        <p:nvPicPr>
          <p:cNvPr id="8" name="Picture 7">
            <a:extLst>
              <a:ext uri="{FF2B5EF4-FFF2-40B4-BE49-F238E27FC236}">
                <a16:creationId xmlns:a16="http://schemas.microsoft.com/office/drawing/2014/main" xmlns="" id="{676C557E-B5A7-4416-BCC0-5743550BF152}"/>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grpSp>
        <p:nvGrpSpPr>
          <p:cNvPr id="10" name="Group 9">
            <a:extLst>
              <a:ext uri="{FF2B5EF4-FFF2-40B4-BE49-F238E27FC236}">
                <a16:creationId xmlns:a16="http://schemas.microsoft.com/office/drawing/2014/main" xmlns="" id="{42E17FB3-B5C4-4B3A-A57B-C6493A9D0C66}"/>
              </a:ext>
            </a:extLst>
          </p:cNvPr>
          <p:cNvGrpSpPr/>
          <p:nvPr userDrawn="1"/>
        </p:nvGrpSpPr>
        <p:grpSpPr>
          <a:xfrm rot="8650774">
            <a:off x="5037655" y="4336093"/>
            <a:ext cx="1905000" cy="2354263"/>
            <a:chOff x="11114088" y="2241550"/>
            <a:chExt cx="1905000" cy="2354263"/>
          </a:xfrm>
          <a:solidFill>
            <a:schemeClr val="bg2"/>
          </a:solidFill>
        </p:grpSpPr>
        <p:sp>
          <p:nvSpPr>
            <p:cNvPr id="11" name="Freeform 5">
              <a:extLst>
                <a:ext uri="{FF2B5EF4-FFF2-40B4-BE49-F238E27FC236}">
                  <a16:creationId xmlns:a16="http://schemas.microsoft.com/office/drawing/2014/main" xmlns="" id="{DCA6C454-F761-4265-BB5E-DFD947CC3592}"/>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2" name="Freeform 6">
              <a:extLst>
                <a:ext uri="{FF2B5EF4-FFF2-40B4-BE49-F238E27FC236}">
                  <a16:creationId xmlns:a16="http://schemas.microsoft.com/office/drawing/2014/main" xmlns="" id="{6B853B2F-9E1C-4AC4-9344-8610498D5B52}"/>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3" name="Freeform 7">
              <a:extLst>
                <a:ext uri="{FF2B5EF4-FFF2-40B4-BE49-F238E27FC236}">
                  <a16:creationId xmlns:a16="http://schemas.microsoft.com/office/drawing/2014/main" xmlns="" id="{B7FCC84B-2235-4948-8277-8363DFC691A4}"/>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grpSp>
      <p:sp>
        <p:nvSpPr>
          <p:cNvPr id="15" name="Oval 14">
            <a:extLst>
              <a:ext uri="{FF2B5EF4-FFF2-40B4-BE49-F238E27FC236}">
                <a16:creationId xmlns:a16="http://schemas.microsoft.com/office/drawing/2014/main" xmlns="" id="{EF515B4A-CB20-4847-8E00-0DD66F1FEBB4}"/>
              </a:ext>
            </a:extLst>
          </p:cNvPr>
          <p:cNvSpPr/>
          <p:nvPr userDrawn="1"/>
        </p:nvSpPr>
        <p:spPr>
          <a:xfrm>
            <a:off x="11371669" y="6409397"/>
            <a:ext cx="280051" cy="2800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6" name="Slide Number Placeholder 5">
            <a:extLst>
              <a:ext uri="{FF2B5EF4-FFF2-40B4-BE49-F238E27FC236}">
                <a16:creationId xmlns:a16="http://schemas.microsoft.com/office/drawing/2014/main" xmlns=""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IN" smtClean="0"/>
              <a:pPr/>
              <a:t>‹#›</a:t>
            </a:fld>
            <a:endParaRPr lang="en-IN" dirty="0"/>
          </a:p>
        </p:txBody>
      </p:sp>
      <p:sp>
        <p:nvSpPr>
          <p:cNvPr id="23" name="Picture Placeholder 22">
            <a:extLst>
              <a:ext uri="{FF2B5EF4-FFF2-40B4-BE49-F238E27FC236}">
                <a16:creationId xmlns:a16="http://schemas.microsoft.com/office/drawing/2014/main" xmlns="" id="{26619E66-5354-4D60-8529-27917AC037C0}"/>
              </a:ext>
            </a:extLst>
          </p:cNvPr>
          <p:cNvSpPr>
            <a:spLocks noGrp="1"/>
          </p:cNvSpPr>
          <p:nvPr>
            <p:ph type="pic" sz="quarter" idx="13"/>
          </p:nvPr>
        </p:nvSpPr>
        <p:spPr>
          <a:xfrm>
            <a:off x="5884648" y="0"/>
            <a:ext cx="6307353" cy="5780372"/>
          </a:xfrm>
          <a:custGeom>
            <a:avLst/>
            <a:gdLst>
              <a:gd name="connsiteX0" fmla="*/ 760444 w 6307353"/>
              <a:gd name="connsiteY0" fmla="*/ 0 h 5780372"/>
              <a:gd name="connsiteX1" fmla="*/ 6307353 w 6307353"/>
              <a:gd name="connsiteY1" fmla="*/ 0 h 5780372"/>
              <a:gd name="connsiteX2" fmla="*/ 6307353 w 6307353"/>
              <a:gd name="connsiteY2" fmla="*/ 4515612 h 5780372"/>
              <a:gd name="connsiteX3" fmla="*/ 6110746 w 6307353"/>
              <a:gd name="connsiteY3" fmla="*/ 4731934 h 5780372"/>
              <a:gd name="connsiteX4" fmla="*/ 3579592 w 6307353"/>
              <a:gd name="connsiteY4" fmla="*/ 5780372 h 5780372"/>
              <a:gd name="connsiteX5" fmla="*/ 0 w 6307353"/>
              <a:gd name="connsiteY5" fmla="*/ 2200780 h 5780372"/>
              <a:gd name="connsiteX6" fmla="*/ 611338 w 6307353"/>
              <a:gd name="connsiteY6" fmla="*/ 199396 h 57803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07353" h="5780372">
                <a:moveTo>
                  <a:pt x="760444" y="0"/>
                </a:moveTo>
                <a:lnTo>
                  <a:pt x="6307353" y="0"/>
                </a:lnTo>
                <a:lnTo>
                  <a:pt x="6307353" y="4515612"/>
                </a:lnTo>
                <a:lnTo>
                  <a:pt x="6110746" y="4731934"/>
                </a:lnTo>
                <a:cubicBezTo>
                  <a:pt x="5462967" y="5379713"/>
                  <a:pt x="4568069" y="5780372"/>
                  <a:pt x="3579592" y="5780372"/>
                </a:cubicBezTo>
                <a:cubicBezTo>
                  <a:pt x="1602638" y="5780372"/>
                  <a:pt x="0" y="4177734"/>
                  <a:pt x="0" y="2200780"/>
                </a:cubicBezTo>
                <a:cubicBezTo>
                  <a:pt x="0" y="1459422"/>
                  <a:pt x="225371" y="770703"/>
                  <a:pt x="611338" y="199396"/>
                </a:cubicBezTo>
                <a:close/>
              </a:path>
            </a:pathLst>
          </a:custGeom>
          <a:solidFill>
            <a:schemeClr val="bg2"/>
          </a:solidFill>
        </p:spPr>
        <p:txBody>
          <a:bodyPr wrap="square" anchor="ctr">
            <a:noAutofit/>
          </a:bodyPr>
          <a:lstStyle>
            <a:lvl1pPr marL="0" indent="0" algn="ctr">
              <a:buNone/>
              <a:defRPr/>
            </a:lvl1pPr>
          </a:lstStyle>
          <a:p>
            <a:r>
              <a:rPr lang="en-US" smtClean="0"/>
              <a:t>Drag picture to placeholder or click icon to add</a:t>
            </a:r>
            <a:endParaRPr lang="en-IN" dirty="0"/>
          </a:p>
        </p:txBody>
      </p:sp>
      <p:sp>
        <p:nvSpPr>
          <p:cNvPr id="14" name="Title 1">
            <a:extLst>
              <a:ext uri="{FF2B5EF4-FFF2-40B4-BE49-F238E27FC236}">
                <a16:creationId xmlns:a16="http://schemas.microsoft.com/office/drawing/2014/main" xmlns="" id="{2E646B4F-6CCB-724C-9D5E-6D5770023939}"/>
              </a:ext>
            </a:extLst>
          </p:cNvPr>
          <p:cNvSpPr>
            <a:spLocks noGrp="1"/>
          </p:cNvSpPr>
          <p:nvPr>
            <p:ph type="title"/>
          </p:nvPr>
        </p:nvSpPr>
        <p:spPr>
          <a:xfrm>
            <a:off x="515938" y="499595"/>
            <a:ext cx="4937211" cy="1325563"/>
          </a:xfrm>
        </p:spPr>
        <p:txBody>
          <a:bodyPr lIns="0" tIns="0" rIns="0" bIns="0">
            <a:noAutofit/>
          </a:bodyPr>
          <a:lstStyle>
            <a:lvl1pPr>
              <a:defRPr sz="3200" b="1" cap="all" baseline="0"/>
            </a:lvl1pPr>
          </a:lstStyle>
          <a:p>
            <a:r>
              <a:rPr lang="en-US" smtClean="0"/>
              <a:t>Click to edit Master title style</a:t>
            </a:r>
            <a:endParaRPr lang="en-IN" dirty="0"/>
          </a:p>
        </p:txBody>
      </p:sp>
    </p:spTree>
    <p:extLst>
      <p:ext uri="{BB962C8B-B14F-4D97-AF65-F5344CB8AC3E}">
        <p14:creationId xmlns:p14="http://schemas.microsoft.com/office/powerpoint/2010/main" val="16962084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0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2970CD0-696D-4313-96BA-4AA72C813BD0}"/>
              </a:ext>
            </a:extLst>
          </p:cNvPr>
          <p:cNvSpPr>
            <a:spLocks noGrp="1"/>
          </p:cNvSpPr>
          <p:nvPr>
            <p:ph type="title"/>
          </p:nvPr>
        </p:nvSpPr>
        <p:spPr>
          <a:xfrm>
            <a:off x="515938" y="499595"/>
            <a:ext cx="4937211" cy="1325563"/>
          </a:xfrm>
        </p:spPr>
        <p:txBody>
          <a:bodyPr lIns="0" tIns="0" rIns="0" bIns="0">
            <a:noAutofit/>
          </a:bodyPr>
          <a:lstStyle>
            <a:lvl1pPr>
              <a:defRPr sz="3200" b="1" cap="all" baseline="0"/>
            </a:lvl1pPr>
          </a:lstStyle>
          <a:p>
            <a:r>
              <a:rPr lang="en-US" smtClean="0"/>
              <a:t>Click to edit Master title style</a:t>
            </a:r>
            <a:endParaRPr lang="en-IN" dirty="0"/>
          </a:p>
        </p:txBody>
      </p:sp>
      <p:sp>
        <p:nvSpPr>
          <p:cNvPr id="3" name="Content Placeholder 2">
            <a:extLst>
              <a:ext uri="{FF2B5EF4-FFF2-40B4-BE49-F238E27FC236}">
                <a16:creationId xmlns:a16="http://schemas.microsoft.com/office/drawing/2014/main" xmlns="" id="{0FEE9886-36F0-4E06-A3A6-D8F00B0665A1}"/>
              </a:ext>
            </a:extLst>
          </p:cNvPr>
          <p:cNvSpPr>
            <a:spLocks noGrp="1"/>
          </p:cNvSpPr>
          <p:nvPr>
            <p:ph idx="1"/>
          </p:nvPr>
        </p:nvSpPr>
        <p:spPr>
          <a:xfrm>
            <a:off x="538960" y="1825625"/>
            <a:ext cx="4914189" cy="4351338"/>
          </a:xfrm>
        </p:spPr>
        <p:txBody>
          <a:bodyPr lIns="0" tIns="0" rIns="0" bIns="0">
            <a:noAutofit/>
          </a:bodyPr>
          <a:lstStyle>
            <a:lvl1pPr>
              <a:defRPr sz="24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7" name="Rectangle 6">
            <a:extLst>
              <a:ext uri="{FF2B5EF4-FFF2-40B4-BE49-F238E27FC236}">
                <a16:creationId xmlns:a16="http://schemas.microsoft.com/office/drawing/2014/main" xmlns=""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pic>
        <p:nvPicPr>
          <p:cNvPr id="8" name="Picture 7">
            <a:extLst>
              <a:ext uri="{FF2B5EF4-FFF2-40B4-BE49-F238E27FC236}">
                <a16:creationId xmlns:a16="http://schemas.microsoft.com/office/drawing/2014/main" xmlns="" id="{676C557E-B5A7-4416-BCC0-5743550BF152}"/>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15" name="Oval 14">
            <a:extLst>
              <a:ext uri="{FF2B5EF4-FFF2-40B4-BE49-F238E27FC236}">
                <a16:creationId xmlns:a16="http://schemas.microsoft.com/office/drawing/2014/main" xmlns="" id="{EF515B4A-CB20-4847-8E00-0DD66F1FEBB4}"/>
              </a:ext>
            </a:extLst>
          </p:cNvPr>
          <p:cNvSpPr/>
          <p:nvPr userDrawn="1"/>
        </p:nvSpPr>
        <p:spPr>
          <a:xfrm>
            <a:off x="11371669" y="6409397"/>
            <a:ext cx="280051" cy="2800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6" name="Slide Number Placeholder 5">
            <a:extLst>
              <a:ext uri="{FF2B5EF4-FFF2-40B4-BE49-F238E27FC236}">
                <a16:creationId xmlns:a16="http://schemas.microsoft.com/office/drawing/2014/main" xmlns=""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IN" smtClean="0"/>
              <a:pPr/>
              <a:t>‹#›</a:t>
            </a:fld>
            <a:endParaRPr lang="en-IN" dirty="0"/>
          </a:p>
        </p:txBody>
      </p:sp>
      <p:sp>
        <p:nvSpPr>
          <p:cNvPr id="14" name="Rectangle 13">
            <a:extLst>
              <a:ext uri="{FF2B5EF4-FFF2-40B4-BE49-F238E27FC236}">
                <a16:creationId xmlns:a16="http://schemas.microsoft.com/office/drawing/2014/main" xmlns="" id="{9D415693-E2CB-4DB4-B07C-2F96B0CAB302}"/>
              </a:ext>
            </a:extLst>
          </p:cNvPr>
          <p:cNvSpPr/>
          <p:nvPr userDrawn="1"/>
        </p:nvSpPr>
        <p:spPr>
          <a:xfrm>
            <a:off x="7854462" y="988536"/>
            <a:ext cx="4329129" cy="4880927"/>
          </a:xfrm>
          <a:prstGeom prst="rect">
            <a:avLst/>
          </a:prstGeom>
          <a:solidFill>
            <a:schemeClr val="accent1"/>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Oval 3">
            <a:extLst>
              <a:ext uri="{FF2B5EF4-FFF2-40B4-BE49-F238E27FC236}">
                <a16:creationId xmlns:a16="http://schemas.microsoft.com/office/drawing/2014/main" xmlns="" id="{14C1BF67-E354-4E04-8F94-BABF2B7D1AFB}"/>
              </a:ext>
            </a:extLst>
          </p:cNvPr>
          <p:cNvSpPr/>
          <p:nvPr userDrawn="1"/>
        </p:nvSpPr>
        <p:spPr>
          <a:xfrm>
            <a:off x="5107816" y="633613"/>
            <a:ext cx="5571908" cy="5571906"/>
          </a:xfrm>
          <a:prstGeom prst="ellipse">
            <a:avLst/>
          </a:prstGeom>
          <a:solidFill>
            <a:schemeClr val="bg2">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8" name="Picture Placeholder 5">
            <a:extLst>
              <a:ext uri="{FF2B5EF4-FFF2-40B4-BE49-F238E27FC236}">
                <a16:creationId xmlns:a16="http://schemas.microsoft.com/office/drawing/2014/main" xmlns="" id="{FF6AC390-6F85-4B64-AE7A-E8E0D8FC89CF}"/>
              </a:ext>
            </a:extLst>
          </p:cNvPr>
          <p:cNvSpPr>
            <a:spLocks noGrp="1"/>
          </p:cNvSpPr>
          <p:nvPr>
            <p:ph type="pic" sz="quarter" idx="13"/>
          </p:nvPr>
        </p:nvSpPr>
        <p:spPr>
          <a:xfrm>
            <a:off x="5455212" y="988536"/>
            <a:ext cx="4884848" cy="4884848"/>
          </a:xfrm>
          <a:prstGeom prst="ellipse">
            <a:avLst/>
          </a:prstGeom>
          <a:solidFill>
            <a:schemeClr val="bg1">
              <a:lumMod val="85000"/>
            </a:schemeClr>
          </a:solidFill>
        </p:spPr>
        <p:txBody>
          <a:bodyPr anchor="ctr"/>
          <a:lstStyle>
            <a:lvl1pPr marL="0" indent="0" algn="ctr">
              <a:buNone/>
              <a:defRPr/>
            </a:lvl1pPr>
          </a:lstStyle>
          <a:p>
            <a:r>
              <a:rPr lang="en-US" smtClean="0"/>
              <a:t>Drag picture to placeholder or click icon to add</a:t>
            </a:r>
            <a:endParaRPr lang="en-IN" dirty="0"/>
          </a:p>
        </p:txBody>
      </p:sp>
    </p:spTree>
    <p:extLst>
      <p:ext uri="{BB962C8B-B14F-4D97-AF65-F5344CB8AC3E}">
        <p14:creationId xmlns:p14="http://schemas.microsoft.com/office/powerpoint/2010/main" val="19699861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03">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xmlns="" id="{12E4E194-63F1-4D43-AC02-75733DF045E9}"/>
              </a:ext>
            </a:extLst>
          </p:cNvPr>
          <p:cNvSpPr/>
          <p:nvPr userDrawn="1"/>
        </p:nvSpPr>
        <p:spPr>
          <a:xfrm>
            <a:off x="8308181" y="1630018"/>
            <a:ext cx="3883819" cy="437321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2" name="Oval 21">
            <a:extLst>
              <a:ext uri="{FF2B5EF4-FFF2-40B4-BE49-F238E27FC236}">
                <a16:creationId xmlns:a16="http://schemas.microsoft.com/office/drawing/2014/main" xmlns="" id="{E799E3E2-888B-2343-9A63-F84C03265CB5}"/>
              </a:ext>
            </a:extLst>
          </p:cNvPr>
          <p:cNvSpPr>
            <a:spLocks noChangeAspect="1"/>
          </p:cNvSpPr>
          <p:nvPr userDrawn="1"/>
        </p:nvSpPr>
        <p:spPr>
          <a:xfrm>
            <a:off x="9833702" y="1823757"/>
            <a:ext cx="832104" cy="832104"/>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Picture Placeholder 11">
            <a:extLst>
              <a:ext uri="{FF2B5EF4-FFF2-40B4-BE49-F238E27FC236}">
                <a16:creationId xmlns:a16="http://schemas.microsoft.com/office/drawing/2014/main" xmlns="" id="{8FEDE8EF-5B7A-A741-9A56-D365CAE01B62}"/>
              </a:ext>
            </a:extLst>
          </p:cNvPr>
          <p:cNvSpPr>
            <a:spLocks noGrp="1"/>
          </p:cNvSpPr>
          <p:nvPr>
            <p:ph type="pic" sz="quarter" idx="19" hasCustomPrompt="1"/>
          </p:nvPr>
        </p:nvSpPr>
        <p:spPr>
          <a:xfrm>
            <a:off x="9998318" y="1988373"/>
            <a:ext cx="502873" cy="502873"/>
          </a:xfrm>
          <a:prstGeom prst="rect">
            <a:avLst/>
          </a:prstGeom>
          <a:noFill/>
        </p:spPr>
        <p:txBody>
          <a:bodyPr lIns="0" rIns="0" anchor="ctr">
            <a:noAutofit/>
          </a:bodyPr>
          <a:lstStyle>
            <a:lvl1pPr marL="0" indent="0" algn="ctr">
              <a:buNone/>
              <a:defRPr sz="1100">
                <a:solidFill>
                  <a:schemeClr val="bg1"/>
                </a:solidFill>
              </a:defRPr>
            </a:lvl1pPr>
          </a:lstStyle>
          <a:p>
            <a:r>
              <a:rPr lang="en-IN" dirty="0"/>
              <a:t>icon</a:t>
            </a:r>
          </a:p>
        </p:txBody>
      </p:sp>
      <p:sp>
        <p:nvSpPr>
          <p:cNvPr id="9" name="Rectangle 8">
            <a:extLst>
              <a:ext uri="{FF2B5EF4-FFF2-40B4-BE49-F238E27FC236}">
                <a16:creationId xmlns:a16="http://schemas.microsoft.com/office/drawing/2014/main" xmlns="" id="{3755C1FB-E61C-4BBC-8179-D34908DEA1B6}"/>
              </a:ext>
            </a:extLst>
          </p:cNvPr>
          <p:cNvSpPr/>
          <p:nvPr userDrawn="1"/>
        </p:nvSpPr>
        <p:spPr>
          <a:xfrm>
            <a:off x="0" y="1630018"/>
            <a:ext cx="3883819" cy="437321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 name="Oval 3">
            <a:extLst>
              <a:ext uri="{FF2B5EF4-FFF2-40B4-BE49-F238E27FC236}">
                <a16:creationId xmlns:a16="http://schemas.microsoft.com/office/drawing/2014/main" xmlns="" id="{8C1E0992-271E-4948-9461-C7AA54AF8FEA}"/>
              </a:ext>
            </a:extLst>
          </p:cNvPr>
          <p:cNvSpPr>
            <a:spLocks noChangeAspect="1"/>
          </p:cNvSpPr>
          <p:nvPr userDrawn="1"/>
        </p:nvSpPr>
        <p:spPr>
          <a:xfrm>
            <a:off x="1526011" y="1823757"/>
            <a:ext cx="832104" cy="832104"/>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xmlns="" id="{32970CD0-696D-4313-96BA-4AA72C813BD0}"/>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smtClean="0"/>
              <a:t>Click to edit Master title style</a:t>
            </a:r>
            <a:endParaRPr lang="en-IN" dirty="0"/>
          </a:p>
        </p:txBody>
      </p:sp>
      <p:sp>
        <p:nvSpPr>
          <p:cNvPr id="3" name="Content Placeholder 2">
            <a:extLst>
              <a:ext uri="{FF2B5EF4-FFF2-40B4-BE49-F238E27FC236}">
                <a16:creationId xmlns:a16="http://schemas.microsoft.com/office/drawing/2014/main" xmlns="" id="{0FEE9886-36F0-4E06-A3A6-D8F00B0665A1}"/>
              </a:ext>
            </a:extLst>
          </p:cNvPr>
          <p:cNvSpPr>
            <a:spLocks noGrp="1"/>
          </p:cNvSpPr>
          <p:nvPr>
            <p:ph idx="1"/>
          </p:nvPr>
        </p:nvSpPr>
        <p:spPr>
          <a:xfrm>
            <a:off x="219126" y="3207024"/>
            <a:ext cx="3445566" cy="2504663"/>
          </a:xfrm>
        </p:spPr>
        <p:txBody>
          <a:bodyPr lIns="0" tIns="0" rIns="0" bIns="0">
            <a:norm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smtClean="0"/>
              <a:t>Click to edit Master text styles</a:t>
            </a:r>
          </a:p>
        </p:txBody>
      </p:sp>
      <p:sp>
        <p:nvSpPr>
          <p:cNvPr id="7" name="Rectangle 6">
            <a:extLst>
              <a:ext uri="{FF2B5EF4-FFF2-40B4-BE49-F238E27FC236}">
                <a16:creationId xmlns:a16="http://schemas.microsoft.com/office/drawing/2014/main" xmlns=""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pic>
        <p:nvPicPr>
          <p:cNvPr id="8" name="Picture 7">
            <a:extLst>
              <a:ext uri="{FF2B5EF4-FFF2-40B4-BE49-F238E27FC236}">
                <a16:creationId xmlns:a16="http://schemas.microsoft.com/office/drawing/2014/main" xmlns="" id="{676C557E-B5A7-4416-BCC0-5743550BF152}"/>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15" name="Oval 14">
            <a:extLst>
              <a:ext uri="{FF2B5EF4-FFF2-40B4-BE49-F238E27FC236}">
                <a16:creationId xmlns:a16="http://schemas.microsoft.com/office/drawing/2014/main" xmlns="" id="{EF515B4A-CB20-4847-8E00-0DD66F1FEBB4}"/>
              </a:ext>
            </a:extLst>
          </p:cNvPr>
          <p:cNvSpPr/>
          <p:nvPr userDrawn="1"/>
        </p:nvSpPr>
        <p:spPr>
          <a:xfrm>
            <a:off x="11371669" y="6409397"/>
            <a:ext cx="280051" cy="2800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6" name="Slide Number Placeholder 5">
            <a:extLst>
              <a:ext uri="{FF2B5EF4-FFF2-40B4-BE49-F238E27FC236}">
                <a16:creationId xmlns:a16="http://schemas.microsoft.com/office/drawing/2014/main" xmlns=""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IN" smtClean="0"/>
              <a:pPr/>
              <a:t>‹#›</a:t>
            </a:fld>
            <a:endParaRPr lang="en-IN" dirty="0"/>
          </a:p>
        </p:txBody>
      </p:sp>
      <p:sp>
        <p:nvSpPr>
          <p:cNvPr id="6" name="Picture Placeholder 5">
            <a:extLst>
              <a:ext uri="{FF2B5EF4-FFF2-40B4-BE49-F238E27FC236}">
                <a16:creationId xmlns:a16="http://schemas.microsoft.com/office/drawing/2014/main" xmlns="" id="{35B71D50-AA4B-4E0C-8F6A-0F64F2C8A8C7}"/>
              </a:ext>
            </a:extLst>
          </p:cNvPr>
          <p:cNvSpPr>
            <a:spLocks noGrp="1"/>
          </p:cNvSpPr>
          <p:nvPr>
            <p:ph type="pic" sz="quarter" idx="13"/>
          </p:nvPr>
        </p:nvSpPr>
        <p:spPr>
          <a:xfrm>
            <a:off x="3883819" y="1630018"/>
            <a:ext cx="4424362" cy="4373217"/>
          </a:xfrm>
          <a:solidFill>
            <a:schemeClr val="bg2">
              <a:lumMod val="90000"/>
            </a:schemeClr>
          </a:solidFill>
        </p:spPr>
        <p:txBody>
          <a:bodyPr anchor="ctr"/>
          <a:lstStyle>
            <a:lvl1pPr marL="0" indent="0" algn="ctr">
              <a:buNone/>
              <a:defRPr/>
            </a:lvl1pPr>
          </a:lstStyle>
          <a:p>
            <a:r>
              <a:rPr lang="en-US" smtClean="0"/>
              <a:t>Drag picture to placeholder or click icon to add</a:t>
            </a:r>
            <a:endParaRPr lang="en-IN" dirty="0"/>
          </a:p>
        </p:txBody>
      </p:sp>
      <p:sp>
        <p:nvSpPr>
          <p:cNvPr id="17" name="Content Placeholder 2">
            <a:extLst>
              <a:ext uri="{FF2B5EF4-FFF2-40B4-BE49-F238E27FC236}">
                <a16:creationId xmlns:a16="http://schemas.microsoft.com/office/drawing/2014/main" xmlns="" id="{147C9C38-5B17-467D-B581-EF28ECB11E80}"/>
              </a:ext>
            </a:extLst>
          </p:cNvPr>
          <p:cNvSpPr>
            <a:spLocks noGrp="1"/>
          </p:cNvSpPr>
          <p:nvPr>
            <p:ph idx="14"/>
          </p:nvPr>
        </p:nvSpPr>
        <p:spPr>
          <a:xfrm>
            <a:off x="8527490" y="3207024"/>
            <a:ext cx="3445200" cy="2504663"/>
          </a:xfrm>
        </p:spPr>
        <p:txBody>
          <a:bodyPr lIns="0" tIns="0" rIns="0" bIns="0">
            <a:norm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smtClean="0"/>
              <a:t>Click to edit Master text styles</a:t>
            </a:r>
          </a:p>
        </p:txBody>
      </p:sp>
      <p:sp>
        <p:nvSpPr>
          <p:cNvPr id="20" name="Content Placeholder 2">
            <a:extLst>
              <a:ext uri="{FF2B5EF4-FFF2-40B4-BE49-F238E27FC236}">
                <a16:creationId xmlns:a16="http://schemas.microsoft.com/office/drawing/2014/main" xmlns="" id="{FEB88DD7-AEB5-4718-AF2D-28B5B91ED715}"/>
              </a:ext>
            </a:extLst>
          </p:cNvPr>
          <p:cNvSpPr>
            <a:spLocks noGrp="1"/>
          </p:cNvSpPr>
          <p:nvPr>
            <p:ph idx="15"/>
          </p:nvPr>
        </p:nvSpPr>
        <p:spPr>
          <a:xfrm>
            <a:off x="219126" y="2711636"/>
            <a:ext cx="3445566" cy="495389"/>
          </a:xfrm>
        </p:spPr>
        <p:txBody>
          <a:bodyPr lIns="0" tIns="0" rIns="0" bIns="0" anchor="ctr">
            <a:noAutofit/>
          </a:bodyPr>
          <a:lstStyle>
            <a:lvl1pPr marL="0" indent="0" algn="ctr">
              <a:buNone/>
              <a:defRPr sz="1800" b="1" cap="all" baseline="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smtClean="0"/>
              <a:t>Click to edit Master text styles</a:t>
            </a:r>
          </a:p>
        </p:txBody>
      </p:sp>
      <p:sp>
        <p:nvSpPr>
          <p:cNvPr id="21" name="Content Placeholder 2">
            <a:extLst>
              <a:ext uri="{FF2B5EF4-FFF2-40B4-BE49-F238E27FC236}">
                <a16:creationId xmlns:a16="http://schemas.microsoft.com/office/drawing/2014/main" xmlns="" id="{F694448B-800C-40EF-8F61-18C018E8374C}"/>
              </a:ext>
            </a:extLst>
          </p:cNvPr>
          <p:cNvSpPr>
            <a:spLocks noGrp="1"/>
          </p:cNvSpPr>
          <p:nvPr>
            <p:ph idx="16"/>
          </p:nvPr>
        </p:nvSpPr>
        <p:spPr>
          <a:xfrm>
            <a:off x="8527124" y="2711636"/>
            <a:ext cx="3445566" cy="495389"/>
          </a:xfrm>
        </p:spPr>
        <p:txBody>
          <a:bodyPr lIns="0" tIns="0" rIns="0" bIns="0" anchor="ctr">
            <a:noAutofit/>
          </a:bodyPr>
          <a:lstStyle>
            <a:lvl1pPr marL="0" indent="0" algn="ctr">
              <a:buNone/>
              <a:defRPr sz="1800" b="1" cap="all" baseline="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smtClean="0"/>
              <a:t>Click to edit Master text styles</a:t>
            </a:r>
          </a:p>
        </p:txBody>
      </p:sp>
      <p:sp>
        <p:nvSpPr>
          <p:cNvPr id="12" name="Picture Placeholder 11">
            <a:extLst>
              <a:ext uri="{FF2B5EF4-FFF2-40B4-BE49-F238E27FC236}">
                <a16:creationId xmlns:a16="http://schemas.microsoft.com/office/drawing/2014/main" xmlns="" id="{483B974E-5202-4EAD-9D55-4129C84BAE87}"/>
              </a:ext>
            </a:extLst>
          </p:cNvPr>
          <p:cNvSpPr>
            <a:spLocks noGrp="1"/>
          </p:cNvSpPr>
          <p:nvPr>
            <p:ph type="pic" sz="quarter" idx="17" hasCustomPrompt="1"/>
          </p:nvPr>
        </p:nvSpPr>
        <p:spPr>
          <a:xfrm>
            <a:off x="1690627" y="1988373"/>
            <a:ext cx="502873" cy="502873"/>
          </a:xfrm>
          <a:prstGeom prst="rect">
            <a:avLst/>
          </a:prstGeom>
          <a:noFill/>
        </p:spPr>
        <p:txBody>
          <a:bodyPr lIns="0" rIns="0" anchor="ctr">
            <a:noAutofit/>
          </a:bodyPr>
          <a:lstStyle>
            <a:lvl1pPr marL="0" indent="0" algn="ctr">
              <a:buNone/>
              <a:defRPr sz="1100">
                <a:solidFill>
                  <a:schemeClr val="bg1"/>
                </a:solidFill>
              </a:defRPr>
            </a:lvl1pPr>
          </a:lstStyle>
          <a:p>
            <a:r>
              <a:rPr lang="en-IN" dirty="0"/>
              <a:t>icon</a:t>
            </a:r>
          </a:p>
        </p:txBody>
      </p:sp>
    </p:spTree>
    <p:extLst>
      <p:ext uri="{BB962C8B-B14F-4D97-AF65-F5344CB8AC3E}">
        <p14:creationId xmlns:p14="http://schemas.microsoft.com/office/powerpoint/2010/main" val="17410332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Layout">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xmlns="" id="{1B6EB0C6-606C-4AFB-8FF8-AB43606B95BD}"/>
              </a:ext>
            </a:extLst>
          </p:cNvPr>
          <p:cNvSpPr/>
          <p:nvPr userDrawn="1"/>
        </p:nvSpPr>
        <p:spPr>
          <a:xfrm>
            <a:off x="6599236" y="4707908"/>
            <a:ext cx="5592763" cy="100647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 name="Rectangle 3">
            <a:extLst>
              <a:ext uri="{FF2B5EF4-FFF2-40B4-BE49-F238E27FC236}">
                <a16:creationId xmlns:a16="http://schemas.microsoft.com/office/drawing/2014/main" xmlns="" id="{25CE6D5A-A5C0-4B12-A26A-691D5743FA5C}"/>
              </a:ext>
            </a:extLst>
          </p:cNvPr>
          <p:cNvSpPr/>
          <p:nvPr userDrawn="1"/>
        </p:nvSpPr>
        <p:spPr>
          <a:xfrm>
            <a:off x="-82063" y="1648186"/>
            <a:ext cx="5709139" cy="100647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itle 1">
            <a:extLst>
              <a:ext uri="{FF2B5EF4-FFF2-40B4-BE49-F238E27FC236}">
                <a16:creationId xmlns:a16="http://schemas.microsoft.com/office/drawing/2014/main" xmlns="" id="{32970CD0-696D-4313-96BA-4AA72C813BD0}"/>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smtClean="0"/>
              <a:t>Click to edit Master title style</a:t>
            </a:r>
            <a:endParaRPr lang="en-IN" dirty="0"/>
          </a:p>
        </p:txBody>
      </p:sp>
      <p:sp>
        <p:nvSpPr>
          <p:cNvPr id="3" name="Content Placeholder 2">
            <a:extLst>
              <a:ext uri="{FF2B5EF4-FFF2-40B4-BE49-F238E27FC236}">
                <a16:creationId xmlns:a16="http://schemas.microsoft.com/office/drawing/2014/main" xmlns="" id="{0FEE9886-36F0-4E06-A3A6-D8F00B0665A1}"/>
              </a:ext>
            </a:extLst>
          </p:cNvPr>
          <p:cNvSpPr>
            <a:spLocks noGrp="1"/>
          </p:cNvSpPr>
          <p:nvPr>
            <p:ph idx="1"/>
          </p:nvPr>
        </p:nvSpPr>
        <p:spPr>
          <a:xfrm>
            <a:off x="680934" y="2863158"/>
            <a:ext cx="4074002" cy="2846648"/>
          </a:xfrm>
        </p:spPr>
        <p:txBody>
          <a:bodyPr lIns="0" tIns="0" rIns="0" bIns="0">
            <a:noAutofit/>
          </a:bodyPr>
          <a:lstStyle>
            <a:lvl1pPr marL="0" indent="0" algn="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smtClean="0"/>
              <a:t>Click to edit Master text styles</a:t>
            </a:r>
          </a:p>
        </p:txBody>
      </p:sp>
      <p:sp>
        <p:nvSpPr>
          <p:cNvPr id="7" name="Rectangle 6">
            <a:extLst>
              <a:ext uri="{FF2B5EF4-FFF2-40B4-BE49-F238E27FC236}">
                <a16:creationId xmlns:a16="http://schemas.microsoft.com/office/drawing/2014/main" xmlns=""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2"/>
              </a:solidFill>
            </a:endParaRPr>
          </a:p>
        </p:txBody>
      </p:sp>
      <p:pic>
        <p:nvPicPr>
          <p:cNvPr id="8" name="Picture 7">
            <a:extLst>
              <a:ext uri="{FF2B5EF4-FFF2-40B4-BE49-F238E27FC236}">
                <a16:creationId xmlns:a16="http://schemas.microsoft.com/office/drawing/2014/main" xmlns="" id="{676C557E-B5A7-4416-BCC0-5743550BF152}"/>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15" name="Oval 14">
            <a:extLst>
              <a:ext uri="{FF2B5EF4-FFF2-40B4-BE49-F238E27FC236}">
                <a16:creationId xmlns:a16="http://schemas.microsoft.com/office/drawing/2014/main" xmlns="" id="{EF515B4A-CB20-4847-8E00-0DD66F1FEBB4}"/>
              </a:ext>
            </a:extLst>
          </p:cNvPr>
          <p:cNvSpPr/>
          <p:nvPr userDrawn="1"/>
        </p:nvSpPr>
        <p:spPr>
          <a:xfrm>
            <a:off x="11371669" y="6409397"/>
            <a:ext cx="280051" cy="2800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6" name="Slide Number Placeholder 5">
            <a:extLst>
              <a:ext uri="{FF2B5EF4-FFF2-40B4-BE49-F238E27FC236}">
                <a16:creationId xmlns:a16="http://schemas.microsoft.com/office/drawing/2014/main" xmlns=""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IN" smtClean="0"/>
              <a:pPr/>
              <a:t>‹#›</a:t>
            </a:fld>
            <a:endParaRPr lang="en-IN" dirty="0"/>
          </a:p>
        </p:txBody>
      </p:sp>
      <p:sp>
        <p:nvSpPr>
          <p:cNvPr id="20" name="Content Placeholder 2">
            <a:extLst>
              <a:ext uri="{FF2B5EF4-FFF2-40B4-BE49-F238E27FC236}">
                <a16:creationId xmlns:a16="http://schemas.microsoft.com/office/drawing/2014/main" xmlns="" id="{FEB88DD7-AEB5-4718-AF2D-28B5B91ED715}"/>
              </a:ext>
            </a:extLst>
          </p:cNvPr>
          <p:cNvSpPr>
            <a:spLocks noGrp="1"/>
          </p:cNvSpPr>
          <p:nvPr>
            <p:ph idx="15" hasCustomPrompt="1"/>
          </p:nvPr>
        </p:nvSpPr>
        <p:spPr>
          <a:xfrm>
            <a:off x="1309370" y="1903728"/>
            <a:ext cx="3445566" cy="495389"/>
          </a:xfrm>
        </p:spPr>
        <p:txBody>
          <a:bodyPr lIns="0" tIns="0" rIns="0" bIns="0" anchor="ctr">
            <a:noAutofit/>
          </a:bodyPr>
          <a:lstStyle>
            <a:lvl1pPr marL="0" indent="0" algn="r">
              <a:buNone/>
              <a:defRPr sz="1800" b="1" cap="all" baseline="0">
                <a:solidFill>
                  <a:schemeClr val="accent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dirty="0"/>
              <a:t>Topic 01 comes here</a:t>
            </a:r>
          </a:p>
        </p:txBody>
      </p:sp>
      <p:sp>
        <p:nvSpPr>
          <p:cNvPr id="23" name="Content Placeholder 2">
            <a:extLst>
              <a:ext uri="{FF2B5EF4-FFF2-40B4-BE49-F238E27FC236}">
                <a16:creationId xmlns:a16="http://schemas.microsoft.com/office/drawing/2014/main" xmlns="" id="{E5123CE7-2F8A-489B-BD99-0C2A33ADF49A}"/>
              </a:ext>
            </a:extLst>
          </p:cNvPr>
          <p:cNvSpPr>
            <a:spLocks noGrp="1"/>
          </p:cNvSpPr>
          <p:nvPr>
            <p:ph idx="19"/>
          </p:nvPr>
        </p:nvSpPr>
        <p:spPr>
          <a:xfrm>
            <a:off x="7327918" y="1648186"/>
            <a:ext cx="4074002" cy="2834508"/>
          </a:xfrm>
        </p:spPr>
        <p:txBody>
          <a:bodyPr lIns="0" tIns="0" rIns="0" bIns="0" anchor="b">
            <a:no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smtClean="0"/>
              <a:t>Click to edit Master text styles</a:t>
            </a:r>
          </a:p>
        </p:txBody>
      </p:sp>
      <p:sp>
        <p:nvSpPr>
          <p:cNvPr id="25" name="Content Placeholder 2">
            <a:extLst>
              <a:ext uri="{FF2B5EF4-FFF2-40B4-BE49-F238E27FC236}">
                <a16:creationId xmlns:a16="http://schemas.microsoft.com/office/drawing/2014/main" xmlns="" id="{07730BCF-AC2A-4FEC-8F01-63964DB444CF}"/>
              </a:ext>
            </a:extLst>
          </p:cNvPr>
          <p:cNvSpPr>
            <a:spLocks noGrp="1"/>
          </p:cNvSpPr>
          <p:nvPr>
            <p:ph idx="20" hasCustomPrompt="1"/>
          </p:nvPr>
        </p:nvSpPr>
        <p:spPr>
          <a:xfrm>
            <a:off x="7475709" y="4963450"/>
            <a:ext cx="3445566" cy="495389"/>
          </a:xfrm>
        </p:spPr>
        <p:txBody>
          <a:bodyPr lIns="0" tIns="0" rIns="0" bIns="0" anchor="ctr">
            <a:noAutofit/>
          </a:bodyPr>
          <a:lstStyle>
            <a:lvl1pPr marL="0" indent="0" algn="l">
              <a:buNone/>
              <a:defRPr sz="1800" b="1" cap="all" baseline="0">
                <a:solidFill>
                  <a:schemeClr val="accent3"/>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dirty="0"/>
              <a:t>Topic 02 comes here</a:t>
            </a:r>
          </a:p>
        </p:txBody>
      </p:sp>
      <p:sp>
        <p:nvSpPr>
          <p:cNvPr id="21" name="Oval 20">
            <a:extLst>
              <a:ext uri="{FF2B5EF4-FFF2-40B4-BE49-F238E27FC236}">
                <a16:creationId xmlns:a16="http://schemas.microsoft.com/office/drawing/2014/main" xmlns="" id="{919C8692-230B-D543-A7F7-4FD61B04D1C6}"/>
              </a:ext>
            </a:extLst>
          </p:cNvPr>
          <p:cNvSpPr>
            <a:spLocks noChangeAspect="1"/>
          </p:cNvSpPr>
          <p:nvPr userDrawn="1"/>
        </p:nvSpPr>
        <p:spPr>
          <a:xfrm>
            <a:off x="5084763" y="1652762"/>
            <a:ext cx="1001899" cy="1001899"/>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Picture Placeholder 11">
            <a:extLst>
              <a:ext uri="{FF2B5EF4-FFF2-40B4-BE49-F238E27FC236}">
                <a16:creationId xmlns:a16="http://schemas.microsoft.com/office/drawing/2014/main" xmlns="" id="{E150BFC7-A11D-CC46-B5A2-8BD93C269506}"/>
              </a:ext>
            </a:extLst>
          </p:cNvPr>
          <p:cNvSpPr>
            <a:spLocks noGrp="1"/>
          </p:cNvSpPr>
          <p:nvPr>
            <p:ph type="pic" sz="quarter" idx="21" hasCustomPrompt="1"/>
          </p:nvPr>
        </p:nvSpPr>
        <p:spPr>
          <a:xfrm>
            <a:off x="5282969" y="1850968"/>
            <a:ext cx="605487" cy="605487"/>
          </a:xfrm>
          <a:prstGeom prst="rect">
            <a:avLst/>
          </a:prstGeom>
          <a:noFill/>
        </p:spPr>
        <p:txBody>
          <a:bodyPr lIns="0" rIns="0" anchor="ctr">
            <a:normAutofit/>
          </a:bodyPr>
          <a:lstStyle>
            <a:lvl1pPr marL="0" indent="0" algn="ctr">
              <a:buNone/>
              <a:defRPr sz="1100">
                <a:solidFill>
                  <a:schemeClr val="bg1"/>
                </a:solidFill>
              </a:defRPr>
            </a:lvl1pPr>
          </a:lstStyle>
          <a:p>
            <a:r>
              <a:rPr lang="en-IN" dirty="0"/>
              <a:t>icon</a:t>
            </a:r>
          </a:p>
        </p:txBody>
      </p:sp>
      <p:sp>
        <p:nvSpPr>
          <p:cNvPr id="28" name="Oval 27">
            <a:extLst>
              <a:ext uri="{FF2B5EF4-FFF2-40B4-BE49-F238E27FC236}">
                <a16:creationId xmlns:a16="http://schemas.microsoft.com/office/drawing/2014/main" xmlns="" id="{F95B55F4-B501-3440-8904-A1C7F049CBE8}"/>
              </a:ext>
            </a:extLst>
          </p:cNvPr>
          <p:cNvSpPr>
            <a:spLocks noChangeAspect="1"/>
          </p:cNvSpPr>
          <p:nvPr userDrawn="1"/>
        </p:nvSpPr>
        <p:spPr>
          <a:xfrm>
            <a:off x="6100576" y="4707907"/>
            <a:ext cx="1001899" cy="1001899"/>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Picture Placeholder 11">
            <a:extLst>
              <a:ext uri="{FF2B5EF4-FFF2-40B4-BE49-F238E27FC236}">
                <a16:creationId xmlns:a16="http://schemas.microsoft.com/office/drawing/2014/main" xmlns="" id="{F2116994-BE3E-6A43-9C15-E71BA8EC821F}"/>
              </a:ext>
            </a:extLst>
          </p:cNvPr>
          <p:cNvSpPr>
            <a:spLocks noGrp="1"/>
          </p:cNvSpPr>
          <p:nvPr>
            <p:ph type="pic" sz="quarter" idx="22" hasCustomPrompt="1"/>
          </p:nvPr>
        </p:nvSpPr>
        <p:spPr>
          <a:xfrm>
            <a:off x="6298782" y="4906113"/>
            <a:ext cx="605487" cy="605487"/>
          </a:xfrm>
          <a:prstGeom prst="rect">
            <a:avLst/>
          </a:prstGeom>
          <a:noFill/>
        </p:spPr>
        <p:txBody>
          <a:bodyPr lIns="0" rIns="0" anchor="ctr">
            <a:normAutofit/>
          </a:bodyPr>
          <a:lstStyle>
            <a:lvl1pPr marL="0" indent="0" algn="ctr">
              <a:buNone/>
              <a:defRPr sz="1100">
                <a:solidFill>
                  <a:schemeClr val="bg1"/>
                </a:solidFill>
              </a:defRPr>
            </a:lvl1pPr>
          </a:lstStyle>
          <a:p>
            <a:r>
              <a:rPr lang="en-IN" dirty="0"/>
              <a:t>icon</a:t>
            </a:r>
          </a:p>
        </p:txBody>
      </p:sp>
    </p:spTree>
    <p:extLst>
      <p:ext uri="{BB962C8B-B14F-4D97-AF65-F5344CB8AC3E}">
        <p14:creationId xmlns:p14="http://schemas.microsoft.com/office/powerpoint/2010/main" val="8914009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xmlns="" id="{04B31150-A166-4DB3-A898-2154C9665891}"/>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12" name="Freeform 5">
              <a:extLst>
                <a:ext uri="{FF2B5EF4-FFF2-40B4-BE49-F238E27FC236}">
                  <a16:creationId xmlns:a16="http://schemas.microsoft.com/office/drawing/2014/main" xmlns="" id="{1C1A95BC-42CA-4166-918D-DF4306881408}"/>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3" name="Freeform 6">
              <a:extLst>
                <a:ext uri="{FF2B5EF4-FFF2-40B4-BE49-F238E27FC236}">
                  <a16:creationId xmlns:a16="http://schemas.microsoft.com/office/drawing/2014/main" xmlns="" id="{4B4D5F91-2158-4A30-B83C-5CC9CC6E5D4F}"/>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4" name="Freeform 7">
              <a:extLst>
                <a:ext uri="{FF2B5EF4-FFF2-40B4-BE49-F238E27FC236}">
                  <a16:creationId xmlns:a16="http://schemas.microsoft.com/office/drawing/2014/main" xmlns="" id="{C509E5D6-79CC-4E1D-AAF4-C6F28F3C1777}"/>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grpSp>
      <p:sp>
        <p:nvSpPr>
          <p:cNvPr id="6" name="Title 1">
            <a:extLst>
              <a:ext uri="{FF2B5EF4-FFF2-40B4-BE49-F238E27FC236}">
                <a16:creationId xmlns:a16="http://schemas.microsoft.com/office/drawing/2014/main" xmlns="" id="{B70E2287-0F7B-4DD3-A805-DB19BBF3C716}"/>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smtClean="0"/>
              <a:t>Click to edit Master title style</a:t>
            </a:r>
            <a:endParaRPr lang="en-IN"/>
          </a:p>
        </p:txBody>
      </p:sp>
      <p:sp>
        <p:nvSpPr>
          <p:cNvPr id="7" name="Rectangle 6">
            <a:extLst>
              <a:ext uri="{FF2B5EF4-FFF2-40B4-BE49-F238E27FC236}">
                <a16:creationId xmlns:a16="http://schemas.microsoft.com/office/drawing/2014/main" xmlns="" id="{8DCE74CE-BEFF-42B3-BF3E-C41B1B1F1EE4}"/>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pic>
        <p:nvPicPr>
          <p:cNvPr id="8" name="Picture 7">
            <a:extLst>
              <a:ext uri="{FF2B5EF4-FFF2-40B4-BE49-F238E27FC236}">
                <a16:creationId xmlns:a16="http://schemas.microsoft.com/office/drawing/2014/main" xmlns="" id="{8B0944B4-FE4A-459A-85B1-3476FE6C4C49}"/>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9" name="Oval 8">
            <a:extLst>
              <a:ext uri="{FF2B5EF4-FFF2-40B4-BE49-F238E27FC236}">
                <a16:creationId xmlns:a16="http://schemas.microsoft.com/office/drawing/2014/main" xmlns="" id="{1B26B4BC-3D52-4C1C-85FB-226F0B5201F1}"/>
              </a:ext>
            </a:extLst>
          </p:cNvPr>
          <p:cNvSpPr/>
          <p:nvPr userDrawn="1"/>
        </p:nvSpPr>
        <p:spPr>
          <a:xfrm>
            <a:off x="11371669" y="6409397"/>
            <a:ext cx="280051" cy="2800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 name="Slide Number Placeholder 5">
            <a:extLst>
              <a:ext uri="{FF2B5EF4-FFF2-40B4-BE49-F238E27FC236}">
                <a16:creationId xmlns:a16="http://schemas.microsoft.com/office/drawing/2014/main" xmlns="" id="{CEC6B25A-6AA2-46A7-84BE-5C907CA51B02}"/>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IN" smtClean="0"/>
              <a:pPr/>
              <a:t>‹#›</a:t>
            </a:fld>
            <a:endParaRPr lang="en-IN" dirty="0"/>
          </a:p>
        </p:txBody>
      </p:sp>
    </p:spTree>
    <p:extLst>
      <p:ext uri="{BB962C8B-B14F-4D97-AF65-F5344CB8AC3E}">
        <p14:creationId xmlns:p14="http://schemas.microsoft.com/office/powerpoint/2010/main" val="15647606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Slide">
    <p:spTree>
      <p:nvGrpSpPr>
        <p:cNvPr id="1" name=""/>
        <p:cNvGrpSpPr/>
        <p:nvPr/>
      </p:nvGrpSpPr>
      <p:grpSpPr>
        <a:xfrm>
          <a:off x="0" y="0"/>
          <a:ext cx="0" cy="0"/>
          <a:chOff x="0" y="0"/>
          <a:chExt cx="0" cy="0"/>
        </a:xfrm>
      </p:grpSpPr>
      <p:grpSp>
        <p:nvGrpSpPr>
          <p:cNvPr id="35" name="Group 34">
            <a:extLst>
              <a:ext uri="{FF2B5EF4-FFF2-40B4-BE49-F238E27FC236}">
                <a16:creationId xmlns:a16="http://schemas.microsoft.com/office/drawing/2014/main" xmlns="" id="{431CD316-21C7-4FA9-A45A-374D6AE71ED5}"/>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36" name="Freeform 5">
              <a:extLst>
                <a:ext uri="{FF2B5EF4-FFF2-40B4-BE49-F238E27FC236}">
                  <a16:creationId xmlns:a16="http://schemas.microsoft.com/office/drawing/2014/main" xmlns="" id="{E107D9FB-3967-4583-A9DA-6787AF71202C}"/>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37" name="Freeform 6">
              <a:extLst>
                <a:ext uri="{FF2B5EF4-FFF2-40B4-BE49-F238E27FC236}">
                  <a16:creationId xmlns:a16="http://schemas.microsoft.com/office/drawing/2014/main" xmlns="" id="{138D5FEB-37FF-4F26-B625-CE2BE91FF21B}"/>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38" name="Freeform 7">
              <a:extLst>
                <a:ext uri="{FF2B5EF4-FFF2-40B4-BE49-F238E27FC236}">
                  <a16:creationId xmlns:a16="http://schemas.microsoft.com/office/drawing/2014/main" xmlns="" id="{6C2B67E8-673C-422C-B021-296E2E2B952D}"/>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grpSp>
      <p:sp>
        <p:nvSpPr>
          <p:cNvPr id="23" name="Oval 22">
            <a:extLst>
              <a:ext uri="{FF2B5EF4-FFF2-40B4-BE49-F238E27FC236}">
                <a16:creationId xmlns:a16="http://schemas.microsoft.com/office/drawing/2014/main" xmlns="" id="{687010E4-ADF2-486D-8DF7-B0FF38C6DADF}"/>
              </a:ext>
            </a:extLst>
          </p:cNvPr>
          <p:cNvSpPr/>
          <p:nvPr userDrawn="1"/>
        </p:nvSpPr>
        <p:spPr>
          <a:xfrm>
            <a:off x="954140" y="1698469"/>
            <a:ext cx="1729332" cy="1729332"/>
          </a:xfrm>
          <a:prstGeom prst="ellipse">
            <a:avLst/>
          </a:prstGeom>
          <a:solidFill>
            <a:schemeClr val="tx1">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4" name="Oval 23">
            <a:extLst>
              <a:ext uri="{FF2B5EF4-FFF2-40B4-BE49-F238E27FC236}">
                <a16:creationId xmlns:a16="http://schemas.microsoft.com/office/drawing/2014/main" xmlns="" id="{9159AA79-2237-4A27-BBC2-D44032158D19}"/>
              </a:ext>
            </a:extLst>
          </p:cNvPr>
          <p:cNvSpPr/>
          <p:nvPr userDrawn="1"/>
        </p:nvSpPr>
        <p:spPr>
          <a:xfrm>
            <a:off x="3807539" y="1698469"/>
            <a:ext cx="1729332" cy="1729332"/>
          </a:xfrm>
          <a:prstGeom prst="ellipse">
            <a:avLst/>
          </a:prstGeom>
          <a:solidFill>
            <a:schemeClr val="tx1">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5" name="Oval 24">
            <a:extLst>
              <a:ext uri="{FF2B5EF4-FFF2-40B4-BE49-F238E27FC236}">
                <a16:creationId xmlns:a16="http://schemas.microsoft.com/office/drawing/2014/main" xmlns="" id="{0272B962-9566-42D2-B4C3-E7AA81884A83}"/>
              </a:ext>
            </a:extLst>
          </p:cNvPr>
          <p:cNvSpPr/>
          <p:nvPr userDrawn="1"/>
        </p:nvSpPr>
        <p:spPr>
          <a:xfrm>
            <a:off x="6646275" y="1698469"/>
            <a:ext cx="1729332" cy="1729332"/>
          </a:xfrm>
          <a:prstGeom prst="ellipse">
            <a:avLst/>
          </a:prstGeom>
          <a:solidFill>
            <a:schemeClr val="tx1">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6" name="Oval 25">
            <a:extLst>
              <a:ext uri="{FF2B5EF4-FFF2-40B4-BE49-F238E27FC236}">
                <a16:creationId xmlns:a16="http://schemas.microsoft.com/office/drawing/2014/main" xmlns="" id="{19733285-016C-4C38-816C-83D30C075C70}"/>
              </a:ext>
            </a:extLst>
          </p:cNvPr>
          <p:cNvSpPr/>
          <p:nvPr userDrawn="1"/>
        </p:nvSpPr>
        <p:spPr>
          <a:xfrm>
            <a:off x="9498658" y="1698469"/>
            <a:ext cx="1729332" cy="1729332"/>
          </a:xfrm>
          <a:prstGeom prst="ellipse">
            <a:avLst/>
          </a:prstGeom>
          <a:solidFill>
            <a:schemeClr val="tx1">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0" name="Freeform: Shape 19">
            <a:extLst>
              <a:ext uri="{FF2B5EF4-FFF2-40B4-BE49-F238E27FC236}">
                <a16:creationId xmlns:a16="http://schemas.microsoft.com/office/drawing/2014/main" xmlns="" id="{EF40DBA4-AB63-4B47-B37F-BCC3D59B5392}"/>
              </a:ext>
            </a:extLst>
          </p:cNvPr>
          <p:cNvSpPr/>
          <p:nvPr userDrawn="1"/>
        </p:nvSpPr>
        <p:spPr>
          <a:xfrm>
            <a:off x="4011967" y="1778212"/>
            <a:ext cx="1320476" cy="362088"/>
          </a:xfrm>
          <a:custGeom>
            <a:avLst/>
            <a:gdLst>
              <a:gd name="connsiteX0" fmla="*/ 660238 w 1320476"/>
              <a:gd name="connsiteY0" fmla="*/ 0 h 362088"/>
              <a:gd name="connsiteX1" fmla="*/ 1312051 w 1320476"/>
              <a:gd name="connsiteY1" fmla="*/ 346566 h 362088"/>
              <a:gd name="connsiteX2" fmla="*/ 1320476 w 1320476"/>
              <a:gd name="connsiteY2" fmla="*/ 362088 h 362088"/>
              <a:gd name="connsiteX3" fmla="*/ 0 w 1320476"/>
              <a:gd name="connsiteY3" fmla="*/ 362088 h 362088"/>
              <a:gd name="connsiteX4" fmla="*/ 8425 w 1320476"/>
              <a:gd name="connsiteY4" fmla="*/ 346566 h 362088"/>
              <a:gd name="connsiteX5" fmla="*/ 660238 w 1320476"/>
              <a:gd name="connsiteY5" fmla="*/ 0 h 362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20476" h="362088">
                <a:moveTo>
                  <a:pt x="660238" y="0"/>
                </a:moveTo>
                <a:cubicBezTo>
                  <a:pt x="931569" y="0"/>
                  <a:pt x="1170791" y="137473"/>
                  <a:pt x="1312051" y="346566"/>
                </a:cubicBezTo>
                <a:lnTo>
                  <a:pt x="1320476" y="362088"/>
                </a:lnTo>
                <a:lnTo>
                  <a:pt x="0" y="362088"/>
                </a:lnTo>
                <a:lnTo>
                  <a:pt x="8425" y="346566"/>
                </a:lnTo>
                <a:cubicBezTo>
                  <a:pt x="149685" y="137473"/>
                  <a:pt x="388907" y="0"/>
                  <a:pt x="660238"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1" name="Freeform: Shape 20">
            <a:extLst>
              <a:ext uri="{FF2B5EF4-FFF2-40B4-BE49-F238E27FC236}">
                <a16:creationId xmlns:a16="http://schemas.microsoft.com/office/drawing/2014/main" xmlns="" id="{33EF0AFB-D099-4FF1-8963-7DA87268867F}"/>
              </a:ext>
            </a:extLst>
          </p:cNvPr>
          <p:cNvSpPr/>
          <p:nvPr userDrawn="1"/>
        </p:nvSpPr>
        <p:spPr>
          <a:xfrm>
            <a:off x="6850703" y="1778212"/>
            <a:ext cx="1320476" cy="362088"/>
          </a:xfrm>
          <a:custGeom>
            <a:avLst/>
            <a:gdLst>
              <a:gd name="connsiteX0" fmla="*/ 660238 w 1320476"/>
              <a:gd name="connsiteY0" fmla="*/ 0 h 362088"/>
              <a:gd name="connsiteX1" fmla="*/ 1312051 w 1320476"/>
              <a:gd name="connsiteY1" fmla="*/ 346566 h 362088"/>
              <a:gd name="connsiteX2" fmla="*/ 1320476 w 1320476"/>
              <a:gd name="connsiteY2" fmla="*/ 362088 h 362088"/>
              <a:gd name="connsiteX3" fmla="*/ 0 w 1320476"/>
              <a:gd name="connsiteY3" fmla="*/ 362088 h 362088"/>
              <a:gd name="connsiteX4" fmla="*/ 8425 w 1320476"/>
              <a:gd name="connsiteY4" fmla="*/ 346566 h 362088"/>
              <a:gd name="connsiteX5" fmla="*/ 660238 w 1320476"/>
              <a:gd name="connsiteY5" fmla="*/ 0 h 362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20476" h="362088">
                <a:moveTo>
                  <a:pt x="660238" y="0"/>
                </a:moveTo>
                <a:cubicBezTo>
                  <a:pt x="931569" y="0"/>
                  <a:pt x="1170791" y="137473"/>
                  <a:pt x="1312051" y="346566"/>
                </a:cubicBezTo>
                <a:lnTo>
                  <a:pt x="1320476" y="362088"/>
                </a:lnTo>
                <a:lnTo>
                  <a:pt x="0" y="362088"/>
                </a:lnTo>
                <a:lnTo>
                  <a:pt x="8425" y="346566"/>
                </a:lnTo>
                <a:cubicBezTo>
                  <a:pt x="149685" y="137473"/>
                  <a:pt x="388907" y="0"/>
                  <a:pt x="660238"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2" name="Freeform: Shape 21">
            <a:extLst>
              <a:ext uri="{FF2B5EF4-FFF2-40B4-BE49-F238E27FC236}">
                <a16:creationId xmlns:a16="http://schemas.microsoft.com/office/drawing/2014/main" xmlns="" id="{6872C96E-9AF3-4FA0-8180-C213C7F2209E}"/>
              </a:ext>
            </a:extLst>
          </p:cNvPr>
          <p:cNvSpPr/>
          <p:nvPr userDrawn="1"/>
        </p:nvSpPr>
        <p:spPr>
          <a:xfrm>
            <a:off x="9703086" y="1778212"/>
            <a:ext cx="1320476" cy="362088"/>
          </a:xfrm>
          <a:custGeom>
            <a:avLst/>
            <a:gdLst>
              <a:gd name="connsiteX0" fmla="*/ 660238 w 1320476"/>
              <a:gd name="connsiteY0" fmla="*/ 0 h 362088"/>
              <a:gd name="connsiteX1" fmla="*/ 1312051 w 1320476"/>
              <a:gd name="connsiteY1" fmla="*/ 346566 h 362088"/>
              <a:gd name="connsiteX2" fmla="*/ 1320476 w 1320476"/>
              <a:gd name="connsiteY2" fmla="*/ 362088 h 362088"/>
              <a:gd name="connsiteX3" fmla="*/ 0 w 1320476"/>
              <a:gd name="connsiteY3" fmla="*/ 362088 h 362088"/>
              <a:gd name="connsiteX4" fmla="*/ 8425 w 1320476"/>
              <a:gd name="connsiteY4" fmla="*/ 346566 h 362088"/>
              <a:gd name="connsiteX5" fmla="*/ 660238 w 1320476"/>
              <a:gd name="connsiteY5" fmla="*/ 0 h 362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20476" h="362088">
                <a:moveTo>
                  <a:pt x="660238" y="0"/>
                </a:moveTo>
                <a:cubicBezTo>
                  <a:pt x="931569" y="0"/>
                  <a:pt x="1170791" y="137473"/>
                  <a:pt x="1312051" y="346566"/>
                </a:cubicBezTo>
                <a:lnTo>
                  <a:pt x="1320476" y="362088"/>
                </a:lnTo>
                <a:lnTo>
                  <a:pt x="0" y="362088"/>
                </a:lnTo>
                <a:lnTo>
                  <a:pt x="8425" y="346566"/>
                </a:lnTo>
                <a:cubicBezTo>
                  <a:pt x="149685" y="137473"/>
                  <a:pt x="388907" y="0"/>
                  <a:pt x="660238"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7" name="Freeform: Shape 16">
            <a:extLst>
              <a:ext uri="{FF2B5EF4-FFF2-40B4-BE49-F238E27FC236}">
                <a16:creationId xmlns:a16="http://schemas.microsoft.com/office/drawing/2014/main" xmlns="" id="{3A08BE29-CFA5-4E0D-9DBE-A430AE1B8072}"/>
              </a:ext>
            </a:extLst>
          </p:cNvPr>
          <p:cNvSpPr/>
          <p:nvPr userDrawn="1"/>
        </p:nvSpPr>
        <p:spPr>
          <a:xfrm>
            <a:off x="1158568" y="1778212"/>
            <a:ext cx="1320476" cy="362088"/>
          </a:xfrm>
          <a:custGeom>
            <a:avLst/>
            <a:gdLst>
              <a:gd name="connsiteX0" fmla="*/ 660238 w 1320476"/>
              <a:gd name="connsiteY0" fmla="*/ 0 h 362088"/>
              <a:gd name="connsiteX1" fmla="*/ 1312051 w 1320476"/>
              <a:gd name="connsiteY1" fmla="*/ 346566 h 362088"/>
              <a:gd name="connsiteX2" fmla="*/ 1320476 w 1320476"/>
              <a:gd name="connsiteY2" fmla="*/ 362088 h 362088"/>
              <a:gd name="connsiteX3" fmla="*/ 0 w 1320476"/>
              <a:gd name="connsiteY3" fmla="*/ 362088 h 362088"/>
              <a:gd name="connsiteX4" fmla="*/ 8425 w 1320476"/>
              <a:gd name="connsiteY4" fmla="*/ 346566 h 362088"/>
              <a:gd name="connsiteX5" fmla="*/ 660238 w 1320476"/>
              <a:gd name="connsiteY5" fmla="*/ 0 h 362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20476" h="362088">
                <a:moveTo>
                  <a:pt x="660238" y="0"/>
                </a:moveTo>
                <a:cubicBezTo>
                  <a:pt x="931569" y="0"/>
                  <a:pt x="1170791" y="137473"/>
                  <a:pt x="1312051" y="346566"/>
                </a:cubicBezTo>
                <a:lnTo>
                  <a:pt x="1320476" y="362088"/>
                </a:lnTo>
                <a:lnTo>
                  <a:pt x="0" y="362088"/>
                </a:lnTo>
                <a:lnTo>
                  <a:pt x="8425" y="346566"/>
                </a:lnTo>
                <a:cubicBezTo>
                  <a:pt x="149685" y="137473"/>
                  <a:pt x="388907" y="0"/>
                  <a:pt x="660238"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Title 1">
            <a:extLst>
              <a:ext uri="{FF2B5EF4-FFF2-40B4-BE49-F238E27FC236}">
                <a16:creationId xmlns:a16="http://schemas.microsoft.com/office/drawing/2014/main" xmlns="" id="{B70E2287-0F7B-4DD3-A805-DB19BBF3C716}"/>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smtClean="0"/>
              <a:t>Click to edit Master title style</a:t>
            </a:r>
            <a:endParaRPr lang="en-IN"/>
          </a:p>
        </p:txBody>
      </p:sp>
      <p:sp>
        <p:nvSpPr>
          <p:cNvPr id="7" name="Rectangle 6">
            <a:extLst>
              <a:ext uri="{FF2B5EF4-FFF2-40B4-BE49-F238E27FC236}">
                <a16:creationId xmlns:a16="http://schemas.microsoft.com/office/drawing/2014/main" xmlns="" id="{8DCE74CE-BEFF-42B3-BF3E-C41B1B1F1EE4}"/>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pic>
        <p:nvPicPr>
          <p:cNvPr id="8" name="Picture 7">
            <a:extLst>
              <a:ext uri="{FF2B5EF4-FFF2-40B4-BE49-F238E27FC236}">
                <a16:creationId xmlns:a16="http://schemas.microsoft.com/office/drawing/2014/main" xmlns="" id="{8B0944B4-FE4A-459A-85B1-3476FE6C4C49}"/>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9" name="Oval 8">
            <a:extLst>
              <a:ext uri="{FF2B5EF4-FFF2-40B4-BE49-F238E27FC236}">
                <a16:creationId xmlns:a16="http://schemas.microsoft.com/office/drawing/2014/main" xmlns="" id="{1B26B4BC-3D52-4C1C-85FB-226F0B5201F1}"/>
              </a:ext>
            </a:extLst>
          </p:cNvPr>
          <p:cNvSpPr/>
          <p:nvPr userDrawn="1"/>
        </p:nvSpPr>
        <p:spPr>
          <a:xfrm>
            <a:off x="11371669" y="6409397"/>
            <a:ext cx="280051" cy="2800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 name="Slide Number Placeholder 5">
            <a:extLst>
              <a:ext uri="{FF2B5EF4-FFF2-40B4-BE49-F238E27FC236}">
                <a16:creationId xmlns:a16="http://schemas.microsoft.com/office/drawing/2014/main" xmlns="" id="{CEC6B25A-6AA2-46A7-84BE-5C907CA51B02}"/>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IN" smtClean="0"/>
              <a:pPr/>
              <a:t>‹#›</a:t>
            </a:fld>
            <a:endParaRPr lang="en-IN" dirty="0"/>
          </a:p>
        </p:txBody>
      </p:sp>
      <p:sp>
        <p:nvSpPr>
          <p:cNvPr id="3" name="Picture Placeholder 2">
            <a:extLst>
              <a:ext uri="{FF2B5EF4-FFF2-40B4-BE49-F238E27FC236}">
                <a16:creationId xmlns:a16="http://schemas.microsoft.com/office/drawing/2014/main" xmlns="" id="{B1B995BE-66C2-4379-885F-4BE069DA39E4}"/>
              </a:ext>
            </a:extLst>
          </p:cNvPr>
          <p:cNvSpPr>
            <a:spLocks noGrp="1"/>
          </p:cNvSpPr>
          <p:nvPr>
            <p:ph type="pic" sz="quarter" idx="13"/>
          </p:nvPr>
        </p:nvSpPr>
        <p:spPr>
          <a:xfrm>
            <a:off x="1103638" y="1848535"/>
            <a:ext cx="1430337" cy="1430337"/>
          </a:xfrm>
          <a:prstGeom prst="ellipse">
            <a:avLst/>
          </a:prstGeom>
          <a:solidFill>
            <a:schemeClr val="bg2"/>
          </a:solidFill>
        </p:spPr>
        <p:txBody>
          <a:bodyPr anchor="ctr">
            <a:normAutofit/>
          </a:bodyPr>
          <a:lstStyle>
            <a:lvl1pPr marL="0" indent="0" algn="ctr">
              <a:buNone/>
              <a:defRPr sz="2000"/>
            </a:lvl1pPr>
          </a:lstStyle>
          <a:p>
            <a:r>
              <a:rPr lang="en-US" smtClean="0"/>
              <a:t>Drag picture to placeholder or click icon to add</a:t>
            </a:r>
            <a:endParaRPr lang="en-IN" dirty="0"/>
          </a:p>
        </p:txBody>
      </p:sp>
      <p:sp>
        <p:nvSpPr>
          <p:cNvPr id="11" name="Picture Placeholder 2">
            <a:extLst>
              <a:ext uri="{FF2B5EF4-FFF2-40B4-BE49-F238E27FC236}">
                <a16:creationId xmlns:a16="http://schemas.microsoft.com/office/drawing/2014/main" xmlns="" id="{9B56B6C6-9F3C-4E80-BBAD-280E697B895C}"/>
              </a:ext>
            </a:extLst>
          </p:cNvPr>
          <p:cNvSpPr>
            <a:spLocks noGrp="1"/>
          </p:cNvSpPr>
          <p:nvPr>
            <p:ph type="pic" sz="quarter" idx="14"/>
          </p:nvPr>
        </p:nvSpPr>
        <p:spPr>
          <a:xfrm>
            <a:off x="3957037" y="1848535"/>
            <a:ext cx="1430337" cy="1430337"/>
          </a:xfrm>
          <a:prstGeom prst="ellipse">
            <a:avLst/>
          </a:prstGeom>
          <a:solidFill>
            <a:schemeClr val="bg2"/>
          </a:solidFill>
        </p:spPr>
        <p:txBody>
          <a:bodyPr anchor="ctr">
            <a:normAutofit/>
          </a:bodyPr>
          <a:lstStyle>
            <a:lvl1pPr marL="0" indent="0" algn="ctr">
              <a:buNone/>
              <a:defRPr sz="2000"/>
            </a:lvl1pPr>
          </a:lstStyle>
          <a:p>
            <a:r>
              <a:rPr lang="en-US" smtClean="0"/>
              <a:t>Drag picture to placeholder or click icon to add</a:t>
            </a:r>
            <a:endParaRPr lang="en-IN" dirty="0"/>
          </a:p>
        </p:txBody>
      </p:sp>
      <p:sp>
        <p:nvSpPr>
          <p:cNvPr id="12" name="Picture Placeholder 2">
            <a:extLst>
              <a:ext uri="{FF2B5EF4-FFF2-40B4-BE49-F238E27FC236}">
                <a16:creationId xmlns:a16="http://schemas.microsoft.com/office/drawing/2014/main" xmlns="" id="{54704160-1ED7-4B90-8963-0F887C73E94D}"/>
              </a:ext>
            </a:extLst>
          </p:cNvPr>
          <p:cNvSpPr>
            <a:spLocks noGrp="1"/>
          </p:cNvSpPr>
          <p:nvPr>
            <p:ph type="pic" sz="quarter" idx="15"/>
          </p:nvPr>
        </p:nvSpPr>
        <p:spPr>
          <a:xfrm>
            <a:off x="6795773" y="1848535"/>
            <a:ext cx="1430337" cy="1430337"/>
          </a:xfrm>
          <a:prstGeom prst="ellipse">
            <a:avLst/>
          </a:prstGeom>
          <a:solidFill>
            <a:schemeClr val="bg2"/>
          </a:solidFill>
        </p:spPr>
        <p:txBody>
          <a:bodyPr anchor="ctr">
            <a:normAutofit/>
          </a:bodyPr>
          <a:lstStyle>
            <a:lvl1pPr marL="0" indent="0" algn="ctr">
              <a:buNone/>
              <a:defRPr sz="2000"/>
            </a:lvl1pPr>
          </a:lstStyle>
          <a:p>
            <a:r>
              <a:rPr lang="en-US" smtClean="0"/>
              <a:t>Drag picture to placeholder or click icon to add</a:t>
            </a:r>
            <a:endParaRPr lang="en-IN" dirty="0"/>
          </a:p>
        </p:txBody>
      </p:sp>
      <p:sp>
        <p:nvSpPr>
          <p:cNvPr id="13" name="Picture Placeholder 2">
            <a:extLst>
              <a:ext uri="{FF2B5EF4-FFF2-40B4-BE49-F238E27FC236}">
                <a16:creationId xmlns:a16="http://schemas.microsoft.com/office/drawing/2014/main" xmlns="" id="{36610597-6A76-4A06-82A5-A8FFC5BAEA0F}"/>
              </a:ext>
            </a:extLst>
          </p:cNvPr>
          <p:cNvSpPr>
            <a:spLocks noGrp="1"/>
          </p:cNvSpPr>
          <p:nvPr>
            <p:ph type="pic" sz="quarter" idx="16"/>
          </p:nvPr>
        </p:nvSpPr>
        <p:spPr>
          <a:xfrm>
            <a:off x="9648156" y="1848535"/>
            <a:ext cx="1430337" cy="1430337"/>
          </a:xfrm>
          <a:prstGeom prst="ellipse">
            <a:avLst/>
          </a:prstGeom>
          <a:solidFill>
            <a:schemeClr val="bg2"/>
          </a:solidFill>
        </p:spPr>
        <p:txBody>
          <a:bodyPr anchor="ctr">
            <a:normAutofit/>
          </a:bodyPr>
          <a:lstStyle>
            <a:lvl1pPr marL="0" indent="0" algn="ctr">
              <a:buNone/>
              <a:defRPr sz="2000"/>
            </a:lvl1pPr>
          </a:lstStyle>
          <a:p>
            <a:r>
              <a:rPr lang="en-US" smtClean="0"/>
              <a:t>Drag picture to placeholder or click icon to add</a:t>
            </a:r>
            <a:endParaRPr lang="en-IN" dirty="0"/>
          </a:p>
        </p:txBody>
      </p:sp>
      <p:sp>
        <p:nvSpPr>
          <p:cNvPr id="27" name="Content Placeholder 2">
            <a:extLst>
              <a:ext uri="{FF2B5EF4-FFF2-40B4-BE49-F238E27FC236}">
                <a16:creationId xmlns:a16="http://schemas.microsoft.com/office/drawing/2014/main" xmlns="" id="{FF56D2E5-86E4-473A-A62F-B7029E5B2558}"/>
              </a:ext>
            </a:extLst>
          </p:cNvPr>
          <p:cNvSpPr>
            <a:spLocks noGrp="1"/>
          </p:cNvSpPr>
          <p:nvPr>
            <p:ph idx="1"/>
          </p:nvPr>
        </p:nvSpPr>
        <p:spPr>
          <a:xfrm>
            <a:off x="524454" y="4052306"/>
            <a:ext cx="2588705" cy="1749005"/>
          </a:xfrm>
        </p:spPr>
        <p:txBody>
          <a:bodyPr lIns="0" tIns="0" rIns="0" bIns="0">
            <a:no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smtClean="0"/>
              <a:t>Click to edit Master text styles</a:t>
            </a:r>
          </a:p>
        </p:txBody>
      </p:sp>
      <p:sp>
        <p:nvSpPr>
          <p:cNvPr id="28" name="Content Placeholder 2">
            <a:extLst>
              <a:ext uri="{FF2B5EF4-FFF2-40B4-BE49-F238E27FC236}">
                <a16:creationId xmlns:a16="http://schemas.microsoft.com/office/drawing/2014/main" xmlns="" id="{93934E34-6CC7-492D-9515-EBEC72EFF4CB}"/>
              </a:ext>
            </a:extLst>
          </p:cNvPr>
          <p:cNvSpPr>
            <a:spLocks noGrp="1"/>
          </p:cNvSpPr>
          <p:nvPr>
            <p:ph idx="17" hasCustomPrompt="1"/>
          </p:nvPr>
        </p:nvSpPr>
        <p:spPr>
          <a:xfrm>
            <a:off x="524454" y="3539268"/>
            <a:ext cx="2588705" cy="495389"/>
          </a:xfrm>
        </p:spPr>
        <p:txBody>
          <a:bodyPr lIns="0" tIns="0" rIns="0" bIns="0" anchor="ctr">
            <a:noAutofit/>
          </a:bodyPr>
          <a:lstStyle>
            <a:lvl1pPr marL="0" indent="0" algn="ctr">
              <a:buNone/>
              <a:defRPr sz="1600" b="1" cap="all" baseline="0">
                <a:solidFill>
                  <a:srgbClr val="0D1D5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dirty="0"/>
              <a:t>Executive 01</a:t>
            </a:r>
          </a:p>
        </p:txBody>
      </p:sp>
      <p:sp>
        <p:nvSpPr>
          <p:cNvPr id="29" name="Content Placeholder 2">
            <a:extLst>
              <a:ext uri="{FF2B5EF4-FFF2-40B4-BE49-F238E27FC236}">
                <a16:creationId xmlns:a16="http://schemas.microsoft.com/office/drawing/2014/main" xmlns="" id="{E4E27467-A1AA-4773-AAB5-A96267FBD712}"/>
              </a:ext>
            </a:extLst>
          </p:cNvPr>
          <p:cNvSpPr>
            <a:spLocks noGrp="1"/>
          </p:cNvSpPr>
          <p:nvPr>
            <p:ph idx="18"/>
          </p:nvPr>
        </p:nvSpPr>
        <p:spPr>
          <a:xfrm>
            <a:off x="3377853" y="4052306"/>
            <a:ext cx="2588705" cy="1749005"/>
          </a:xfrm>
        </p:spPr>
        <p:txBody>
          <a:bodyPr lIns="0" tIns="0" rIns="0" bIns="0">
            <a:no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smtClean="0"/>
              <a:t>Click to edit Master text styles</a:t>
            </a:r>
          </a:p>
        </p:txBody>
      </p:sp>
      <p:sp>
        <p:nvSpPr>
          <p:cNvPr id="30" name="Content Placeholder 2">
            <a:extLst>
              <a:ext uri="{FF2B5EF4-FFF2-40B4-BE49-F238E27FC236}">
                <a16:creationId xmlns:a16="http://schemas.microsoft.com/office/drawing/2014/main" xmlns="" id="{6CABD5EB-4A8B-448B-8ED1-B8B420815B2D}"/>
              </a:ext>
            </a:extLst>
          </p:cNvPr>
          <p:cNvSpPr>
            <a:spLocks noGrp="1"/>
          </p:cNvSpPr>
          <p:nvPr>
            <p:ph idx="19" hasCustomPrompt="1"/>
          </p:nvPr>
        </p:nvSpPr>
        <p:spPr>
          <a:xfrm>
            <a:off x="3377853" y="3539268"/>
            <a:ext cx="2588705" cy="495389"/>
          </a:xfrm>
        </p:spPr>
        <p:txBody>
          <a:bodyPr lIns="0" tIns="0" rIns="0" bIns="0" anchor="ctr">
            <a:noAutofit/>
          </a:bodyPr>
          <a:lstStyle>
            <a:lvl1pPr marL="0" indent="0" algn="ctr">
              <a:buNone/>
              <a:defRPr sz="1600" b="1" cap="all" baseline="0">
                <a:solidFill>
                  <a:srgbClr val="0D1D5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dirty="0"/>
              <a:t>Executive 01</a:t>
            </a:r>
          </a:p>
        </p:txBody>
      </p:sp>
      <p:sp>
        <p:nvSpPr>
          <p:cNvPr id="31" name="Content Placeholder 2">
            <a:extLst>
              <a:ext uri="{FF2B5EF4-FFF2-40B4-BE49-F238E27FC236}">
                <a16:creationId xmlns:a16="http://schemas.microsoft.com/office/drawing/2014/main" xmlns="" id="{0D86883C-E501-47FF-AE1A-E9CE8B71B421}"/>
              </a:ext>
            </a:extLst>
          </p:cNvPr>
          <p:cNvSpPr>
            <a:spLocks noGrp="1"/>
          </p:cNvSpPr>
          <p:nvPr>
            <p:ph idx="20"/>
          </p:nvPr>
        </p:nvSpPr>
        <p:spPr>
          <a:xfrm>
            <a:off x="6216589" y="4052306"/>
            <a:ext cx="2588705" cy="1749005"/>
          </a:xfrm>
        </p:spPr>
        <p:txBody>
          <a:bodyPr lIns="0" tIns="0" rIns="0" bIns="0">
            <a:no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smtClean="0"/>
              <a:t>Click to edit Master text styles</a:t>
            </a:r>
          </a:p>
        </p:txBody>
      </p:sp>
      <p:sp>
        <p:nvSpPr>
          <p:cNvPr id="32" name="Content Placeholder 2">
            <a:extLst>
              <a:ext uri="{FF2B5EF4-FFF2-40B4-BE49-F238E27FC236}">
                <a16:creationId xmlns:a16="http://schemas.microsoft.com/office/drawing/2014/main" xmlns="" id="{3683A037-F698-4CC9-904D-F377D71F690F}"/>
              </a:ext>
            </a:extLst>
          </p:cNvPr>
          <p:cNvSpPr>
            <a:spLocks noGrp="1"/>
          </p:cNvSpPr>
          <p:nvPr>
            <p:ph idx="21" hasCustomPrompt="1"/>
          </p:nvPr>
        </p:nvSpPr>
        <p:spPr>
          <a:xfrm>
            <a:off x="6216589" y="3539268"/>
            <a:ext cx="2588705" cy="495389"/>
          </a:xfrm>
        </p:spPr>
        <p:txBody>
          <a:bodyPr lIns="0" tIns="0" rIns="0" bIns="0" anchor="ctr">
            <a:noAutofit/>
          </a:bodyPr>
          <a:lstStyle>
            <a:lvl1pPr marL="0" indent="0" algn="ctr">
              <a:buNone/>
              <a:defRPr sz="1600" b="1" cap="all" baseline="0">
                <a:solidFill>
                  <a:srgbClr val="0D1D5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dirty="0"/>
              <a:t>Executive 01</a:t>
            </a:r>
          </a:p>
        </p:txBody>
      </p:sp>
      <p:sp>
        <p:nvSpPr>
          <p:cNvPr id="33" name="Content Placeholder 2">
            <a:extLst>
              <a:ext uri="{FF2B5EF4-FFF2-40B4-BE49-F238E27FC236}">
                <a16:creationId xmlns:a16="http://schemas.microsoft.com/office/drawing/2014/main" xmlns="" id="{0A095594-2B82-44ED-8C9B-DA7C4D3D2872}"/>
              </a:ext>
            </a:extLst>
          </p:cNvPr>
          <p:cNvSpPr>
            <a:spLocks noGrp="1"/>
          </p:cNvSpPr>
          <p:nvPr>
            <p:ph idx="22"/>
          </p:nvPr>
        </p:nvSpPr>
        <p:spPr>
          <a:xfrm>
            <a:off x="9068972" y="4052306"/>
            <a:ext cx="2588705" cy="1749005"/>
          </a:xfrm>
        </p:spPr>
        <p:txBody>
          <a:bodyPr lIns="0" tIns="0" rIns="0" bIns="0">
            <a:no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smtClean="0"/>
              <a:t>Click to edit Master text styles</a:t>
            </a:r>
          </a:p>
        </p:txBody>
      </p:sp>
      <p:sp>
        <p:nvSpPr>
          <p:cNvPr id="34" name="Content Placeholder 2">
            <a:extLst>
              <a:ext uri="{FF2B5EF4-FFF2-40B4-BE49-F238E27FC236}">
                <a16:creationId xmlns:a16="http://schemas.microsoft.com/office/drawing/2014/main" xmlns="" id="{54CDD46A-22ED-48F5-9B5F-13B1B5C4B320}"/>
              </a:ext>
            </a:extLst>
          </p:cNvPr>
          <p:cNvSpPr>
            <a:spLocks noGrp="1"/>
          </p:cNvSpPr>
          <p:nvPr>
            <p:ph idx="23" hasCustomPrompt="1"/>
          </p:nvPr>
        </p:nvSpPr>
        <p:spPr>
          <a:xfrm>
            <a:off x="9068972" y="3539268"/>
            <a:ext cx="2588705" cy="495389"/>
          </a:xfrm>
        </p:spPr>
        <p:txBody>
          <a:bodyPr lIns="0" tIns="0" rIns="0" bIns="0" anchor="ctr">
            <a:noAutofit/>
          </a:bodyPr>
          <a:lstStyle>
            <a:lvl1pPr marL="0" indent="0" algn="ctr">
              <a:buNone/>
              <a:defRPr sz="1600" b="1" cap="all" baseline="0">
                <a:solidFill>
                  <a:srgbClr val="0D1D5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dirty="0"/>
              <a:t>Executive 01</a:t>
            </a:r>
          </a:p>
        </p:txBody>
      </p:sp>
    </p:spTree>
    <p:extLst>
      <p:ext uri="{BB962C8B-B14F-4D97-AF65-F5344CB8AC3E}">
        <p14:creationId xmlns:p14="http://schemas.microsoft.com/office/powerpoint/2010/main" val="387650381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BCC4D7FA-B85E-4477-8C62-94955B340F1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a:extLst>
              <a:ext uri="{FF2B5EF4-FFF2-40B4-BE49-F238E27FC236}">
                <a16:creationId xmlns:a16="http://schemas.microsoft.com/office/drawing/2014/main" xmlns="" id="{1F1226BB-3E56-4E7F-8172-7EC03C9F0BC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D95D08EF-72FB-4F19-9916-65815A9CA99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51F27F-98F9-A147-8986-34441C7B752D}" type="datetime1">
              <a:rPr lang="en-IN" smtClean="0"/>
              <a:t>11/12/18</a:t>
            </a:fld>
            <a:endParaRPr lang="en-IN" dirty="0"/>
          </a:p>
        </p:txBody>
      </p:sp>
      <p:sp>
        <p:nvSpPr>
          <p:cNvPr id="5" name="Footer Placeholder 4">
            <a:extLst>
              <a:ext uri="{FF2B5EF4-FFF2-40B4-BE49-F238E27FC236}">
                <a16:creationId xmlns:a16="http://schemas.microsoft.com/office/drawing/2014/main" xmlns="" id="{1365084D-BC85-4A55-BD80-93876AD1010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a:extLst>
              <a:ext uri="{FF2B5EF4-FFF2-40B4-BE49-F238E27FC236}">
                <a16:creationId xmlns:a16="http://schemas.microsoft.com/office/drawing/2014/main" xmlns="" id="{45FDEF23-A140-4DD6-A0D0-A86BD4DF340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C71654-96A5-4280-94F3-931C61A9F92C}" type="slidenum">
              <a:rPr lang="en-IN" smtClean="0"/>
              <a:t>‹#›</a:t>
            </a:fld>
            <a:endParaRPr lang="en-IN" dirty="0"/>
          </a:p>
        </p:txBody>
      </p:sp>
    </p:spTree>
    <p:extLst>
      <p:ext uri="{BB962C8B-B14F-4D97-AF65-F5344CB8AC3E}">
        <p14:creationId xmlns:p14="http://schemas.microsoft.com/office/powerpoint/2010/main" val="2347082301"/>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0" r:id="rId4"/>
    <p:sldLayoutId id="2147483661" r:id="rId5"/>
    <p:sldLayoutId id="2147483662" r:id="rId6"/>
    <p:sldLayoutId id="2147483663" r:id="rId7"/>
    <p:sldLayoutId id="2147483654" r:id="rId8"/>
    <p:sldLayoutId id="2147483664" r:id="rId9"/>
    <p:sldLayoutId id="2147483665" r:id="rId10"/>
    <p:sldLayoutId id="2147483666" r:id="rId11"/>
    <p:sldLayoutId id="2147483667" r:id="rId12"/>
    <p:sldLayoutId id="2147483668" r:id="rId13"/>
    <p:sldLayoutId id="2147483669" r:id="rId14"/>
    <p:sldLayoutId id="2147483670" r:id="rId15"/>
    <p:sldLayoutId id="2147483671" r:id="rId16"/>
    <p:sldLayoutId id="2147483672" r:id="rId17"/>
    <p:sldLayoutId id="2147483673" r:id="rId1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25" userDrawn="1">
          <p15:clr>
            <a:srgbClr val="F26B43"/>
          </p15:clr>
        </p15:guide>
        <p15:guide id="4" pos="734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7.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2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2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2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2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2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25.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8.png"/><Relationship Id="rId3"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1.png"/><Relationship Id="rId3"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BAB08B8-3DB3-4637-AE23-B8DB96D9FCEC}"/>
              </a:ext>
            </a:extLst>
          </p:cNvPr>
          <p:cNvSpPr>
            <a:spLocks noGrp="1"/>
          </p:cNvSpPr>
          <p:nvPr>
            <p:ph type="ctrTitle"/>
          </p:nvPr>
        </p:nvSpPr>
        <p:spPr/>
        <p:txBody>
          <a:bodyPr/>
          <a:lstStyle/>
          <a:p>
            <a:r>
              <a:rPr lang="en-IN" dirty="0" smtClean="0"/>
              <a:t>NYC </a:t>
            </a:r>
            <a:r>
              <a:rPr lang="en-IN" dirty="0" err="1" smtClean="0"/>
              <a:t>HOUSe</a:t>
            </a:r>
            <a:r>
              <a:rPr lang="en-IN" dirty="0" smtClean="0"/>
              <a:t> sale price prediction</a:t>
            </a:r>
            <a:endParaRPr lang="en-IN" dirty="0"/>
          </a:p>
        </p:txBody>
      </p:sp>
      <p:sp>
        <p:nvSpPr>
          <p:cNvPr id="3" name="Subtitle 2">
            <a:extLst>
              <a:ext uri="{FF2B5EF4-FFF2-40B4-BE49-F238E27FC236}">
                <a16:creationId xmlns:a16="http://schemas.microsoft.com/office/drawing/2014/main" xmlns="" id="{2198AA37-E298-4CD8-9F0F-2123ACFD9653}"/>
              </a:ext>
            </a:extLst>
          </p:cNvPr>
          <p:cNvSpPr>
            <a:spLocks noGrp="1"/>
          </p:cNvSpPr>
          <p:nvPr>
            <p:ph type="subTitle" idx="1"/>
          </p:nvPr>
        </p:nvSpPr>
        <p:spPr/>
        <p:txBody>
          <a:bodyPr/>
          <a:lstStyle/>
          <a:p>
            <a:r>
              <a:rPr lang="en-IN" dirty="0" err="1" smtClean="0"/>
              <a:t>Shangxing</a:t>
            </a:r>
            <a:r>
              <a:rPr lang="en-IN" dirty="0" smtClean="0"/>
              <a:t> </a:t>
            </a:r>
            <a:r>
              <a:rPr lang="en-IN" dirty="0" err="1" smtClean="0"/>
              <a:t>jiang</a:t>
            </a:r>
            <a:endParaRPr lang="en-IN" dirty="0" smtClean="0"/>
          </a:p>
          <a:p>
            <a:r>
              <a:rPr lang="en-IN" dirty="0" err="1" smtClean="0"/>
              <a:t>Wenxi</a:t>
            </a:r>
            <a:r>
              <a:rPr lang="en-IN" dirty="0" smtClean="0"/>
              <a:t> </a:t>
            </a:r>
            <a:r>
              <a:rPr lang="en-IN" dirty="0" err="1" smtClean="0"/>
              <a:t>zheng</a:t>
            </a:r>
            <a:endParaRPr lang="en-IN" dirty="0" smtClean="0"/>
          </a:p>
          <a:p>
            <a:r>
              <a:rPr lang="en-IN" dirty="0" err="1" smtClean="0"/>
              <a:t>Xiaoning</a:t>
            </a:r>
            <a:r>
              <a:rPr lang="en-IN" dirty="0" smtClean="0"/>
              <a:t> </a:t>
            </a:r>
            <a:r>
              <a:rPr lang="en-IN" dirty="0" err="1" smtClean="0"/>
              <a:t>zhou</a:t>
            </a:r>
            <a:r>
              <a:rPr lang="en-IN" dirty="0" smtClean="0"/>
              <a:t> </a:t>
            </a:r>
            <a:endParaRPr lang="en-IN" dirty="0"/>
          </a:p>
        </p:txBody>
      </p:sp>
      <p:pic>
        <p:nvPicPr>
          <p:cNvPr id="10" name="Picture Placeholder 9" descr="city scape">
            <a:extLst>
              <a:ext uri="{FF2B5EF4-FFF2-40B4-BE49-F238E27FC236}">
                <a16:creationId xmlns:a16="http://schemas.microsoft.com/office/drawing/2014/main" xmlns="" id="{ABD7F97D-15E8-4032-B615-0562046B7542}"/>
              </a:ext>
            </a:extLst>
          </p:cNvPr>
          <p:cNvPicPr>
            <a:picLocks noGrp="1" noChangeAspect="1"/>
          </p:cNvPicPr>
          <p:nvPr>
            <p:ph type="pic" sz="quarter" idx="10"/>
          </p:nvPr>
        </p:nvPicPr>
        <p:blipFill>
          <a:blip r:embed="rId3" cstate="print">
            <a:extLst>
              <a:ext uri="{28A0092B-C50C-407E-A947-70E740481C1C}">
                <a14:useLocalDpi xmlns:a14="http://schemas.microsoft.com/office/drawing/2010/main"/>
              </a:ext>
            </a:extLst>
          </a:blip>
          <a:srcRect/>
          <a:stretch>
            <a:fillRect/>
          </a:stretch>
        </p:blipFill>
        <p:spPr/>
      </p:pic>
    </p:spTree>
    <p:extLst>
      <p:ext uri="{BB962C8B-B14F-4D97-AF65-F5344CB8AC3E}">
        <p14:creationId xmlns:p14="http://schemas.microsoft.com/office/powerpoint/2010/main" val="316717206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spc="-1" dirty="0">
                <a:latin typeface="Lucida Sans Unicode"/>
              </a:rPr>
              <a:t>Linear Regression</a:t>
            </a:r>
            <a:endParaRPr lang="en-US" dirty="0"/>
          </a:p>
        </p:txBody>
      </p:sp>
      <p:sp>
        <p:nvSpPr>
          <p:cNvPr id="3" name="Text Placeholder 2"/>
          <p:cNvSpPr>
            <a:spLocks noGrp="1"/>
          </p:cNvSpPr>
          <p:nvPr>
            <p:ph type="body" idx="1"/>
          </p:nvPr>
        </p:nvSpPr>
        <p:spPr>
          <a:xfrm>
            <a:off x="2139387" y="920578"/>
            <a:ext cx="7900525" cy="764460"/>
          </a:xfrm>
        </p:spPr>
        <p:txBody>
          <a:bodyPr/>
          <a:lstStyle/>
          <a:p>
            <a:pPr>
              <a:lnSpc>
                <a:spcPct val="100000"/>
              </a:lnSpc>
            </a:pPr>
            <a:r>
              <a:rPr lang="en-US" spc="-1" dirty="0">
                <a:solidFill>
                  <a:srgbClr val="FF0000"/>
                </a:solidFill>
                <a:latin typeface="Lucida Sans Unicode"/>
                <a:ea typeface="DejaVu Sans"/>
              </a:rPr>
              <a:t>Score :  0.6714874629993289</a:t>
            </a:r>
            <a:endParaRPr lang="en-US" spc="-1" dirty="0">
              <a:latin typeface="Arial"/>
            </a:endParaRPr>
          </a:p>
        </p:txBody>
      </p:sp>
      <p:sp>
        <p:nvSpPr>
          <p:cNvPr id="4" name="Slide Number Placeholder 3"/>
          <p:cNvSpPr>
            <a:spLocks noGrp="1"/>
          </p:cNvSpPr>
          <p:nvPr>
            <p:ph type="sldNum" sz="quarter" idx="12"/>
          </p:nvPr>
        </p:nvSpPr>
        <p:spPr/>
        <p:txBody>
          <a:bodyPr/>
          <a:lstStyle/>
          <a:p>
            <a:fld id="{9EC71654-96A5-4280-94F3-931C61A9F92C}" type="slidenum">
              <a:rPr lang="en-IN" smtClean="0"/>
              <a:pPr/>
              <a:t>10</a:t>
            </a:fld>
            <a:endParaRPr lang="en-IN" dirty="0"/>
          </a:p>
        </p:txBody>
      </p:sp>
      <p:pic>
        <p:nvPicPr>
          <p:cNvPr id="5" name="Picture 4"/>
          <p:cNvPicPr/>
          <p:nvPr/>
        </p:nvPicPr>
        <p:blipFill>
          <a:blip r:embed="rId2"/>
          <a:stretch/>
        </p:blipFill>
        <p:spPr>
          <a:xfrm rot="21584400">
            <a:off x="844482" y="1290682"/>
            <a:ext cx="10141086" cy="5590355"/>
          </a:xfrm>
          <a:prstGeom prst="rect">
            <a:avLst/>
          </a:prstGeom>
          <a:ln>
            <a:noFill/>
          </a:ln>
        </p:spPr>
      </p:pic>
    </p:spTree>
    <p:extLst>
      <p:ext uri="{BB962C8B-B14F-4D97-AF65-F5344CB8AC3E}">
        <p14:creationId xmlns:p14="http://schemas.microsoft.com/office/powerpoint/2010/main" val="172356933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spc="-1" dirty="0">
                <a:latin typeface="Lucida Sans Unicode"/>
                <a:ea typeface="DejaVu Sans"/>
              </a:rPr>
              <a:t>Random Forest Regression</a:t>
            </a:r>
            <a:endParaRPr lang="en-US" dirty="0"/>
          </a:p>
        </p:txBody>
      </p:sp>
      <p:sp>
        <p:nvSpPr>
          <p:cNvPr id="3" name="Text Placeholder 2"/>
          <p:cNvSpPr>
            <a:spLocks noGrp="1"/>
          </p:cNvSpPr>
          <p:nvPr>
            <p:ph type="body" idx="1"/>
          </p:nvPr>
        </p:nvSpPr>
        <p:spPr>
          <a:xfrm>
            <a:off x="2072994" y="1497732"/>
            <a:ext cx="8033312" cy="3277468"/>
          </a:xfrm>
        </p:spPr>
        <p:txBody>
          <a:bodyPr/>
          <a:lstStyle/>
          <a:p>
            <a:pPr marL="342900" indent="-342900" algn="just">
              <a:lnSpc>
                <a:spcPct val="100000"/>
              </a:lnSpc>
              <a:buFont typeface="Arial" charset="0"/>
              <a:buChar char="•"/>
            </a:pPr>
            <a:r>
              <a:rPr lang="en-US" sz="2400" spc="-1" dirty="0" smtClean="0">
                <a:latin typeface="Arial"/>
              </a:rPr>
              <a:t>Ensemble </a:t>
            </a:r>
            <a:r>
              <a:rPr lang="en-US" sz="2400" spc="-1" dirty="0">
                <a:latin typeface="Arial"/>
              </a:rPr>
              <a:t>learning: average the outputs of many decision </a:t>
            </a:r>
            <a:r>
              <a:rPr lang="en-US" sz="2400" spc="-1" dirty="0" smtClean="0">
                <a:latin typeface="Arial"/>
              </a:rPr>
              <a:t>trees.</a:t>
            </a:r>
            <a:endParaRPr lang="en-US" sz="2400" spc="-1" dirty="0">
              <a:latin typeface="Arial"/>
            </a:endParaRPr>
          </a:p>
          <a:p>
            <a:pPr marL="342900" indent="-342900" algn="just">
              <a:lnSpc>
                <a:spcPct val="100000"/>
              </a:lnSpc>
              <a:buFont typeface="Arial" charset="0"/>
              <a:buChar char="•"/>
            </a:pPr>
            <a:r>
              <a:rPr lang="en-US" sz="2400" spc="-1" dirty="0" smtClean="0">
                <a:latin typeface="Arial"/>
              </a:rPr>
              <a:t> </a:t>
            </a:r>
            <a:r>
              <a:rPr lang="en-US" sz="2400" spc="-1" dirty="0">
                <a:latin typeface="Arial"/>
              </a:rPr>
              <a:t>For every decision tree, classify every attribute into several </a:t>
            </a:r>
            <a:r>
              <a:rPr lang="en-US" sz="2400" spc="-1" dirty="0" smtClean="0">
                <a:latin typeface="Arial"/>
              </a:rPr>
              <a:t>categories</a:t>
            </a:r>
            <a:r>
              <a:rPr lang="en-US" sz="2400" spc="-1" dirty="0">
                <a:latin typeface="Arial"/>
              </a:rPr>
              <a:t>.</a:t>
            </a:r>
            <a:r>
              <a:rPr lang="en-US" sz="2400" spc="-1" dirty="0" smtClean="0">
                <a:latin typeface="Arial"/>
              </a:rPr>
              <a:t> Then </a:t>
            </a:r>
            <a:r>
              <a:rPr lang="en-US" sz="2400" spc="-1" dirty="0">
                <a:latin typeface="Arial"/>
              </a:rPr>
              <a:t>for the same category, average the target value as output</a:t>
            </a:r>
          </a:p>
          <a:p>
            <a:pPr algn="just"/>
            <a:endParaRPr lang="en-US" sz="2400" dirty="0"/>
          </a:p>
        </p:txBody>
      </p:sp>
      <p:sp>
        <p:nvSpPr>
          <p:cNvPr id="4" name="Slide Number Placeholder 3"/>
          <p:cNvSpPr>
            <a:spLocks noGrp="1"/>
          </p:cNvSpPr>
          <p:nvPr>
            <p:ph type="sldNum" sz="quarter" idx="12"/>
          </p:nvPr>
        </p:nvSpPr>
        <p:spPr/>
        <p:txBody>
          <a:bodyPr/>
          <a:lstStyle/>
          <a:p>
            <a:fld id="{9EC71654-96A5-4280-94F3-931C61A9F92C}" type="slidenum">
              <a:rPr lang="en-IN" smtClean="0"/>
              <a:pPr/>
              <a:t>11</a:t>
            </a:fld>
            <a:endParaRPr lang="en-IN" dirty="0"/>
          </a:p>
        </p:txBody>
      </p:sp>
    </p:spTree>
    <p:extLst>
      <p:ext uri="{BB962C8B-B14F-4D97-AF65-F5344CB8AC3E}">
        <p14:creationId xmlns:p14="http://schemas.microsoft.com/office/powerpoint/2010/main" val="13620642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spc="-1" dirty="0">
                <a:latin typeface="Lucida Sans Unicode"/>
                <a:ea typeface="DejaVu Sans"/>
              </a:rPr>
              <a:t>Random Forest Regression</a:t>
            </a:r>
            <a:endParaRPr lang="en-US" dirty="0"/>
          </a:p>
        </p:txBody>
      </p:sp>
      <p:sp>
        <p:nvSpPr>
          <p:cNvPr id="3" name="Text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9EC71654-96A5-4280-94F3-931C61A9F92C}" type="slidenum">
              <a:rPr lang="en-IN" smtClean="0"/>
              <a:pPr/>
              <a:t>12</a:t>
            </a:fld>
            <a:endParaRPr lang="en-IN" dirty="0"/>
          </a:p>
        </p:txBody>
      </p:sp>
      <p:pic>
        <p:nvPicPr>
          <p:cNvPr id="5" name="Picture 4"/>
          <p:cNvPicPr/>
          <p:nvPr/>
        </p:nvPicPr>
        <p:blipFill>
          <a:blip r:embed="rId2"/>
          <a:stretch/>
        </p:blipFill>
        <p:spPr>
          <a:xfrm rot="21581400">
            <a:off x="2152962" y="1397374"/>
            <a:ext cx="7558136" cy="5037955"/>
          </a:xfrm>
          <a:prstGeom prst="rect">
            <a:avLst/>
          </a:prstGeom>
          <a:ln>
            <a:noFill/>
          </a:ln>
        </p:spPr>
      </p:pic>
    </p:spTree>
    <p:extLst>
      <p:ext uri="{BB962C8B-B14F-4D97-AF65-F5344CB8AC3E}">
        <p14:creationId xmlns:p14="http://schemas.microsoft.com/office/powerpoint/2010/main" val="29194607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spc="-1" dirty="0">
                <a:latin typeface="Lucida Sans Unicode"/>
                <a:ea typeface="DejaVu Sans"/>
              </a:rPr>
              <a:t>Random Forest Regression</a:t>
            </a:r>
            <a:endParaRPr lang="en-US" dirty="0"/>
          </a:p>
        </p:txBody>
      </p:sp>
      <p:sp>
        <p:nvSpPr>
          <p:cNvPr id="3" name="Text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9EC71654-96A5-4280-94F3-931C61A9F92C}" type="slidenum">
              <a:rPr lang="en-IN" smtClean="0"/>
              <a:pPr/>
              <a:t>13</a:t>
            </a:fld>
            <a:endParaRPr lang="en-IN" dirty="0"/>
          </a:p>
        </p:txBody>
      </p:sp>
      <p:pic>
        <p:nvPicPr>
          <p:cNvPr id="5" name="Picture 4"/>
          <p:cNvPicPr/>
          <p:nvPr/>
        </p:nvPicPr>
        <p:blipFill>
          <a:blip r:embed="rId2"/>
          <a:stretch/>
        </p:blipFill>
        <p:spPr>
          <a:xfrm>
            <a:off x="1521180" y="1154832"/>
            <a:ext cx="9553220" cy="5068168"/>
          </a:xfrm>
          <a:prstGeom prst="rect">
            <a:avLst/>
          </a:prstGeom>
          <a:ln>
            <a:noFill/>
          </a:ln>
        </p:spPr>
      </p:pic>
    </p:spTree>
    <p:extLst>
      <p:ext uri="{BB962C8B-B14F-4D97-AF65-F5344CB8AC3E}">
        <p14:creationId xmlns:p14="http://schemas.microsoft.com/office/powerpoint/2010/main" val="118699944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spc="-1" dirty="0">
                <a:latin typeface="Lucida Sans Unicode"/>
                <a:ea typeface="DejaVu Sans"/>
              </a:rPr>
              <a:t>Random Forest Regression</a:t>
            </a:r>
            <a:endParaRPr lang="en-US" dirty="0"/>
          </a:p>
        </p:txBody>
      </p:sp>
      <p:sp>
        <p:nvSpPr>
          <p:cNvPr id="3" name="Text Placeholder 2"/>
          <p:cNvSpPr>
            <a:spLocks noGrp="1"/>
          </p:cNvSpPr>
          <p:nvPr>
            <p:ph type="body" idx="1"/>
          </p:nvPr>
        </p:nvSpPr>
        <p:spPr>
          <a:xfrm>
            <a:off x="3237248" y="931436"/>
            <a:ext cx="7900525" cy="764460"/>
          </a:xfrm>
        </p:spPr>
        <p:txBody>
          <a:bodyPr/>
          <a:lstStyle/>
          <a:p>
            <a:pPr>
              <a:lnSpc>
                <a:spcPct val="100000"/>
              </a:lnSpc>
            </a:pPr>
            <a:r>
              <a:rPr lang="en-US" spc="-1">
                <a:solidFill>
                  <a:srgbClr val="FF0000"/>
                </a:solidFill>
                <a:latin typeface="Lucida Sans Unicode"/>
                <a:ea typeface="DejaVu Sans"/>
              </a:rPr>
              <a:t>Score: 0.868</a:t>
            </a:r>
            <a:endParaRPr lang="en-US" spc="-1" dirty="0">
              <a:latin typeface="Arial"/>
            </a:endParaRPr>
          </a:p>
        </p:txBody>
      </p:sp>
      <p:sp>
        <p:nvSpPr>
          <p:cNvPr id="4" name="Slide Number Placeholder 3"/>
          <p:cNvSpPr>
            <a:spLocks noGrp="1"/>
          </p:cNvSpPr>
          <p:nvPr>
            <p:ph type="sldNum" sz="quarter" idx="12"/>
          </p:nvPr>
        </p:nvSpPr>
        <p:spPr/>
        <p:txBody>
          <a:bodyPr/>
          <a:lstStyle/>
          <a:p>
            <a:fld id="{9EC71654-96A5-4280-94F3-931C61A9F92C}" type="slidenum">
              <a:rPr lang="en-IN" smtClean="0"/>
              <a:pPr/>
              <a:t>14</a:t>
            </a:fld>
            <a:endParaRPr lang="en-IN" dirty="0"/>
          </a:p>
        </p:txBody>
      </p:sp>
      <p:pic>
        <p:nvPicPr>
          <p:cNvPr id="5" name="Picture 4"/>
          <p:cNvPicPr/>
          <p:nvPr/>
        </p:nvPicPr>
        <p:blipFill>
          <a:blip r:embed="rId2"/>
          <a:stretch/>
        </p:blipFill>
        <p:spPr>
          <a:xfrm>
            <a:off x="831850" y="1313666"/>
            <a:ext cx="10080000" cy="5329440"/>
          </a:xfrm>
          <a:prstGeom prst="rect">
            <a:avLst/>
          </a:prstGeom>
          <a:ln>
            <a:noFill/>
          </a:ln>
        </p:spPr>
      </p:pic>
    </p:spTree>
    <p:extLst>
      <p:ext uri="{BB962C8B-B14F-4D97-AF65-F5344CB8AC3E}">
        <p14:creationId xmlns:p14="http://schemas.microsoft.com/office/powerpoint/2010/main" val="127938757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pc="-1" dirty="0">
                <a:latin typeface="Lucida Sans Unicode"/>
              </a:rPr>
              <a:t>Multi-layer </a:t>
            </a:r>
            <a:r>
              <a:rPr lang="en-US" spc="-1" dirty="0" smtClean="0">
                <a:latin typeface="Lucida Sans Unicode"/>
              </a:rPr>
              <a:t>Perceptron</a:t>
            </a:r>
            <a:endParaRPr lang="en-US" dirty="0"/>
          </a:p>
        </p:txBody>
      </p:sp>
      <p:sp>
        <p:nvSpPr>
          <p:cNvPr id="3" name="Text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9EC71654-96A5-4280-94F3-931C61A9F92C}" type="slidenum">
              <a:rPr lang="en-IN" smtClean="0"/>
              <a:pPr/>
              <a:t>15</a:t>
            </a:fld>
            <a:endParaRPr lang="en-IN" dirty="0"/>
          </a:p>
        </p:txBody>
      </p:sp>
      <p:pic>
        <p:nvPicPr>
          <p:cNvPr id="5" name="Picture 138"/>
          <p:cNvPicPr/>
          <p:nvPr/>
        </p:nvPicPr>
        <p:blipFill>
          <a:blip r:embed="rId2"/>
          <a:stretch/>
        </p:blipFill>
        <p:spPr>
          <a:xfrm>
            <a:off x="2898080" y="1919292"/>
            <a:ext cx="5420420" cy="4316560"/>
          </a:xfrm>
          <a:prstGeom prst="rect">
            <a:avLst/>
          </a:prstGeom>
          <a:ln>
            <a:noFill/>
          </a:ln>
        </p:spPr>
      </p:pic>
    </p:spTree>
    <p:extLst>
      <p:ext uri="{BB962C8B-B14F-4D97-AF65-F5344CB8AC3E}">
        <p14:creationId xmlns:p14="http://schemas.microsoft.com/office/powerpoint/2010/main" val="206074968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pc="-1" dirty="0">
                <a:latin typeface="Lucida Sans Unicode"/>
              </a:rPr>
              <a:t>Multi-layer </a:t>
            </a:r>
            <a:r>
              <a:rPr lang="en-US" spc="-1" dirty="0" smtClean="0">
                <a:latin typeface="Lucida Sans Unicode"/>
              </a:rPr>
              <a:t>Perceptron</a:t>
            </a:r>
            <a:endParaRPr lang="en-US" dirty="0"/>
          </a:p>
        </p:txBody>
      </p:sp>
      <p:sp>
        <p:nvSpPr>
          <p:cNvPr id="3" name="Text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9EC71654-96A5-4280-94F3-931C61A9F92C}" type="slidenum">
              <a:rPr lang="en-IN" smtClean="0"/>
              <a:pPr/>
              <a:t>16</a:t>
            </a:fld>
            <a:endParaRPr lang="en-IN" dirty="0"/>
          </a:p>
        </p:txBody>
      </p:sp>
      <p:pic>
        <p:nvPicPr>
          <p:cNvPr id="5" name="Picture 4"/>
          <p:cNvPicPr/>
          <p:nvPr/>
        </p:nvPicPr>
        <p:blipFill>
          <a:blip r:embed="rId2"/>
          <a:stretch/>
        </p:blipFill>
        <p:spPr>
          <a:xfrm>
            <a:off x="1739900" y="1154832"/>
            <a:ext cx="8699500" cy="5734896"/>
          </a:xfrm>
          <a:prstGeom prst="rect">
            <a:avLst/>
          </a:prstGeom>
          <a:ln>
            <a:noFill/>
          </a:ln>
        </p:spPr>
      </p:pic>
    </p:spTree>
    <p:extLst>
      <p:ext uri="{BB962C8B-B14F-4D97-AF65-F5344CB8AC3E}">
        <p14:creationId xmlns:p14="http://schemas.microsoft.com/office/powerpoint/2010/main" val="193677382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pc="-1" dirty="0">
                <a:latin typeface="Lucida Sans Unicode"/>
              </a:rPr>
              <a:t>Multi-layer Perceptron</a:t>
            </a:r>
            <a:endParaRPr lang="en-US" dirty="0"/>
          </a:p>
        </p:txBody>
      </p:sp>
      <p:sp>
        <p:nvSpPr>
          <p:cNvPr id="3" name="Text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9EC71654-96A5-4280-94F3-931C61A9F92C}" type="slidenum">
              <a:rPr lang="en-IN" smtClean="0"/>
              <a:pPr/>
              <a:t>17</a:t>
            </a:fld>
            <a:endParaRPr lang="en-IN" dirty="0"/>
          </a:p>
        </p:txBody>
      </p:sp>
      <p:pic>
        <p:nvPicPr>
          <p:cNvPr id="5" name="Picture 4"/>
          <p:cNvPicPr/>
          <p:nvPr/>
        </p:nvPicPr>
        <p:blipFill>
          <a:blip r:embed="rId2"/>
          <a:stretch/>
        </p:blipFill>
        <p:spPr>
          <a:xfrm>
            <a:off x="1384300" y="1154832"/>
            <a:ext cx="9496700" cy="4877668"/>
          </a:xfrm>
          <a:prstGeom prst="rect">
            <a:avLst/>
          </a:prstGeom>
          <a:ln>
            <a:noFill/>
          </a:ln>
        </p:spPr>
      </p:pic>
    </p:spTree>
    <p:extLst>
      <p:ext uri="{BB962C8B-B14F-4D97-AF65-F5344CB8AC3E}">
        <p14:creationId xmlns:p14="http://schemas.microsoft.com/office/powerpoint/2010/main" val="37953339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pc="-1" dirty="0">
                <a:latin typeface="Lucida Sans Unicode"/>
              </a:rPr>
              <a:t>Multi-layer Perceptron</a:t>
            </a:r>
            <a:endParaRPr lang="en-US" dirty="0"/>
          </a:p>
        </p:txBody>
      </p:sp>
      <p:sp>
        <p:nvSpPr>
          <p:cNvPr id="3" name="Text Placeholder 2"/>
          <p:cNvSpPr>
            <a:spLocks noGrp="1"/>
          </p:cNvSpPr>
          <p:nvPr>
            <p:ph type="body" idx="1"/>
          </p:nvPr>
        </p:nvSpPr>
        <p:spPr>
          <a:xfrm>
            <a:off x="2139387" y="1102488"/>
            <a:ext cx="7900525" cy="764460"/>
          </a:xfrm>
        </p:spPr>
        <p:txBody>
          <a:bodyPr/>
          <a:lstStyle/>
          <a:p>
            <a:r>
              <a:rPr lang="en-US" spc="-1" dirty="0">
                <a:latin typeface="Arial"/>
              </a:rPr>
              <a:t>score: </a:t>
            </a:r>
            <a:r>
              <a:rPr lang="en-US" spc="-1" dirty="0" smtClean="0">
                <a:latin typeface="Arial"/>
              </a:rPr>
              <a:t>0.625</a:t>
            </a:r>
          </a:p>
          <a:p>
            <a:endParaRPr lang="en-US" dirty="0"/>
          </a:p>
        </p:txBody>
      </p:sp>
      <p:sp>
        <p:nvSpPr>
          <p:cNvPr id="4" name="Slide Number Placeholder 3"/>
          <p:cNvSpPr>
            <a:spLocks noGrp="1"/>
          </p:cNvSpPr>
          <p:nvPr>
            <p:ph type="sldNum" sz="quarter" idx="12"/>
          </p:nvPr>
        </p:nvSpPr>
        <p:spPr/>
        <p:txBody>
          <a:bodyPr/>
          <a:lstStyle/>
          <a:p>
            <a:fld id="{9EC71654-96A5-4280-94F3-931C61A9F92C}" type="slidenum">
              <a:rPr lang="en-IN" smtClean="0"/>
              <a:pPr/>
              <a:t>18</a:t>
            </a:fld>
            <a:endParaRPr lang="en-IN" dirty="0"/>
          </a:p>
        </p:txBody>
      </p:sp>
      <p:pic>
        <p:nvPicPr>
          <p:cNvPr id="5" name="Picture 4"/>
          <p:cNvPicPr/>
          <p:nvPr/>
        </p:nvPicPr>
        <p:blipFill>
          <a:blip r:embed="rId2"/>
          <a:stretch/>
        </p:blipFill>
        <p:spPr>
          <a:xfrm>
            <a:off x="1049650" y="1528560"/>
            <a:ext cx="10080000" cy="5329440"/>
          </a:xfrm>
          <a:prstGeom prst="rect">
            <a:avLst/>
          </a:prstGeom>
          <a:ln>
            <a:noFill/>
          </a:ln>
        </p:spPr>
      </p:pic>
    </p:spTree>
    <p:extLst>
      <p:ext uri="{BB962C8B-B14F-4D97-AF65-F5344CB8AC3E}">
        <p14:creationId xmlns:p14="http://schemas.microsoft.com/office/powerpoint/2010/main" val="79138859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9EC71654-96A5-4280-94F3-931C61A9F92C}" type="slidenum">
              <a:rPr lang="en-IN" smtClean="0"/>
              <a:pPr/>
              <a:t>19</a:t>
            </a:fld>
            <a:endParaRPr lang="en-IN" dirty="0"/>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36353" y="1207168"/>
            <a:ext cx="8585994" cy="5435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标题 1"/>
          <p:cNvSpPr>
            <a:spLocks noGrp="1"/>
          </p:cNvSpPr>
          <p:nvPr>
            <p:ph type="title"/>
          </p:nvPr>
        </p:nvSpPr>
        <p:spPr/>
        <p:txBody>
          <a:bodyPr/>
          <a:lstStyle/>
          <a:p>
            <a:r>
              <a:rPr lang="en-US" altLang="zh-CN" dirty="0"/>
              <a:t>Part2 ETF</a:t>
            </a:r>
            <a:endParaRPr lang="zh-CN" altLang="en-US" dirty="0"/>
          </a:p>
        </p:txBody>
      </p:sp>
    </p:spTree>
    <p:extLst>
      <p:ext uri="{BB962C8B-B14F-4D97-AF65-F5344CB8AC3E}">
        <p14:creationId xmlns:p14="http://schemas.microsoft.com/office/powerpoint/2010/main" val="150025536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spc="-1" dirty="0" smtClean="0">
                <a:latin typeface="Arial"/>
                <a:ea typeface="DejaVu Sans"/>
              </a:rPr>
              <a:t>INTRODUCTION</a:t>
            </a:r>
            <a:endParaRPr lang="en-US" dirty="0"/>
          </a:p>
        </p:txBody>
      </p:sp>
      <p:sp>
        <p:nvSpPr>
          <p:cNvPr id="3" name="Text Placeholder 2"/>
          <p:cNvSpPr>
            <a:spLocks noGrp="1"/>
          </p:cNvSpPr>
          <p:nvPr>
            <p:ph type="body" idx="1"/>
          </p:nvPr>
        </p:nvSpPr>
        <p:spPr>
          <a:xfrm>
            <a:off x="1580588" y="1618044"/>
            <a:ext cx="8681012" cy="3804856"/>
          </a:xfrm>
        </p:spPr>
        <p:txBody>
          <a:bodyPr/>
          <a:lstStyle/>
          <a:p>
            <a:pPr marL="565920" indent="-456480">
              <a:lnSpc>
                <a:spcPct val="120000"/>
              </a:lnSpc>
              <a:spcBef>
                <a:spcPts val="1414"/>
              </a:spcBef>
              <a:buClr>
                <a:srgbClr val="000000"/>
              </a:buClr>
              <a:buFont typeface="Arial"/>
              <a:buChar char="•"/>
            </a:pPr>
            <a:r>
              <a:rPr lang="en-US" sz="2400" spc="-1" dirty="0">
                <a:latin typeface="Arial"/>
                <a:ea typeface="DejaVu Sans"/>
              </a:rPr>
              <a:t>House price changes are caused by  various economic factors, by predicting the price we can </a:t>
            </a:r>
            <a:r>
              <a:rPr lang="en-US" sz="2400" spc="-1" dirty="0" smtClean="0">
                <a:latin typeface="Arial"/>
                <a:ea typeface="DejaVu Sans"/>
              </a:rPr>
              <a:t>understand </a:t>
            </a:r>
            <a:endParaRPr lang="en-US" sz="2400" spc="-1" dirty="0">
              <a:latin typeface="Arial"/>
            </a:endParaRPr>
          </a:p>
          <a:p>
            <a:pPr marL="109440">
              <a:lnSpc>
                <a:spcPct val="120000"/>
              </a:lnSpc>
              <a:spcBef>
                <a:spcPts val="1414"/>
              </a:spcBef>
              <a:buClr>
                <a:srgbClr val="000000"/>
              </a:buClr>
            </a:pPr>
            <a:r>
              <a:rPr lang="en-US" sz="2400" spc="-1" dirty="0" smtClean="0">
                <a:latin typeface="Arial"/>
                <a:ea typeface="DejaVu Sans"/>
              </a:rPr>
              <a:t>    Real estate industry development trend,</a:t>
            </a:r>
            <a:endParaRPr lang="en-US" sz="2400" spc="-1" dirty="0" smtClean="0">
              <a:latin typeface="Arial"/>
            </a:endParaRPr>
          </a:p>
          <a:p>
            <a:pPr marL="108720">
              <a:lnSpc>
                <a:spcPct val="120000"/>
              </a:lnSpc>
              <a:spcBef>
                <a:spcPts val="1414"/>
              </a:spcBef>
            </a:pPr>
            <a:r>
              <a:rPr lang="en-US" sz="2400" spc="-1" dirty="0" smtClean="0">
                <a:latin typeface="Arial"/>
                <a:ea typeface="DejaVu Sans"/>
              </a:rPr>
              <a:t>     </a:t>
            </a:r>
            <a:r>
              <a:rPr lang="en-US" sz="2400" spc="-1" dirty="0">
                <a:latin typeface="Arial"/>
                <a:ea typeface="DejaVu Sans"/>
              </a:rPr>
              <a:t>the development of the market economy</a:t>
            </a:r>
            <a:endParaRPr lang="en-US" sz="2400" spc="-1" dirty="0">
              <a:latin typeface="Arial"/>
            </a:endParaRPr>
          </a:p>
          <a:p>
            <a:pPr marL="565920" indent="-456480">
              <a:lnSpc>
                <a:spcPct val="120000"/>
              </a:lnSpc>
              <a:spcBef>
                <a:spcPts val="1414"/>
              </a:spcBef>
              <a:buClr>
                <a:srgbClr val="000000"/>
              </a:buClr>
              <a:buFont typeface="Arial"/>
              <a:buChar char="•"/>
            </a:pPr>
            <a:r>
              <a:rPr lang="en-US" sz="2400" spc="-1" dirty="0">
                <a:latin typeface="Arial"/>
                <a:ea typeface="DejaVu Sans"/>
              </a:rPr>
              <a:t>The prediction of house price can use on the financial market</a:t>
            </a:r>
            <a:endParaRPr lang="en-US" sz="2400" spc="-1" dirty="0">
              <a:latin typeface="Arial"/>
            </a:endParaRPr>
          </a:p>
        </p:txBody>
      </p:sp>
      <p:sp>
        <p:nvSpPr>
          <p:cNvPr id="4" name="Slide Number Placeholder 3"/>
          <p:cNvSpPr>
            <a:spLocks noGrp="1"/>
          </p:cNvSpPr>
          <p:nvPr>
            <p:ph type="sldNum" sz="quarter" idx="12"/>
          </p:nvPr>
        </p:nvSpPr>
        <p:spPr/>
        <p:txBody>
          <a:bodyPr/>
          <a:lstStyle/>
          <a:p>
            <a:fld id="{9EC71654-96A5-4280-94F3-931C61A9F92C}" type="slidenum">
              <a:rPr lang="en-IN" smtClean="0"/>
              <a:pPr/>
              <a:t>2</a:t>
            </a:fld>
            <a:endParaRPr lang="en-IN" dirty="0"/>
          </a:p>
        </p:txBody>
      </p:sp>
    </p:spTree>
    <p:extLst>
      <p:ext uri="{BB962C8B-B14F-4D97-AF65-F5344CB8AC3E}">
        <p14:creationId xmlns:p14="http://schemas.microsoft.com/office/powerpoint/2010/main" val="188056441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9EC71654-96A5-4280-94F3-931C61A9F92C}" type="slidenum">
              <a:rPr lang="en-IN" smtClean="0"/>
              <a:pPr/>
              <a:t>20</a:t>
            </a:fld>
            <a:endParaRPr lang="en-IN" dirty="0"/>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4182" y="1758270"/>
            <a:ext cx="10210936" cy="34868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7204315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9" descr="cityscape">
            <a:extLst>
              <a:ext uri="{FF2B5EF4-FFF2-40B4-BE49-F238E27FC236}">
                <a16:creationId xmlns:a16="http://schemas.microsoft.com/office/drawing/2014/main" xmlns="" id="{63493B9E-F6F8-4C0F-9706-CA547A8B2B3F}"/>
              </a:ext>
            </a:extLst>
          </p:cNvPr>
          <p:cNvPicPr>
            <a:picLocks noGrp="1" noChangeAspect="1"/>
          </p:cNvPicPr>
          <p:nvPr>
            <p:ph type="pic" sz="quarter" idx="10"/>
          </p:nvPr>
        </p:nvPicPr>
        <p:blipFill>
          <a:blip r:embed="rId2" cstate="print">
            <a:extLst>
              <a:ext uri="{28A0092B-C50C-407E-A947-70E740481C1C}">
                <a14:useLocalDpi xmlns:a14="http://schemas.microsoft.com/office/drawing/2010/main"/>
              </a:ext>
            </a:extLst>
          </a:blip>
          <a:srcRect t="39" b="39"/>
          <a:stretch>
            <a:fillRect/>
          </a:stretch>
        </p:blipFill>
        <p:spPr/>
      </p:pic>
      <p:sp>
        <p:nvSpPr>
          <p:cNvPr id="5" name="Subtitle 4">
            <a:extLst>
              <a:ext uri="{FF2B5EF4-FFF2-40B4-BE49-F238E27FC236}">
                <a16:creationId xmlns:a16="http://schemas.microsoft.com/office/drawing/2014/main" xmlns="" id="{E3C40962-BA6A-43E4-97BA-511A9B90CF41}"/>
              </a:ext>
            </a:extLst>
          </p:cNvPr>
          <p:cNvSpPr>
            <a:spLocks noGrp="1"/>
          </p:cNvSpPr>
          <p:nvPr>
            <p:ph type="subTitle" idx="1"/>
          </p:nvPr>
        </p:nvSpPr>
        <p:spPr/>
        <p:txBody>
          <a:bodyPr/>
          <a:lstStyle/>
          <a:p>
            <a:endParaRPr lang="en-IN" dirty="0"/>
          </a:p>
        </p:txBody>
      </p:sp>
      <p:sp>
        <p:nvSpPr>
          <p:cNvPr id="7" name="Text Placeholder 6">
            <a:extLst>
              <a:ext uri="{FF2B5EF4-FFF2-40B4-BE49-F238E27FC236}">
                <a16:creationId xmlns:a16="http://schemas.microsoft.com/office/drawing/2014/main" xmlns="" id="{11FDFFBF-E125-47CF-AAE0-ACC45013CE38}"/>
              </a:ext>
            </a:extLst>
          </p:cNvPr>
          <p:cNvSpPr>
            <a:spLocks noGrp="1"/>
          </p:cNvSpPr>
          <p:nvPr>
            <p:ph type="body" sz="quarter" idx="11"/>
          </p:nvPr>
        </p:nvSpPr>
        <p:spPr/>
        <p:txBody>
          <a:bodyPr/>
          <a:lstStyle/>
          <a:p>
            <a:endParaRPr lang="en-US" dirty="0"/>
          </a:p>
        </p:txBody>
      </p:sp>
      <p:sp>
        <p:nvSpPr>
          <p:cNvPr id="6" name="Title 5">
            <a:extLst>
              <a:ext uri="{FF2B5EF4-FFF2-40B4-BE49-F238E27FC236}">
                <a16:creationId xmlns:a16="http://schemas.microsoft.com/office/drawing/2014/main" xmlns="" id="{95D612B9-68B9-4C9F-98FE-CEE07DB1F00D}"/>
              </a:ext>
            </a:extLst>
          </p:cNvPr>
          <p:cNvSpPr>
            <a:spLocks noGrp="1"/>
          </p:cNvSpPr>
          <p:nvPr>
            <p:ph type="title"/>
          </p:nvPr>
        </p:nvSpPr>
        <p:spPr/>
        <p:txBody>
          <a:bodyPr/>
          <a:lstStyle/>
          <a:p>
            <a:r>
              <a:rPr lang="en-US" dirty="0"/>
              <a:t>Thank you</a:t>
            </a:r>
          </a:p>
        </p:txBody>
      </p:sp>
    </p:spTree>
    <p:extLst>
      <p:ext uri="{BB962C8B-B14F-4D97-AF65-F5344CB8AC3E}">
        <p14:creationId xmlns:p14="http://schemas.microsoft.com/office/powerpoint/2010/main" val="112477953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9EC71654-96A5-4280-94F3-931C61A9F92C}" type="slidenum">
              <a:rPr lang="en-IN" smtClean="0"/>
              <a:pPr/>
              <a:t>3</a:t>
            </a:fld>
            <a:endParaRPr lang="en-IN" dirty="0"/>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1851" y="182563"/>
            <a:ext cx="8144536" cy="3055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p:cNvSpPr txBox="1"/>
          <p:nvPr/>
        </p:nvSpPr>
        <p:spPr>
          <a:xfrm>
            <a:off x="1470134" y="3667271"/>
            <a:ext cx="1338508" cy="461665"/>
          </a:xfrm>
          <a:prstGeom prst="rect">
            <a:avLst/>
          </a:prstGeom>
          <a:noFill/>
        </p:spPr>
        <p:txBody>
          <a:bodyPr wrap="none" rtlCol="0">
            <a:spAutoFit/>
          </a:bodyPr>
          <a:lstStyle/>
          <a:p>
            <a:r>
              <a:rPr lang="en-US" altLang="zh-CN" sz="2400" dirty="0">
                <a:solidFill>
                  <a:schemeClr val="bg1"/>
                </a:solidFill>
              </a:rPr>
              <a:t>Raw data</a:t>
            </a:r>
            <a:endParaRPr lang="zh-CN" altLang="en-US" sz="2400" dirty="0">
              <a:solidFill>
                <a:schemeClr val="bg1"/>
              </a:solidFill>
            </a:endParaRPr>
          </a:p>
        </p:txBody>
      </p:sp>
      <p:sp>
        <p:nvSpPr>
          <p:cNvPr id="9" name="TextBox 8"/>
          <p:cNvSpPr txBox="1"/>
          <p:nvPr/>
        </p:nvSpPr>
        <p:spPr>
          <a:xfrm>
            <a:off x="3734474" y="4732317"/>
            <a:ext cx="1398075" cy="461665"/>
          </a:xfrm>
          <a:prstGeom prst="rect">
            <a:avLst/>
          </a:prstGeom>
          <a:noFill/>
        </p:spPr>
        <p:txBody>
          <a:bodyPr wrap="none" rtlCol="0">
            <a:spAutoFit/>
          </a:bodyPr>
          <a:lstStyle/>
          <a:p>
            <a:r>
              <a:rPr lang="en-US" altLang="zh-CN" sz="2400" dirty="0">
                <a:solidFill>
                  <a:schemeClr val="bg1"/>
                </a:solidFill>
              </a:rPr>
              <a:t>Final data</a:t>
            </a:r>
            <a:endParaRPr lang="zh-CN" altLang="en-US" sz="2400" dirty="0">
              <a:solidFill>
                <a:schemeClr val="bg1"/>
              </a:solidFill>
            </a:endParaRPr>
          </a:p>
        </p:txBody>
      </p:sp>
      <p:pic>
        <p:nvPicPr>
          <p:cNvPr id="10" name="Picture 9"/>
          <p:cNvPicPr>
            <a:picLocks noChangeAspect="1"/>
          </p:cNvPicPr>
          <p:nvPr/>
        </p:nvPicPr>
        <p:blipFill>
          <a:blip r:embed="rId3"/>
          <a:stretch>
            <a:fillRect/>
          </a:stretch>
        </p:blipFill>
        <p:spPr>
          <a:xfrm>
            <a:off x="5427009" y="3470562"/>
            <a:ext cx="5936687" cy="2985177"/>
          </a:xfrm>
          <a:prstGeom prst="rect">
            <a:avLst/>
          </a:prstGeom>
        </p:spPr>
      </p:pic>
    </p:spTree>
    <p:extLst>
      <p:ext uri="{BB962C8B-B14F-4D97-AF65-F5344CB8AC3E}">
        <p14:creationId xmlns:p14="http://schemas.microsoft.com/office/powerpoint/2010/main" val="17211220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9EC71654-96A5-4280-94F3-931C61A9F92C}" type="slidenum">
              <a:rPr lang="en-IN" smtClean="0"/>
              <a:pPr/>
              <a:t>4</a:t>
            </a:fld>
            <a:endParaRPr lang="en-IN" dirty="0"/>
          </a:p>
        </p:txBody>
      </p:sp>
      <p:sp>
        <p:nvSpPr>
          <p:cNvPr id="5" name="CustomShape 1"/>
          <p:cNvSpPr>
            <a:spLocks noGrp="1"/>
          </p:cNvSpPr>
          <p:nvPr>
            <p:ph type="title"/>
          </p:nvPr>
        </p:nvSpPr>
        <p:spPr>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4400" spc="-1" dirty="0">
                <a:latin typeface="Arial"/>
                <a:ea typeface="DejaVu Sans"/>
              </a:rPr>
              <a:t>Source of Dataset</a:t>
            </a:r>
            <a:endParaRPr lang="en-US" sz="4400" spc="-1" dirty="0">
              <a:latin typeface="Arial"/>
            </a:endParaRPr>
          </a:p>
        </p:txBody>
      </p:sp>
      <p:sp>
        <p:nvSpPr>
          <p:cNvPr id="6" name="CustomShape 2"/>
          <p:cNvSpPr/>
          <p:nvPr/>
        </p:nvSpPr>
        <p:spPr>
          <a:xfrm>
            <a:off x="1329500" y="1705544"/>
            <a:ext cx="9070560" cy="4383360"/>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a:bodyPr>
          <a:lstStyle/>
          <a:p>
            <a:pPr marL="108643">
              <a:spcBef>
                <a:spcPts val="1415"/>
              </a:spcBef>
            </a:pPr>
            <a:r>
              <a:rPr lang="en-US" sz="3200" spc="-1" dirty="0">
                <a:solidFill>
                  <a:schemeClr val="bg1"/>
                </a:solidFill>
                <a:latin typeface="Arial"/>
                <a:ea typeface="DejaVu Sans"/>
              </a:rPr>
              <a:t>Real estate database</a:t>
            </a:r>
            <a:r>
              <a:rPr lang="en-US" sz="3200" spc="-1" dirty="0">
                <a:solidFill>
                  <a:schemeClr val="bg1"/>
                </a:solidFill>
                <a:latin typeface="Arial"/>
                <a:ea typeface="DejaVu Sans"/>
                <a:sym typeface="Wingdings" pitchFamily="2" charset="2"/>
              </a:rPr>
              <a:t>:</a:t>
            </a:r>
            <a:endParaRPr lang="en-US" sz="3200" spc="-1" dirty="0">
              <a:solidFill>
                <a:schemeClr val="bg1"/>
              </a:solidFill>
              <a:latin typeface="Arial"/>
            </a:endParaRPr>
          </a:p>
          <a:p>
            <a:pPr marL="431688" indent="-322687">
              <a:spcBef>
                <a:spcPts val="1415"/>
              </a:spcBef>
              <a:buClr>
                <a:srgbClr val="000000"/>
              </a:buClr>
              <a:buSzPct val="45000"/>
              <a:buFont typeface="Wingdings" charset="2"/>
              <a:buChar char=""/>
            </a:pPr>
            <a:r>
              <a:rPr lang="en-US" sz="3200" spc="-1" dirty="0">
                <a:solidFill>
                  <a:schemeClr val="bg1"/>
                </a:solidFill>
                <a:latin typeface="Arial"/>
                <a:ea typeface="DejaVu Sans"/>
              </a:rPr>
              <a:t>Raw data contains a lot of irrelevant information.</a:t>
            </a:r>
          </a:p>
          <a:p>
            <a:pPr marL="431688" indent="-322687">
              <a:spcBef>
                <a:spcPts val="1415"/>
              </a:spcBef>
              <a:buClr>
                <a:srgbClr val="000000"/>
              </a:buClr>
              <a:buSzPct val="45000"/>
              <a:buFont typeface="Wingdings" charset="2"/>
              <a:buChar char=""/>
            </a:pPr>
            <a:r>
              <a:rPr lang="en-US" sz="3200" spc="-1" dirty="0">
                <a:solidFill>
                  <a:schemeClr val="bg1"/>
                </a:solidFill>
                <a:latin typeface="Arial"/>
                <a:ea typeface="DejaVu Sans"/>
              </a:rPr>
              <a:t>First, manually filtered some data based on common sense.</a:t>
            </a:r>
          </a:p>
          <a:p>
            <a:pPr marL="431688" indent="-322687">
              <a:spcBef>
                <a:spcPts val="1415"/>
              </a:spcBef>
              <a:buClr>
                <a:srgbClr val="000000"/>
              </a:buClr>
              <a:buSzPct val="45000"/>
              <a:buFont typeface="Wingdings" charset="2"/>
              <a:buChar char=""/>
            </a:pPr>
            <a:r>
              <a:rPr lang="en-US" sz="3200" spc="-1" dirty="0">
                <a:solidFill>
                  <a:schemeClr val="bg1"/>
                </a:solidFill>
                <a:latin typeface="Arial"/>
                <a:ea typeface="DejaVu Sans"/>
              </a:rPr>
              <a:t>Second, use python to handle outliers.</a:t>
            </a:r>
            <a:endParaRPr lang="en-US" sz="3200" spc="-1" dirty="0">
              <a:solidFill>
                <a:schemeClr val="bg1"/>
              </a:solidFill>
              <a:latin typeface="Arial"/>
            </a:endParaRPr>
          </a:p>
        </p:txBody>
      </p:sp>
    </p:spTree>
    <p:extLst>
      <p:ext uri="{BB962C8B-B14F-4D97-AF65-F5344CB8AC3E}">
        <p14:creationId xmlns:p14="http://schemas.microsoft.com/office/powerpoint/2010/main" val="152140623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9EC71654-96A5-4280-94F3-931C61A9F92C}" type="slidenum">
              <a:rPr lang="en-IN" smtClean="0"/>
              <a:pPr/>
              <a:t>5</a:t>
            </a:fld>
            <a:endParaRPr lang="en-IN" dirty="0"/>
          </a:p>
        </p:txBody>
      </p:sp>
      <p:sp>
        <p:nvSpPr>
          <p:cNvPr id="5" name="Title 4"/>
          <p:cNvSpPr txBox="1">
            <a:spLocks noGrp="1"/>
          </p:cNvSpPr>
          <p:nvPr>
            <p:ph type="title"/>
          </p:nvPr>
        </p:nvSpPr>
        <p:spPr>
          <a:xfrm>
            <a:off x="848096" y="754063"/>
            <a:ext cx="10515600" cy="940181"/>
          </a:xfrm>
          <a:prstGeom prst="rect">
            <a:avLst/>
          </a:prstGeom>
          <a:noFill/>
        </p:spPr>
        <p:txBody>
          <a:bodyPr wrap="square" rtlCol="0">
            <a:spAutoFit/>
          </a:bodyPr>
          <a:lstStyle/>
          <a:p>
            <a:r>
              <a:rPr lang="en-US" altLang="zh-CN" dirty="0"/>
              <a:t>The method of selecting and processing the data:</a:t>
            </a:r>
            <a:endParaRPr lang="zh-CN" altLang="en-US" dirty="0"/>
          </a:p>
        </p:txBody>
      </p:sp>
      <p:sp>
        <p:nvSpPr>
          <p:cNvPr id="6" name="文本框 2">
            <a:extLst>
              <a:ext uri="{FF2B5EF4-FFF2-40B4-BE49-F238E27FC236}">
                <a16:creationId xmlns:a16="http://schemas.microsoft.com/office/drawing/2014/main" xmlns="" id="{AED0BD22-532B-4980-BFE5-07ADFBC3505B}"/>
              </a:ext>
            </a:extLst>
          </p:cNvPr>
          <p:cNvSpPr txBox="1">
            <a:spLocks noGrp="1"/>
          </p:cNvSpPr>
          <p:nvPr>
            <p:ph type="body" idx="1"/>
          </p:nvPr>
        </p:nvSpPr>
        <p:spPr>
          <a:xfrm>
            <a:off x="1288488" y="2100644"/>
            <a:ext cx="9455712" cy="3468642"/>
          </a:xfrm>
          <a:prstGeom prst="rect">
            <a:avLst/>
          </a:prstGeom>
          <a:noFill/>
        </p:spPr>
        <p:txBody>
          <a:bodyPr wrap="square" rtlCol="0">
            <a:spAutoFit/>
          </a:bodyPr>
          <a:lstStyle/>
          <a:p>
            <a:r>
              <a:rPr lang="en-US" altLang="zh-CN" sz="2400" dirty="0"/>
              <a:t>For selecting data by common sense:</a:t>
            </a:r>
          </a:p>
          <a:p>
            <a:r>
              <a:rPr lang="en-US" altLang="zh-CN" sz="2400" dirty="0"/>
              <a:t>We draw a tree map based on the data we collected form the Internet in order to find the main factors and the branch factors that affect the result. </a:t>
            </a:r>
          </a:p>
          <a:p>
            <a:r>
              <a:rPr lang="en-US" altLang="zh-CN" sz="2400" dirty="0"/>
              <a:t>Since we are considering the general impact on real estate, we decided to eliminate nearly all the branch factors that are useless or too complex to handle such as the number of the residence. And we also deleted some data that are too relevant to each other that they have the very similar impact on the result such as the zip code and the address.</a:t>
            </a:r>
          </a:p>
          <a:p>
            <a:r>
              <a:rPr lang="en-US" altLang="zh-CN" sz="2400" dirty="0"/>
              <a:t>Also, we divided New York into 7 zones regardless of it own division.</a:t>
            </a:r>
          </a:p>
        </p:txBody>
      </p:sp>
    </p:spTree>
    <p:extLst>
      <p:ext uri="{BB962C8B-B14F-4D97-AF65-F5344CB8AC3E}">
        <p14:creationId xmlns:p14="http://schemas.microsoft.com/office/powerpoint/2010/main" val="18680681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endParaRPr lang="en-US" dirty="0"/>
          </a:p>
          <a:p>
            <a:endParaRPr lang="en-US" dirty="0"/>
          </a:p>
        </p:txBody>
      </p:sp>
      <p:sp>
        <p:nvSpPr>
          <p:cNvPr id="4" name="Slide Number Placeholder 3"/>
          <p:cNvSpPr>
            <a:spLocks noGrp="1"/>
          </p:cNvSpPr>
          <p:nvPr>
            <p:ph type="sldNum" sz="quarter" idx="12"/>
          </p:nvPr>
        </p:nvSpPr>
        <p:spPr/>
        <p:txBody>
          <a:bodyPr/>
          <a:lstStyle/>
          <a:p>
            <a:fld id="{9EC71654-96A5-4280-94F3-931C61A9F92C}" type="slidenum">
              <a:rPr lang="en-IN" smtClean="0"/>
              <a:pPr/>
              <a:t>6</a:t>
            </a:fld>
            <a:endParaRPr lang="en-IN" dirty="0"/>
          </a:p>
        </p:txBody>
      </p:sp>
      <p:sp>
        <p:nvSpPr>
          <p:cNvPr id="6" name="文本框 1">
            <a:extLst>
              <a:ext uri="{FF2B5EF4-FFF2-40B4-BE49-F238E27FC236}">
                <a16:creationId xmlns:a16="http://schemas.microsoft.com/office/drawing/2014/main" xmlns="" id="{B88563D6-A8F5-42DD-B340-1444732913B2}"/>
              </a:ext>
            </a:extLst>
          </p:cNvPr>
          <p:cNvSpPr txBox="1">
            <a:spLocks noGrp="1"/>
          </p:cNvSpPr>
          <p:nvPr>
            <p:ph type="title"/>
          </p:nvPr>
        </p:nvSpPr>
        <p:spPr>
          <a:xfrm>
            <a:off x="994409" y="-77585"/>
            <a:ext cx="10190482" cy="1200329"/>
          </a:xfrm>
          <a:prstGeom prst="rect">
            <a:avLst/>
          </a:prstGeom>
          <a:noFill/>
        </p:spPr>
        <p:txBody>
          <a:bodyPr wrap="none" rtlCol="0">
            <a:spAutoFit/>
          </a:bodyPr>
          <a:lstStyle/>
          <a:p>
            <a:r>
              <a:rPr lang="en-US" altLang="zh-CN" dirty="0"/>
              <a:t>For the part of processing data with </a:t>
            </a:r>
            <a:r>
              <a:rPr lang="en-US" altLang="zh-CN" dirty="0" smtClean="0"/>
              <a:t/>
            </a:r>
            <a:br>
              <a:rPr lang="en-US" altLang="zh-CN" dirty="0" smtClean="0"/>
            </a:br>
            <a:r>
              <a:rPr lang="en-US" altLang="zh-CN" dirty="0" smtClean="0"/>
              <a:t>python</a:t>
            </a:r>
            <a:r>
              <a:rPr lang="en-US" altLang="zh-CN" dirty="0"/>
              <a:t>: </a:t>
            </a:r>
            <a:endParaRPr lang="zh-CN" altLang="en-US" dirty="0"/>
          </a:p>
        </p:txBody>
      </p:sp>
      <p:sp>
        <p:nvSpPr>
          <p:cNvPr id="7" name="文本框 4">
            <a:extLst>
              <a:ext uri="{FF2B5EF4-FFF2-40B4-BE49-F238E27FC236}">
                <a16:creationId xmlns:a16="http://schemas.microsoft.com/office/drawing/2014/main" xmlns="" id="{F8AF8F60-61C4-473E-B7F4-AEAC70C8CD88}"/>
              </a:ext>
            </a:extLst>
          </p:cNvPr>
          <p:cNvSpPr txBox="1"/>
          <p:nvPr/>
        </p:nvSpPr>
        <p:spPr>
          <a:xfrm>
            <a:off x="831850" y="1003724"/>
            <a:ext cx="10531846" cy="1200329"/>
          </a:xfrm>
          <a:prstGeom prst="rect">
            <a:avLst/>
          </a:prstGeom>
          <a:noFill/>
        </p:spPr>
        <p:txBody>
          <a:bodyPr wrap="square" rtlCol="0">
            <a:spAutoFit/>
          </a:bodyPr>
          <a:lstStyle/>
          <a:p>
            <a:r>
              <a:rPr lang="en-US" altLang="zh-CN" sz="2400" dirty="0">
                <a:solidFill>
                  <a:schemeClr val="bg1"/>
                </a:solidFill>
              </a:rPr>
              <a:t>We put the data into python and use its specific function to handle the </a:t>
            </a:r>
            <a:r>
              <a:rPr lang="en-US" altLang="zh-CN" sz="2400" dirty="0" smtClean="0">
                <a:solidFill>
                  <a:schemeClr val="bg1"/>
                </a:solidFill>
              </a:rPr>
              <a:t>data. We </a:t>
            </a:r>
            <a:r>
              <a:rPr lang="en-US" altLang="zh-CN" sz="2400" dirty="0">
                <a:solidFill>
                  <a:schemeClr val="bg1"/>
                </a:solidFill>
              </a:rPr>
              <a:t>build dictionaries and lists to prepare for the data processing, and we use </a:t>
            </a:r>
            <a:r>
              <a:rPr lang="en-US" altLang="zh-CN" sz="2400" dirty="0" smtClean="0">
                <a:solidFill>
                  <a:schemeClr val="bg1"/>
                </a:solidFill>
              </a:rPr>
              <a:t>this </a:t>
            </a:r>
            <a:r>
              <a:rPr lang="en-US" altLang="zh-CN" sz="2400" dirty="0">
                <a:solidFill>
                  <a:schemeClr val="bg1"/>
                </a:solidFill>
              </a:rPr>
              <a:t>optimized data to do the advanced analysis such as the correlation.</a:t>
            </a:r>
          </a:p>
        </p:txBody>
      </p:sp>
      <p:pic>
        <p:nvPicPr>
          <p:cNvPr id="8" name="图片 5">
            <a:extLst>
              <a:ext uri="{FF2B5EF4-FFF2-40B4-BE49-F238E27FC236}">
                <a16:creationId xmlns:a16="http://schemas.microsoft.com/office/drawing/2014/main" xmlns="" id="{784A624E-353C-46BF-ADD5-17909502B524}"/>
              </a:ext>
            </a:extLst>
          </p:cNvPr>
          <p:cNvPicPr>
            <a:picLocks noChangeAspect="1"/>
          </p:cNvPicPr>
          <p:nvPr/>
        </p:nvPicPr>
        <p:blipFill>
          <a:blip r:embed="rId2"/>
          <a:stretch>
            <a:fillRect/>
          </a:stretch>
        </p:blipFill>
        <p:spPr>
          <a:xfrm>
            <a:off x="831850" y="2236141"/>
            <a:ext cx="5651501" cy="4455991"/>
          </a:xfrm>
          <a:prstGeom prst="rect">
            <a:avLst/>
          </a:prstGeom>
        </p:spPr>
      </p:pic>
      <p:sp>
        <p:nvSpPr>
          <p:cNvPr id="9" name="文本框 6">
            <a:extLst>
              <a:ext uri="{FF2B5EF4-FFF2-40B4-BE49-F238E27FC236}">
                <a16:creationId xmlns:a16="http://schemas.microsoft.com/office/drawing/2014/main" xmlns="" id="{01625F16-E9A6-4525-AA8F-219F8366FCF0}"/>
              </a:ext>
            </a:extLst>
          </p:cNvPr>
          <p:cNvSpPr txBox="1"/>
          <p:nvPr/>
        </p:nvSpPr>
        <p:spPr>
          <a:xfrm>
            <a:off x="6832599" y="2621736"/>
            <a:ext cx="4531097" cy="3416320"/>
          </a:xfrm>
          <a:prstGeom prst="rect">
            <a:avLst/>
          </a:prstGeom>
          <a:noFill/>
        </p:spPr>
        <p:txBody>
          <a:bodyPr wrap="square" rtlCol="0">
            <a:spAutoFit/>
          </a:bodyPr>
          <a:lstStyle/>
          <a:p>
            <a:r>
              <a:rPr lang="en-US" altLang="zh-CN" sz="2400" dirty="0">
                <a:solidFill>
                  <a:schemeClr val="bg1"/>
                </a:solidFill>
              </a:rPr>
              <a:t>We eliminate some data that have </a:t>
            </a:r>
            <a:r>
              <a:rPr lang="en-US" altLang="zh-CN" sz="2400" dirty="0" smtClean="0">
                <a:solidFill>
                  <a:schemeClr val="bg1"/>
                </a:solidFill>
              </a:rPr>
              <a:t>very Low </a:t>
            </a:r>
            <a:r>
              <a:rPr lang="en-US" altLang="zh-CN" sz="2400" dirty="0">
                <a:solidFill>
                  <a:schemeClr val="bg1"/>
                </a:solidFill>
              </a:rPr>
              <a:t>correlation as it is not relevant to </a:t>
            </a:r>
            <a:r>
              <a:rPr lang="en-US" altLang="zh-CN" sz="2400" dirty="0" smtClean="0">
                <a:solidFill>
                  <a:schemeClr val="bg1"/>
                </a:solidFill>
              </a:rPr>
              <a:t>the result </a:t>
            </a:r>
            <a:r>
              <a:rPr lang="en-US" altLang="zh-CN" sz="2400" dirty="0">
                <a:solidFill>
                  <a:schemeClr val="bg1"/>
                </a:solidFill>
              </a:rPr>
              <a:t>and may add errors to the result.</a:t>
            </a:r>
          </a:p>
          <a:p>
            <a:r>
              <a:rPr lang="en-US" altLang="zh-CN" sz="2400" dirty="0">
                <a:solidFill>
                  <a:schemeClr val="bg1"/>
                </a:solidFill>
              </a:rPr>
              <a:t>And also we deleted some data that are </a:t>
            </a:r>
            <a:r>
              <a:rPr lang="en-US" altLang="zh-CN" sz="2400" dirty="0" smtClean="0">
                <a:solidFill>
                  <a:schemeClr val="bg1"/>
                </a:solidFill>
              </a:rPr>
              <a:t>too relevant </a:t>
            </a:r>
            <a:r>
              <a:rPr lang="en-US" altLang="zh-CN" sz="2400" dirty="0">
                <a:solidFill>
                  <a:schemeClr val="bg1"/>
                </a:solidFill>
              </a:rPr>
              <a:t>since the factors should be </a:t>
            </a:r>
            <a:r>
              <a:rPr lang="en-US" altLang="zh-CN" sz="2400" dirty="0" smtClean="0">
                <a:solidFill>
                  <a:schemeClr val="bg1"/>
                </a:solidFill>
              </a:rPr>
              <a:t>independent </a:t>
            </a:r>
            <a:r>
              <a:rPr lang="en-US" altLang="zh-CN" sz="2400" dirty="0">
                <a:solidFill>
                  <a:schemeClr val="bg1"/>
                </a:solidFill>
              </a:rPr>
              <a:t>with each other or it </a:t>
            </a:r>
            <a:r>
              <a:rPr lang="en-US" altLang="zh-CN" sz="2400" dirty="0" smtClean="0">
                <a:solidFill>
                  <a:schemeClr val="bg1"/>
                </a:solidFill>
              </a:rPr>
              <a:t>may cause </a:t>
            </a:r>
            <a:r>
              <a:rPr lang="en-US" altLang="zh-CN" sz="2400" dirty="0">
                <a:solidFill>
                  <a:schemeClr val="bg1"/>
                </a:solidFill>
              </a:rPr>
              <a:t>coherent problems.</a:t>
            </a:r>
            <a:endParaRPr lang="zh-CN" altLang="en-US" sz="2400" dirty="0">
              <a:solidFill>
                <a:schemeClr val="bg1"/>
              </a:solidFill>
            </a:endParaRPr>
          </a:p>
        </p:txBody>
      </p:sp>
    </p:spTree>
    <p:extLst>
      <p:ext uri="{BB962C8B-B14F-4D97-AF65-F5344CB8AC3E}">
        <p14:creationId xmlns:p14="http://schemas.microsoft.com/office/powerpoint/2010/main" val="132662476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9EC71654-96A5-4280-94F3-931C61A9F92C}" type="slidenum">
              <a:rPr lang="en-IN" smtClean="0"/>
              <a:pPr/>
              <a:t>7</a:t>
            </a:fld>
            <a:endParaRPr lang="en-IN" dirty="0"/>
          </a:p>
        </p:txBody>
      </p:sp>
      <p:pic>
        <p:nvPicPr>
          <p:cNvPr id="6" name="图片 1">
            <a:extLst>
              <a:ext uri="{FF2B5EF4-FFF2-40B4-BE49-F238E27FC236}">
                <a16:creationId xmlns:a16="http://schemas.microsoft.com/office/drawing/2014/main" xmlns="" id="{C3E8E430-15F9-4101-B398-F16A692D0E1B}"/>
              </a:ext>
            </a:extLst>
          </p:cNvPr>
          <p:cNvPicPr>
            <a:picLocks noChangeAspect="1"/>
          </p:cNvPicPr>
          <p:nvPr/>
        </p:nvPicPr>
        <p:blipFill>
          <a:blip r:embed="rId2"/>
          <a:stretch>
            <a:fillRect/>
          </a:stretch>
        </p:blipFill>
        <p:spPr>
          <a:xfrm>
            <a:off x="748902" y="182562"/>
            <a:ext cx="5149565" cy="3741737"/>
          </a:xfrm>
          <a:prstGeom prst="rect">
            <a:avLst/>
          </a:prstGeom>
        </p:spPr>
      </p:pic>
      <p:pic>
        <p:nvPicPr>
          <p:cNvPr id="7" name="图片 2">
            <a:extLst>
              <a:ext uri="{FF2B5EF4-FFF2-40B4-BE49-F238E27FC236}">
                <a16:creationId xmlns:a16="http://schemas.microsoft.com/office/drawing/2014/main" xmlns="" id="{6F3A6A77-69D2-4974-A78F-EED43E93F26B}"/>
              </a:ext>
            </a:extLst>
          </p:cNvPr>
          <p:cNvPicPr>
            <a:picLocks noChangeAspect="1"/>
          </p:cNvPicPr>
          <p:nvPr/>
        </p:nvPicPr>
        <p:blipFill>
          <a:blip r:embed="rId3"/>
          <a:stretch>
            <a:fillRect/>
          </a:stretch>
        </p:blipFill>
        <p:spPr>
          <a:xfrm>
            <a:off x="6413500" y="2076193"/>
            <a:ext cx="4950196" cy="4676588"/>
          </a:xfrm>
          <a:prstGeom prst="rect">
            <a:avLst/>
          </a:prstGeom>
        </p:spPr>
      </p:pic>
      <p:sp>
        <p:nvSpPr>
          <p:cNvPr id="8" name="文本框 3">
            <a:extLst>
              <a:ext uri="{FF2B5EF4-FFF2-40B4-BE49-F238E27FC236}">
                <a16:creationId xmlns:a16="http://schemas.microsoft.com/office/drawing/2014/main" xmlns="" id="{612CEAB2-BD2D-4269-82CD-E94F0F9A5308}"/>
              </a:ext>
            </a:extLst>
          </p:cNvPr>
          <p:cNvSpPr txBox="1">
            <a:spLocks noGrp="1"/>
          </p:cNvSpPr>
          <p:nvPr>
            <p:ph type="body" idx="1"/>
          </p:nvPr>
        </p:nvSpPr>
        <p:spPr>
          <a:xfrm>
            <a:off x="6089650" y="1269256"/>
            <a:ext cx="4199996" cy="424732"/>
          </a:xfrm>
          <a:prstGeom prst="rect">
            <a:avLst/>
          </a:prstGeom>
          <a:noFill/>
        </p:spPr>
        <p:txBody>
          <a:bodyPr wrap="none" rtlCol="0">
            <a:spAutoFit/>
          </a:bodyPr>
          <a:lstStyle/>
          <a:p>
            <a:r>
              <a:rPr lang="en-US" altLang="zh-CN" sz="2400" dirty="0"/>
              <a:t>Processing the data with python</a:t>
            </a:r>
            <a:endParaRPr lang="zh-CN" altLang="en-US" sz="2400" dirty="0"/>
          </a:p>
        </p:txBody>
      </p:sp>
    </p:spTree>
    <p:extLst>
      <p:ext uri="{BB962C8B-B14F-4D97-AF65-F5344CB8AC3E}">
        <p14:creationId xmlns:p14="http://schemas.microsoft.com/office/powerpoint/2010/main" val="129246895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spc="-1" dirty="0">
                <a:latin typeface="Lucida Sans Unicode"/>
              </a:rPr>
              <a:t>Linear </a:t>
            </a:r>
            <a:r>
              <a:rPr lang="en-US" b="0" spc="-1" dirty="0" smtClean="0">
                <a:latin typeface="Lucida Sans Unicode"/>
              </a:rPr>
              <a:t>Regression</a:t>
            </a:r>
            <a:endParaRPr lang="en-US" dirty="0"/>
          </a:p>
        </p:txBody>
      </p:sp>
      <p:sp>
        <p:nvSpPr>
          <p:cNvPr id="3" name="Text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9EC71654-96A5-4280-94F3-931C61A9F92C}" type="slidenum">
              <a:rPr lang="en-IN" smtClean="0"/>
              <a:pPr/>
              <a:t>8</a:t>
            </a:fld>
            <a:endParaRPr lang="en-IN" dirty="0"/>
          </a:p>
        </p:txBody>
      </p:sp>
      <p:pic>
        <p:nvPicPr>
          <p:cNvPr id="5" name="Picture 4"/>
          <p:cNvPicPr/>
          <p:nvPr/>
        </p:nvPicPr>
        <p:blipFill>
          <a:blip r:embed="rId2"/>
          <a:stretch/>
        </p:blipFill>
        <p:spPr>
          <a:xfrm>
            <a:off x="2012220" y="1154832"/>
            <a:ext cx="8592280" cy="5488274"/>
          </a:xfrm>
          <a:prstGeom prst="rect">
            <a:avLst/>
          </a:prstGeom>
          <a:ln>
            <a:noFill/>
          </a:ln>
        </p:spPr>
      </p:pic>
    </p:spTree>
    <p:extLst>
      <p:ext uri="{BB962C8B-B14F-4D97-AF65-F5344CB8AC3E}">
        <p14:creationId xmlns:p14="http://schemas.microsoft.com/office/powerpoint/2010/main" val="4106459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spc="-1" dirty="0">
                <a:latin typeface="Arial"/>
              </a:rPr>
              <a:t>R^2 </a:t>
            </a:r>
            <a:r>
              <a:rPr lang="en-US" b="0" spc="-1" dirty="0" smtClean="0">
                <a:latin typeface="Arial"/>
              </a:rPr>
              <a:t>variance</a:t>
            </a:r>
            <a:endParaRPr lang="en-US" dirty="0"/>
          </a:p>
        </p:txBody>
      </p:sp>
      <p:sp>
        <p:nvSpPr>
          <p:cNvPr id="3" name="Text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9EC71654-96A5-4280-94F3-931C61A9F92C}" type="slidenum">
              <a:rPr lang="en-IN" smtClean="0"/>
              <a:pPr/>
              <a:t>9</a:t>
            </a:fld>
            <a:endParaRPr lang="en-IN" dirty="0"/>
          </a:p>
        </p:txBody>
      </p:sp>
      <p:pic>
        <p:nvPicPr>
          <p:cNvPr id="5" name="Picture 4"/>
          <p:cNvPicPr/>
          <p:nvPr/>
        </p:nvPicPr>
        <p:blipFill>
          <a:blip r:embed="rId2"/>
          <a:stretch/>
        </p:blipFill>
        <p:spPr>
          <a:xfrm>
            <a:off x="2815550" y="1038225"/>
            <a:ext cx="6823749" cy="5705475"/>
          </a:xfrm>
          <a:prstGeom prst="rect">
            <a:avLst/>
          </a:prstGeom>
          <a:ln>
            <a:noFill/>
          </a:ln>
        </p:spPr>
      </p:pic>
    </p:spTree>
    <p:extLst>
      <p:ext uri="{BB962C8B-B14F-4D97-AF65-F5344CB8AC3E}">
        <p14:creationId xmlns:p14="http://schemas.microsoft.com/office/powerpoint/2010/main" val="84161664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Contoso v1">
      <a:dk1>
        <a:sysClr val="windowText" lastClr="000000"/>
      </a:dk1>
      <a:lt1>
        <a:sysClr val="window" lastClr="FFFFFF"/>
      </a:lt1>
      <a:dk2>
        <a:srgbClr val="44546A"/>
      </a:dk2>
      <a:lt2>
        <a:srgbClr val="E7E6E6"/>
      </a:lt2>
      <a:accent1>
        <a:srgbClr val="2C567A"/>
      </a:accent1>
      <a:accent2>
        <a:srgbClr val="0072C7"/>
      </a:accent2>
      <a:accent3>
        <a:srgbClr val="0D1D51"/>
      </a:accent3>
      <a:accent4>
        <a:srgbClr val="666666"/>
      </a:accent4>
      <a:accent5>
        <a:srgbClr val="3C76A6"/>
      </a:accent5>
      <a:accent6>
        <a:srgbClr val="1E44BC"/>
      </a:accent6>
      <a:hlink>
        <a:srgbClr val="0563C1"/>
      </a:hlink>
      <a:folHlink>
        <a:srgbClr val="954F72"/>
      </a:folHlink>
    </a:clrScheme>
    <a:fontScheme name="Contoso v1">
      <a:majorFont>
        <a:latin typeface="Corbel"/>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ntoso BG Presentation Template - v4" id="{D2E7B854-57A4-4C49-92B6-079BF15553DA}" vid="{DDFBD5F9-7DC6-43CD-820E-691F3CC0D99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0" ma:contentTypeDescription="Create a new document." ma:contentTypeScope="" ma:versionID="e39e7e9e36de66d473ce04bb4ab2dbb8">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9dc5994665da46609c24125788630d8"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1FF4E1AF-DB5E-4764-961C-6F82B33E9E6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4C31332-3081-4BD9-AD6F-078B4521F357}">
  <ds:schemaRefs>
    <ds:schemaRef ds:uri="http://schemas.microsoft.com/sharepoint/v3/contenttype/forms"/>
  </ds:schemaRefs>
</ds:datastoreItem>
</file>

<file path=customXml/itemProps3.xml><?xml version="1.0" encoding="utf-8"?>
<ds:datastoreItem xmlns:ds="http://schemas.openxmlformats.org/officeDocument/2006/customXml" ds:itemID="{2519797F-2510-4681-A59B-FCD8F3733FE0}">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Blue spheres presentation</Template>
  <TotalTime>0</TotalTime>
  <Words>424</Words>
  <Application>Microsoft Macintosh PowerPoint</Application>
  <PresentationFormat>Widescreen</PresentationFormat>
  <Paragraphs>64</Paragraphs>
  <Slides>21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Calibri</vt:lpstr>
      <vt:lpstr>Corbel</vt:lpstr>
      <vt:lpstr>DejaVu Sans</vt:lpstr>
      <vt:lpstr>Lucida Sans Unicode</vt:lpstr>
      <vt:lpstr>Wingdings</vt:lpstr>
      <vt:lpstr>Arial</vt:lpstr>
      <vt:lpstr>Office Theme</vt:lpstr>
      <vt:lpstr>NYC HOUSe sale price prediction</vt:lpstr>
      <vt:lpstr>INTRODUCTION</vt:lpstr>
      <vt:lpstr>PowerPoint Presentation</vt:lpstr>
      <vt:lpstr>Source of Dataset</vt:lpstr>
      <vt:lpstr>The method of selecting and processing the data:</vt:lpstr>
      <vt:lpstr>For the part of processing data with  python: </vt:lpstr>
      <vt:lpstr>PowerPoint Presentation</vt:lpstr>
      <vt:lpstr>Linear Regression</vt:lpstr>
      <vt:lpstr>R^2 variance</vt:lpstr>
      <vt:lpstr>Linear Regression</vt:lpstr>
      <vt:lpstr>Random Forest Regression</vt:lpstr>
      <vt:lpstr>Random Forest Regression</vt:lpstr>
      <vt:lpstr>Random Forest Regression</vt:lpstr>
      <vt:lpstr>Random Forest Regression</vt:lpstr>
      <vt:lpstr>Multi-layer Perceptron</vt:lpstr>
      <vt:lpstr>Multi-layer Perceptron</vt:lpstr>
      <vt:lpstr>Multi-layer Perceptron</vt:lpstr>
      <vt:lpstr>Multi-layer Perceptron</vt:lpstr>
      <vt:lpstr>Part2 ETF</vt:lpstr>
      <vt:lpstr>PowerPoint Presentation</vt:lpstr>
      <vt:lpstr>Thank you</vt:lpstr>
    </vt:vector>
  </TitlesOfParts>
  <Company/>
  <LinksUpToDate>false</LinksUpToDate>
  <SharedDoc>false</SharedDoc>
  <HyperlinksChanged>false</HyperlinksChanged>
  <AppVersion>15.0039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姜 尚行</dc:creator>
  <cp:lastModifiedBy/>
  <cp:revision>1</cp:revision>
  <dcterms:created xsi:type="dcterms:W3CDTF">2018-12-11T16:07:35Z</dcterms:created>
  <dcterms:modified xsi:type="dcterms:W3CDTF">2018-12-11T16:59:35Z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