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2" r:id="rId1"/>
  </p:sldMasterIdLst>
  <p:sldIdLst>
    <p:sldId id="256" r:id="rId2"/>
    <p:sldId id="257" r:id="rId3"/>
    <p:sldId id="260" r:id="rId4"/>
    <p:sldId id="263" r:id="rId5"/>
    <p:sldId id="258" r:id="rId6"/>
    <p:sldId id="264" r:id="rId7"/>
    <p:sldId id="262" r:id="rId8"/>
    <p:sldId id="259" r:id="rId9"/>
    <p:sldId id="261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630" y="114"/>
      </p:cViewPr>
      <p:guideLst>
        <p:guide orient="horz" pos="2157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presProps" Target="presProps.xml"  /><Relationship Id="rId12" Type="http://schemas.openxmlformats.org/officeDocument/2006/relationships/viewProps" Target="viewProps.xml"  /><Relationship Id="rId13" Type="http://schemas.openxmlformats.org/officeDocument/2006/relationships/theme" Target="theme/theme1.xml"  /><Relationship Id="rId14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41AAAA-0681-0A6E-F80D-B8F51CC1F3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4CABFE8-81BD-1378-663B-3C6F1E6C1B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4667A0-8B2F-A7F5-A3A8-B36C675FA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BB5A5-D498-44F3-8A5A-3E6F30F0BED2}" type="datetimeFigureOut">
              <a:rPr lang="ko-KR" altLang="en-US" smtClean="0"/>
              <a:t>2024-03-18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A5AFEE-E931-D179-BD5F-CC103F3CC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B64A2B-9158-35AE-1C07-C696DE552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B9FFA-021F-4A58-BBB0-745E3BE37C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7557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F6893E-2C36-C7E5-5B3F-75F154596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0D9159C-48CD-9A3C-A8CC-D77D2E196A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FDAF67-5A67-032D-F1A1-D8DA1DFAC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BB5A5-D498-44F3-8A5A-3E6F30F0BED2}" type="datetimeFigureOut">
              <a:rPr lang="ko-KR" altLang="en-US" smtClean="0"/>
              <a:t>2024-03-18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3B5EF7-D168-16FF-2B6D-D3B51D588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6FE93E-BB5E-1004-EBE0-042FF6CA5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B9FFA-021F-4A58-BBB0-745E3BE37C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6424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928754A-3196-5593-D4F4-6ACC833284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40DE076-2E18-606B-3D0A-C386C9E5A8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DD404B-FD73-C059-A0E6-48F7FFA51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BB5A5-D498-44F3-8A5A-3E6F30F0BED2}" type="datetimeFigureOut">
              <a:rPr lang="ko-KR" altLang="en-US" smtClean="0"/>
              <a:t>2024-03-18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669AE8-A8B9-C02F-AED9-4DA92256F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D73800-8DEB-265E-370E-7F7F21E19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B9FFA-021F-4A58-BBB0-745E3BE37C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4667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F94D6C-85E4-BF00-1068-4F08946FE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06FD6D-F9F5-6755-3E07-48D774BFC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ED7687-5584-5C8A-B39B-EACE624C3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BB5A5-D498-44F3-8A5A-3E6F30F0BED2}" type="datetimeFigureOut">
              <a:rPr lang="ko-KR" altLang="en-US" smtClean="0"/>
              <a:t>2024-03-18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FD3F4F-8887-013A-FB32-A9D19674E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E511A4-0163-008D-C98E-BA0AC42C8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B9FFA-021F-4A58-BBB0-745E3BE37C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810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ED00D9-C21D-095B-12E1-4DC600882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11BC1B-CEE1-62B4-6242-69EA8AA292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59AE45-1F9B-34F1-5664-30557D7FC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BB5A5-D498-44F3-8A5A-3E6F30F0BED2}" type="datetimeFigureOut">
              <a:rPr lang="ko-KR" altLang="en-US" smtClean="0"/>
              <a:t>2024-03-18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B856C9-8AA9-AF6D-30CB-8EB7458B6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2C692F-2B9F-B26A-D0CE-7FE7FE061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B9FFA-021F-4A58-BBB0-745E3BE37C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7172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3D70B7-A30F-B05D-215E-33B0532D0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E0E8BF-660D-BEC7-A3C6-19B513FC0A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78C90AD-7914-B59B-33AA-47E1DB3DA7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B613B8-3FC9-AEF7-9F80-B2D658B25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BB5A5-D498-44F3-8A5A-3E6F30F0BED2}" type="datetimeFigureOut">
              <a:rPr lang="ko-KR" altLang="en-US" smtClean="0"/>
              <a:t>2024-03-18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A3383A-0971-DCF9-CE62-164A99F07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02091A-69E9-D887-A2AF-81BCAA4DC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B9FFA-021F-4A58-BBB0-745E3BE37C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0854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56DA31-25CF-F760-DCDD-2F92470A2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DCDDD0-5F1A-E63D-92C7-DEC5AB1A6E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E5E1DA8-6EF6-FC52-E4BA-DFD2E0A624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EF05130-83B9-A44E-082E-36A8AD8F03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0BA4C82-F220-B3EC-21EF-4AF7EDB550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C9D1ECB-275C-F723-CBAA-B3D30A084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BB5A5-D498-44F3-8A5A-3E6F30F0BED2}" type="datetimeFigureOut">
              <a:rPr lang="ko-KR" altLang="en-US" smtClean="0"/>
              <a:t>2024-03-18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88EAA1F-6135-857F-E862-0693C1E5C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0BB5EE2-0317-842D-791A-B010234F7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B9FFA-021F-4A58-BBB0-745E3BE37C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47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2DC747-5553-D57A-778A-FF6AD7AA0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CCEA2FB-FC19-9E01-2B89-12222F04E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BB5A5-D498-44F3-8A5A-3E6F30F0BED2}" type="datetimeFigureOut">
              <a:rPr lang="ko-KR" altLang="en-US" smtClean="0"/>
              <a:t>2024-03-18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B2FB5A9-7D3F-8305-B9B5-47BD886FB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FBEA734-BFA2-A23E-5B84-FF84017A8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B9FFA-021F-4A58-BBB0-745E3BE37C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472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1FE4FA6-D8AF-9448-8D87-A155681F7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BB5A5-D498-44F3-8A5A-3E6F30F0BED2}" type="datetimeFigureOut">
              <a:rPr lang="ko-KR" altLang="en-US" smtClean="0"/>
              <a:t>2024-03-18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4F7D5FB-0AE3-4F41-8BC4-081A8301A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C9FAA74-9CD0-178C-62A0-FDA27ACD5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B9FFA-021F-4A58-BBB0-745E3BE37C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363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875E0D-FD1D-1576-1506-03C161EA0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BC4FEB-270B-93B6-8378-6EB327FAD7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DF5131D-B914-63F6-B468-9CEF4B86D5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CE9AE8-F643-2A74-ECCD-766B54F6D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BB5A5-D498-44F3-8A5A-3E6F30F0BED2}" type="datetimeFigureOut">
              <a:rPr lang="ko-KR" altLang="en-US" smtClean="0"/>
              <a:t>2024-03-18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CD9BB2-0D84-3192-87E0-869E9503E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3BAC1A-00C9-8AF0-6790-372124E05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B9FFA-021F-4A58-BBB0-745E3BE37C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869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A577FC-790C-B8C2-A5E3-2CF5A1DED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3E4F02B-D7C5-AFD3-DC06-1478C410AD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E71E6C-BA06-A0E7-737D-D190461113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B3E2F9-DC96-A67B-EDA2-5896AFE0C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BB5A5-D498-44F3-8A5A-3E6F30F0BED2}" type="datetimeFigureOut">
              <a:rPr lang="ko-KR" altLang="en-US" smtClean="0"/>
              <a:t>2024-03-18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EDC56A-1C24-8D9F-FDFC-9EDC52793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B5C0C2-0BC3-7562-6106-29166B6B7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B9FFA-021F-4A58-BBB0-745E3BE37C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2645187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B29ECB4-0C48-3C82-71A9-B88413008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3924CE-0498-42D0-531D-C28A154153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18D6F7-78ED-6FE4-F000-510F01AD4F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5BB5A5-D498-44F3-8A5A-3E6F30F0BED2}" type="datetimeFigureOut">
              <a:rPr lang="ko-KR" altLang="en-US" smtClean="0"/>
              <a:t>2024-03-18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6E2B33-7F7E-D500-7721-C6BC2C2D0A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7FE28E-1236-F2F2-C292-2478463585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DB9FFA-021F-4A58-BBB0-745E3BE37C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4280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5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6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7.png"  /><Relationship Id="rId3" Type="http://schemas.openxmlformats.org/officeDocument/2006/relationships/image" Target="../media/image8.png"  /><Relationship Id="rId4" Type="http://schemas.openxmlformats.org/officeDocument/2006/relationships/image" Target="../media/image9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0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hyperlink" Target="http://nagang2000.dothome.co.kr/" TargetMode="External"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219638" cy="685800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t="7110" r="960"/>
          <a:stretch>
            <a:fillRect/>
          </a:stretch>
        </p:blipFill>
        <p:spPr>
          <a:xfrm>
            <a:off x="58316" y="385354"/>
            <a:ext cx="12075368" cy="60872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219638" cy="685800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t="7510" r="880"/>
          <a:stretch>
            <a:fillRect/>
          </a:stretch>
        </p:blipFill>
        <p:spPr>
          <a:xfrm>
            <a:off x="53457" y="398417"/>
            <a:ext cx="12085086" cy="606116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219638" cy="685800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t="7640" r="960"/>
          <a:stretch>
            <a:fillRect/>
          </a:stretch>
        </p:blipFill>
        <p:spPr>
          <a:xfrm>
            <a:off x="58316" y="655319"/>
            <a:ext cx="12075367" cy="605245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73968" y="0"/>
            <a:ext cx="9644063" cy="6858000"/>
          </a:xfrm>
          <a:prstGeom prst="rect">
            <a:avLst/>
          </a:prstGeom>
        </p:spPr>
      </p:pic>
      <p:sp>
        <p:nvSpPr>
          <p:cNvPr id="10" name=""/>
          <p:cNvSpPr/>
          <p:nvPr/>
        </p:nvSpPr>
        <p:spPr>
          <a:xfrm>
            <a:off x="0" y="0"/>
            <a:ext cx="12192000" cy="411129"/>
          </a:xfrm>
          <a:prstGeom prst="rect">
            <a:avLst/>
          </a:prstGeom>
          <a:solidFill>
            <a:srgbClr val="99b5ff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7240" r="960"/>
          <a:stretch>
            <a:fillRect/>
          </a:stretch>
        </p:blipFill>
        <p:spPr>
          <a:xfrm>
            <a:off x="0" y="330998"/>
            <a:ext cx="12192000" cy="613729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73968" y="0"/>
            <a:ext cx="9644063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7110" r="960"/>
          <a:stretch>
            <a:fillRect/>
          </a:stretch>
        </p:blipFill>
        <p:spPr>
          <a:xfrm>
            <a:off x="0" y="249301"/>
            <a:ext cx="12192000" cy="6146087"/>
          </a:xfrm>
          <a:prstGeom prst="rect">
            <a:avLst/>
          </a:prstGeom>
        </p:spPr>
      </p:pic>
      <p:pic>
        <p:nvPicPr>
          <p:cNvPr id="1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915932" y="2247122"/>
            <a:ext cx="2402420" cy="3397898"/>
          </a:xfrm>
          <a:prstGeom prst="rect">
            <a:avLst/>
          </a:prstGeom>
        </p:spPr>
      </p:pic>
      <p:pic>
        <p:nvPicPr>
          <p:cNvPr id="10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9025807" y="2884936"/>
            <a:ext cx="2203974" cy="353741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pic>
        <p:nvPicPr>
          <p:cNvPr id="10" name="그림 2"/>
          <p:cNvPicPr>
            <a:picLocks noChangeAspect="1"/>
          </p:cNvPicPr>
          <p:nvPr/>
        </p:nvPicPr>
        <p:blipFill rotWithShape="1">
          <a:blip r:embed="rId2"/>
          <a:srcRect t="7110" r="870"/>
          <a:stretch>
            <a:fillRect/>
          </a:stretch>
        </p:blipFill>
        <p:spPr>
          <a:xfrm>
            <a:off x="0" y="332048"/>
            <a:ext cx="12192001" cy="614059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-13819" y="0"/>
            <a:ext cx="12219638" cy="6858000"/>
          </a:xfrm>
          <a:prstGeom prst="rect">
            <a:avLst/>
          </a:prstGeom>
          <a:solidFill>
            <a:srgbClr val="ebebe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>
            <a:hlinkClick r:id="rId2"/>
          </p:cNvPr>
          <p:cNvSpPr txBox="1"/>
          <p:nvPr/>
        </p:nvSpPr>
        <p:spPr>
          <a:xfrm>
            <a:off x="3050177" y="3246511"/>
            <a:ext cx="61177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/>
              <a:t>http://nagang2000.dothome.co.kr/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</ep:Words>
  <ep:PresentationFormat>와이드스크린</ep:PresentationFormat>
  <ep:Paragraphs>1</ep:Paragraphs>
  <ep:Slides>9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ep:HeadingPairs>
  <ep:TitlesOfParts>
    <vt:vector size="10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2024-03-18T13:15:16.000</dcterms:created>
  <dc:creator>박경빈</dc:creator>
  <cp:lastModifiedBy>Administrator</cp:lastModifiedBy>
  <dcterms:modified xsi:type="dcterms:W3CDTF">2024-03-19T08:27:08.860</dcterms:modified>
  <cp:revision>11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