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A8180-FAC8-8A42-88CA-29B8F055FE10}" type="datetimeFigureOut">
              <a:rPr lang="en-US" smtClean="0"/>
              <a:t>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77F3D-7A53-B542-9BFD-477D2226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40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7F3D-7A53-B542-9BFD-477D222610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5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725-043A-4B49-B113-90754C88EBA2}" type="datetime1">
              <a:rPr lang="en-US" smtClean="0"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18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6FC7-044B-F34D-985F-98AACF5CD1DA}" type="datetime1">
              <a:rPr lang="en-US" smtClean="0"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8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7465-428C-5043-9A3E-67B641CA5363}" type="datetime1">
              <a:rPr lang="en-US" smtClean="0"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D2B1-18FA-FE4C-BABF-95FB22C02691}" type="datetime1">
              <a:rPr lang="en-US" smtClean="0"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7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268A-8247-8241-B5A2-1AD3F4F73878}" type="datetime1">
              <a:rPr lang="en-US" smtClean="0"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48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066E-A4FD-F942-B57D-7730A3DC47FF}" type="datetime1">
              <a:rPr lang="en-US" smtClean="0"/>
              <a:t>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2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5176-4213-7E45-A1E6-7B4078DA4176}" type="datetime1">
              <a:rPr lang="en-US" smtClean="0"/>
              <a:t>1/6/16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5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7923-052C-F24F-8ABA-487675E7E1AC}" type="datetime1">
              <a:rPr lang="en-US" smtClean="0"/>
              <a:t>1/6/16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3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6320-1D54-1546-AC5F-4A196CC6FE52}" type="datetime1">
              <a:rPr lang="en-US" smtClean="0"/>
              <a:t>1/6/16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14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30E0E4-EAEA-AD42-9EC7-F1C970BC82BA}" type="datetime1">
              <a:rPr lang="en-US" smtClean="0"/>
              <a:t>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6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6C3F-619A-174B-ADF6-C2DCF8C2A6C8}" type="datetime1">
              <a:rPr lang="en-US" smtClean="0"/>
              <a:t>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2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16D20B-5E3D-DA4B-9CBB-8FDECFDCF2AE}" type="datetime1">
              <a:rPr lang="en-US" smtClean="0"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3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Estonia Long-Term Care</a:t>
            </a:r>
            <a:br>
              <a:rPr lang="en-US" dirty="0" smtClean="0"/>
            </a:br>
            <a:r>
              <a:rPr lang="en-US" sz="6000" dirty="0" smtClean="0"/>
              <a:t>A Cluster Analysis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DAT-DC-10 Project</a:t>
            </a:r>
          </a:p>
          <a:p>
            <a:r>
              <a:rPr lang="en-US" dirty="0" smtClean="0"/>
              <a:t>Judy yang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8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80135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3600" dirty="0"/>
              <a:t>This project will attempt to identify groups of elderly by care needs, and mental/physical health to aid policy on health services </a:t>
            </a:r>
            <a:r>
              <a:rPr lang="en-US" sz="3600" dirty="0" smtClean="0"/>
              <a:t>provisions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77440"/>
            <a:ext cx="10058400" cy="349165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CONTEXT</a:t>
            </a:r>
            <a:endParaRPr lang="en-US" sz="2400" dirty="0" smtClean="0"/>
          </a:p>
          <a:p>
            <a:pPr>
              <a:buFont typeface="Wingdings" charset="2"/>
              <a:buChar char="§"/>
            </a:pPr>
            <a:r>
              <a:rPr lang="en-US" sz="2400" dirty="0" smtClean="0"/>
              <a:t>Among </a:t>
            </a:r>
            <a:r>
              <a:rPr lang="en-US" sz="2400" dirty="0"/>
              <a:t>its population, the elderly in Estonia are amongst the most vulnerable. </a:t>
            </a:r>
            <a:endParaRPr lang="en-US" sz="2400" dirty="0" smtClean="0"/>
          </a:p>
          <a:p>
            <a:pPr>
              <a:buFont typeface="Wingdings" charset="2"/>
              <a:buChar char="§"/>
            </a:pPr>
            <a:r>
              <a:rPr lang="en-US" sz="2400" dirty="0" smtClean="0"/>
              <a:t>Due </a:t>
            </a:r>
            <a:r>
              <a:rPr lang="en-US" sz="2400" dirty="0"/>
              <a:t>to declining fertility rates, Estonia will age and its already small population is projected to shrink. </a:t>
            </a:r>
            <a:endParaRPr lang="en-US" sz="2400" dirty="0" smtClean="0"/>
          </a:p>
          <a:p>
            <a:pPr>
              <a:buFont typeface="Wingdings" charset="2"/>
              <a:buChar char="§"/>
            </a:pPr>
            <a:r>
              <a:rPr lang="en-US" sz="2400" dirty="0" smtClean="0"/>
              <a:t>Current </a:t>
            </a:r>
            <a:r>
              <a:rPr lang="en-US" sz="2400" dirty="0"/>
              <a:t>long-term care for the elderly are minimal, and most elderly rely on informal care through family and relatives. </a:t>
            </a:r>
            <a:endParaRPr lang="en-US" sz="2400" dirty="0" smtClean="0"/>
          </a:p>
          <a:p>
            <a:pPr>
              <a:buFont typeface="Wingdings" charset="2"/>
              <a:buChar char="§"/>
            </a:pPr>
            <a:r>
              <a:rPr lang="en-US" sz="2400" dirty="0" smtClean="0"/>
              <a:t>Compared </a:t>
            </a:r>
            <a:r>
              <a:rPr lang="en-US" sz="2400" dirty="0"/>
              <a:t>to elderly in other EU countries, mental and physical health scores are low. </a:t>
            </a:r>
          </a:p>
          <a:p>
            <a:endParaRPr lang="en-US" sz="2400" b="1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1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4219"/>
            <a:ext cx="1005840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sz="2700" b="1" dirty="0"/>
              <a:t>Data</a:t>
            </a:r>
            <a:r>
              <a:rPr lang="en-US" sz="2700" dirty="0"/>
              <a:t>: </a:t>
            </a:r>
            <a:r>
              <a:rPr lang="en-US" sz="2700" dirty="0" smtClean="0"/>
              <a:t>Survey </a:t>
            </a:r>
            <a:r>
              <a:rPr lang="en-US" sz="2700" dirty="0"/>
              <a:t>of Health, Ageing and Retirement in Europe (SHARE</a:t>
            </a:r>
            <a:r>
              <a:rPr lang="en-US" sz="2700" dirty="0" smtClean="0"/>
              <a:t>)</a:t>
            </a:r>
          </a:p>
          <a:p>
            <a:pPr lvl="1"/>
            <a:r>
              <a:rPr lang="en-US" sz="2700" dirty="0" smtClean="0"/>
              <a:t>Type of elderly care</a:t>
            </a:r>
          </a:p>
          <a:p>
            <a:pPr lvl="1"/>
            <a:r>
              <a:rPr lang="en-US" sz="2700" dirty="0" smtClean="0"/>
              <a:t>Household characteristics</a:t>
            </a:r>
          </a:p>
          <a:p>
            <a:pPr lvl="1"/>
            <a:r>
              <a:rPr lang="en-US" sz="2700" dirty="0" smtClean="0"/>
              <a:t>Costs</a:t>
            </a:r>
            <a:endParaRPr lang="en-US" sz="2700" dirty="0"/>
          </a:p>
          <a:p>
            <a:pPr lvl="1"/>
            <a:r>
              <a:rPr lang="en-US" sz="2700" dirty="0" smtClean="0"/>
              <a:t>Disabilities</a:t>
            </a:r>
          </a:p>
          <a:p>
            <a:r>
              <a:rPr lang="en-US" sz="2700" b="1" dirty="0" smtClean="0"/>
              <a:t>Sample</a:t>
            </a:r>
            <a:r>
              <a:rPr lang="en-US" sz="2700" dirty="0" smtClean="0"/>
              <a:t>: Population 65+ and their families.</a:t>
            </a:r>
            <a:endParaRPr lang="en-US" sz="2700" dirty="0"/>
          </a:p>
          <a:p>
            <a:endParaRPr lang="en-US" sz="2700" dirty="0"/>
          </a:p>
          <a:p>
            <a:r>
              <a:rPr lang="en-US" sz="2700" b="1" dirty="0" smtClean="0"/>
              <a:t>Methods</a:t>
            </a:r>
            <a:r>
              <a:rPr lang="en-US" sz="2700" dirty="0"/>
              <a:t>: Using clustering techniques can aid in the development of efficient strategies for servicing the elderly and caring for the mental and physical health needs.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801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2964</TotalTime>
  <Words>164</Words>
  <Application>Microsoft Macintosh PowerPoint</Application>
  <PresentationFormat>Widescreen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Estonia Long-Term Care A Cluster Analysis</vt:lpstr>
      <vt:lpstr>This project will attempt to identify groups of elderly by care needs, and mental/physical health to aid policy on health services provisions</vt:lpstr>
      <vt:lpstr>Technical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Estonia Long-Term Care</dc:title>
  <dc:creator>Microsoft Office User</dc:creator>
  <cp:lastModifiedBy>Microsoft Office User</cp:lastModifiedBy>
  <cp:revision>6</cp:revision>
  <dcterms:created xsi:type="dcterms:W3CDTF">2016-01-02T16:24:38Z</dcterms:created>
  <dcterms:modified xsi:type="dcterms:W3CDTF">2016-01-06T19:47:47Z</dcterms:modified>
</cp:coreProperties>
</file>