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8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9009-385C-492B-9B76-03C287BA7AF0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B8C4-5A03-4912-8772-C1BEBA448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13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9009-385C-492B-9B76-03C287BA7AF0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B8C4-5A03-4912-8772-C1BEBA448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9009-385C-492B-9B76-03C287BA7AF0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B8C4-5A03-4912-8772-C1BEBA448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81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9009-385C-492B-9B76-03C287BA7AF0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B8C4-5A03-4912-8772-C1BEBA448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16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9009-385C-492B-9B76-03C287BA7AF0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B8C4-5A03-4912-8772-C1BEBA448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13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9009-385C-492B-9B76-03C287BA7AF0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B8C4-5A03-4912-8772-C1BEBA448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17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9009-385C-492B-9B76-03C287BA7AF0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B8C4-5A03-4912-8772-C1BEBA448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2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9009-385C-492B-9B76-03C287BA7AF0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B8C4-5A03-4912-8772-C1BEBA448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97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9009-385C-492B-9B76-03C287BA7AF0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B8C4-5A03-4912-8772-C1BEBA448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87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9009-385C-492B-9B76-03C287BA7AF0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B8C4-5A03-4912-8772-C1BEBA448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34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9009-385C-492B-9B76-03C287BA7AF0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B8C4-5A03-4912-8772-C1BEBA448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1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19009-385C-492B-9B76-03C287BA7AF0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CB8C4-5A03-4912-8772-C1BEBA448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94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CUBE IDE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UART Port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22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2309813"/>
            <a:ext cx="7564437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59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동작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52863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68960"/>
            <a:ext cx="322897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85" y="4797152"/>
            <a:ext cx="8258571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44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화면 슬라이드 쇼(4:3)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CUBE IDE 에서 UART Port</vt:lpstr>
      <vt:lpstr>1. 설정</vt:lpstr>
      <vt:lpstr>2. 동작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 IDE 에서 UART Port</dc:title>
  <dc:creator>snk</dc:creator>
  <cp:lastModifiedBy>snk</cp:lastModifiedBy>
  <cp:revision>1</cp:revision>
  <dcterms:created xsi:type="dcterms:W3CDTF">2021-09-13T05:42:14Z</dcterms:created>
  <dcterms:modified xsi:type="dcterms:W3CDTF">2021-09-13T05:46:56Z</dcterms:modified>
</cp:coreProperties>
</file>