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200" d="100"/>
          <a:sy n="200" d="100"/>
        </p:scale>
        <p:origin x="-3930" y="-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D86E-C45D-7454-07A3-4A00202D3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9DA2F-65D8-D529-88DB-D70C61B8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990C1-DD4F-C20E-59DE-1CF13DAC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E490E-C41F-7BCD-328A-CC865A6D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C4C3C-C2D7-6C4D-1E12-33151180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5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0DD2E-15D6-E413-C343-164DEC93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26CC52-86C5-6206-96EE-B2F40018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476F1-9261-42A4-205F-7AF9C513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9227F-C139-6B86-5FC9-4E5B629A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16EF9-086A-AD6F-4A59-94307C4E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34627-9404-8E4B-2B28-F2F7FB5F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FD369-F714-843F-540F-B9244428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A8BBC-6AB3-A34F-2491-61BDA727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05B11-9766-F7DC-924B-4DA64949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488E0-501E-1FF3-F1D4-C0807AB9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4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7264E-2BE9-20E9-1ED7-47D0F113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7A47E-92C4-D804-0115-DEB1A3B1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7E2C1-F866-B8EB-7F04-FAEAE3BF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B0F0D-5AA1-5A11-C221-1AFEDE4F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8E161-342F-6BC2-64A4-02E499EC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4AEE8-A6EC-A697-C3D8-1C61D598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A1DE1-1702-5BDD-D4CC-204ACAE64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DC54F-AE40-B54B-9A90-B66D2BD4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94DE9-5D18-0F49-882E-9F87C606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5A9E-47E5-A004-7413-2F483FBB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7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2682-7B49-0AB2-1B7F-D24E6C4D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F0214-9B7B-5856-D592-3E5D2611C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F191A-C3D1-5481-F12E-B6E11FD60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9AD07-28E9-5A2F-78E2-D1EF5B05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51B89-72BB-C994-4832-603542D7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422B0-5CF6-5319-28CD-ECB1B8F1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9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B898-D070-AAEB-8694-F3EB4D00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59D98-5421-2C42-8E95-F6C4C82B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AC01B-2DB4-9231-F457-1AA5E4C3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7FF73-3F92-ABB0-4E78-7B06BCFAF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0283AF-0EA2-EC9F-A46B-FB9AF655F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475CE-1B16-7B2A-2256-2FA1D5A9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96308-CC22-8ECF-D9F9-01AED64A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A2D534-4F1E-EF6F-1D59-290CEC92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3EF0-4358-1483-DE55-4C0620EE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36FBB8-E8F6-461D-ADBC-5B5E3F9E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9E2E7B-0F49-26E4-8004-56172A2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204D5-C9A4-E40D-AAD4-718304D8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274DC-FFE7-6557-1FD0-2F42D8F0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E155A5-5894-8871-B5DA-39C5EB57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BA8D5-6D31-54C3-A354-FED017B3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5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57193-7B92-D3B9-71DA-D9F7FCAF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72704-C488-4FC6-9AD0-70071535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A5374-1F09-0FFA-3DAB-AF04DFCC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E85B11-8F12-9852-499F-351E1DD0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91F25-FD0A-420B-1546-9EB5A06D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F0450D-3FBD-8334-01B4-0AA7439F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D7A2-615C-9E2B-191E-15D29E7B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A0EDF-841D-9A69-9B77-224CA961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D47D2-1528-AD0E-A040-A0A827E8C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EEE99-C450-66A7-7728-D6AFBB54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EC6DF-504E-6158-EDCD-8E6DD0D2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8FE52-8570-B6A5-6E57-A87D2DE7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72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CCFCE3-887C-017B-A9A0-08F8454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224D6-7752-7BA3-BA3B-E7377EC9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549F4-FC71-FDD3-EAAB-7D1FBD2D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5CF6E-F045-4464-9025-71A64D9DE28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4FC54-F8C8-439B-BFC4-80C03A01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50359-F2EF-A098-EF9C-77DA9FDD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3E12-F3B9-405D-85CB-B63E40331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27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F7AD3D-B237-F5C8-6345-70729EC3536B}"/>
              </a:ext>
            </a:extLst>
          </p:cNvPr>
          <p:cNvSpPr txBox="1"/>
          <p:nvPr/>
        </p:nvSpPr>
        <p:spPr>
          <a:xfrm>
            <a:off x="5411389" y="2969178"/>
            <a:ext cx="146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en-US" altLang="ko-KR" b="1" dirty="0">
                <a:solidFill>
                  <a:srgbClr val="FF0000"/>
                </a:solidFill>
              </a:rPr>
              <a:t>i</a:t>
            </a:r>
            <a:r>
              <a:rPr lang="en-US" altLang="ko-KR" b="1" dirty="0"/>
              <a:t>ProV</a:t>
            </a:r>
            <a:r>
              <a:rPr lang="en-US" altLang="ko-KR" b="1" dirty="0">
                <a:solidFill>
                  <a:srgbClr val="00B050"/>
                </a:solidFill>
              </a:rPr>
              <a:t>i</a:t>
            </a:r>
            <a:r>
              <a:rPr lang="en-US" altLang="ko-KR" b="1" dirty="0"/>
              <a:t>s</a:t>
            </a:r>
            <a:r>
              <a:rPr lang="en-US" altLang="ko-KR" b="1" dirty="0">
                <a:solidFill>
                  <a:srgbClr val="0070C0"/>
                </a:solidFill>
              </a:rPr>
              <a:t>i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D86B9F-8251-0156-CBE2-F420AA2193F0}"/>
              </a:ext>
            </a:extLst>
          </p:cNvPr>
          <p:cNvSpPr/>
          <p:nvPr/>
        </p:nvSpPr>
        <p:spPr>
          <a:xfrm>
            <a:off x="6801613" y="3023665"/>
            <a:ext cx="36000" cy="28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AAFE2E-BDF8-1F2B-ABE8-F78E0F281007}"/>
              </a:ext>
            </a:extLst>
          </p:cNvPr>
          <p:cNvSpPr/>
          <p:nvPr/>
        </p:nvSpPr>
        <p:spPr>
          <a:xfrm rot="16200000">
            <a:off x="6099103" y="2573665"/>
            <a:ext cx="36000" cy="144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CBC19F-C43F-03A3-305C-253E338667D9}"/>
              </a:ext>
            </a:extLst>
          </p:cNvPr>
          <p:cNvSpPr/>
          <p:nvPr/>
        </p:nvSpPr>
        <p:spPr>
          <a:xfrm>
            <a:off x="5395961" y="3019998"/>
            <a:ext cx="36000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4393-CE6E-08E0-ACB1-E84827CB1E33}"/>
              </a:ext>
            </a:extLst>
          </p:cNvPr>
          <p:cNvSpPr txBox="1"/>
          <p:nvPr/>
        </p:nvSpPr>
        <p:spPr>
          <a:xfrm>
            <a:off x="5340507" y="3644996"/>
            <a:ext cx="188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en-US" altLang="ko-KR" sz="2400" b="1" dirty="0">
                <a:solidFill>
                  <a:srgbClr val="FF0000"/>
                </a:solidFill>
              </a:rPr>
              <a:t>i</a:t>
            </a:r>
            <a:r>
              <a:rPr lang="en-US" altLang="ko-KR" sz="2400" b="1" dirty="0"/>
              <a:t>ProV</a:t>
            </a:r>
            <a:r>
              <a:rPr lang="en-US" altLang="ko-KR" sz="2400" b="1" dirty="0">
                <a:solidFill>
                  <a:srgbClr val="00B050"/>
                </a:solidFill>
              </a:rPr>
              <a:t>i</a:t>
            </a:r>
            <a:r>
              <a:rPr lang="en-US" altLang="ko-KR" sz="2400" b="1" dirty="0"/>
              <a:t>s</a:t>
            </a:r>
            <a:r>
              <a:rPr lang="en-US" altLang="ko-KR" sz="2400" b="1" dirty="0">
                <a:solidFill>
                  <a:srgbClr val="0070C0"/>
                </a:solidFill>
              </a:rPr>
              <a:t>i</a:t>
            </a:r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962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종수 윤</dc:creator>
  <cp:lastModifiedBy>종수 윤</cp:lastModifiedBy>
  <cp:revision>2</cp:revision>
  <dcterms:created xsi:type="dcterms:W3CDTF">2024-02-21T12:14:09Z</dcterms:created>
  <dcterms:modified xsi:type="dcterms:W3CDTF">2024-02-21T12:18:31Z</dcterms:modified>
</cp:coreProperties>
</file>