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746"/>
            <a:ext cx="11351623" cy="1615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2143"/>
            <a:ext cx="11351623" cy="1631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4618350"/>
            <a:ext cx="11782697" cy="1418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8689" y="356208"/>
            <a:ext cx="769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of the components.</a:t>
            </a:r>
            <a:endParaRPr lang="zh-CN" altLang="en-US" sz="4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266628"/>
            <a:ext cx="6944694" cy="4915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0" y="1218996"/>
            <a:ext cx="6735115" cy="5010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9" y="1195378"/>
            <a:ext cx="6201640" cy="4820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30272" cy="48870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99943"/>
            <a:ext cx="6306430" cy="49060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14206"/>
            <a:ext cx="6182588" cy="49917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1176326"/>
            <a:ext cx="6220693" cy="482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066575"/>
            <a:ext cx="6401693" cy="50203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2" y="1176326"/>
            <a:ext cx="6277851" cy="48679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0" y="1095154"/>
            <a:ext cx="6468378" cy="50108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20746" cy="4925112"/>
          </a:xfrm>
          <a:prstGeom prst="rect">
            <a:avLst/>
          </a:prstGeom>
        </p:spPr>
      </p:pic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0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09" y="1147746"/>
            <a:ext cx="9010650" cy="483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711199" y="3212899"/>
            <a:ext cx="10780712" cy="214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expressed as a 320×243 matrix of intensity values.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value in the matrix is quantized to 8-bit grayscale (0–255,with 0 as black and 255 as white).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is translated into a stacked vector of length 77,760.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95940"/>
            <a:ext cx="11044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PCA to a single face photographed under n=11 illuminations.</a:t>
            </a:r>
            <a:endParaRPr kumimoji="0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855882" y="2892838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3" y="4235985"/>
            <a:ext cx="11695277" cy="140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496723" y="1527059"/>
            <a:ext cx="109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need to read load the data in our workspace.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 to set the path.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 the data requires special technique.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496723" y="3916636"/>
            <a:ext cx="3627437" cy="71438"/>
            <a:chOff x="0" y="0"/>
            <a:chExt cx="3627679" cy="72000"/>
          </a:xfrm>
        </p:grpSpPr>
        <p:sp>
          <p:nvSpPr>
            <p:cNvPr id="11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450" y="1513296"/>
            <a:ext cx="114745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 order to read the data, we need a package bmp, which is design for reading picture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Every picture consist of a matrix with dimension 243*320*3.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 read 11 pictures and we only use one layer of every picture.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 unstack the into one matrix with dimension 11*77760.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1443" y="1287679"/>
            <a:ext cx="9652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the data and see the dimension of the data.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7" y="1809967"/>
            <a:ext cx="10887075" cy="4468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4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546" y="1610512"/>
            <a:ext cx="1169025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face recognition, the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average”face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important.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is the columns means of the matrix.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average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 picture in the next.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show translate the matrix into a picture require the another R package named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8" y="2276768"/>
            <a:ext cx="10985500" cy="3422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5882" y="1497423"/>
            <a:ext cx="67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code.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3674" y="1646238"/>
            <a:ext cx="4591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“ghostly” face.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3" y="1294955"/>
            <a:ext cx="6628242" cy="4881328"/>
          </a:xfrm>
          <a:prstGeom prst="rect">
            <a:avLst/>
          </a:prstGeom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8600" y="1551137"/>
            <a:ext cx="1072472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deal with the matrix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center the matrix by columns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Secondly, we calculate the correlation matrix, whose dimension is 11*11.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Thirdly, we calculate the eigenvalues and eigenvectors.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312</Words>
  <Application>Microsoft Office PowerPoint</Application>
  <PresentationFormat>宽屏</PresentationFormat>
  <Paragraphs>55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Microsoft JhengHei UI Light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21</cp:revision>
  <dcterms:created xsi:type="dcterms:W3CDTF">2017-04-04T15:00:18Z</dcterms:created>
  <dcterms:modified xsi:type="dcterms:W3CDTF">2017-04-17T06:56:43Z</dcterms:modified>
</cp:coreProperties>
</file>