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392D-10E5-4781-83E7-E4B49A8A811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3735-47C5-467A-A985-A4FCF2950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Bitcoin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69828-FA4C-40DF-81DF-2D4446B38F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B51A32-8A1A-462F-894C-0C08A658E3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anoyous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Bitcoin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69828-FA4C-40DF-81DF-2D4446B38F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5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B6A3-9BA8-48B6-B508-A29E1E9CD15F}" type="datetime1">
              <a:rPr lang="zh-CN" altLang="en-US"/>
              <a:pPr>
                <a:defRPr/>
              </a:pPr>
              <a:t>2017/4/20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1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F83F7-113A-4BFA-A14E-28952AE790BB}" type="slidenum">
              <a:rPr lang="zh-CN" altLang="en-US"/>
              <a:pPr/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274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99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0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2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716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435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7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864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5021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294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113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1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0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A2AC-E306-40D8-BF89-C0A346380702}" type="datetimeFigureOut">
              <a:rPr lang="zh-CN" altLang="en-US" smtClean="0"/>
              <a:t>2017/4/20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47A5-2B2D-433B-B180-DFA8CF79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6"/>
          <p:cNvSpPr>
            <a:spLocks noChangeArrowheads="1"/>
          </p:cNvSpPr>
          <p:nvPr/>
        </p:nvSpPr>
        <p:spPr bwMode="auto">
          <a:xfrm>
            <a:off x="0" y="6338888"/>
            <a:ext cx="574675" cy="519112"/>
          </a:xfrm>
          <a:prstGeom prst="rect">
            <a:avLst/>
          </a:prstGeom>
          <a:solidFill>
            <a:srgbClr val="FF930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7" name="矩形 9"/>
          <p:cNvSpPr>
            <a:spLocks noChangeArrowheads="1"/>
          </p:cNvSpPr>
          <p:nvPr/>
        </p:nvSpPr>
        <p:spPr bwMode="auto">
          <a:xfrm>
            <a:off x="574675" y="6338888"/>
            <a:ext cx="11617325" cy="519112"/>
          </a:xfrm>
          <a:prstGeom prst="rect">
            <a:avLst/>
          </a:prstGeom>
          <a:solidFill>
            <a:srgbClr val="595959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193675" y="6475413"/>
            <a:ext cx="187325" cy="246062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9" name="椭圆 11"/>
          <p:cNvSpPr>
            <a:spLocks noChangeArrowheads="1"/>
          </p:cNvSpPr>
          <p:nvPr/>
        </p:nvSpPr>
        <p:spPr bwMode="auto">
          <a:xfrm>
            <a:off x="11356975" y="6438900"/>
            <a:ext cx="360363" cy="360363"/>
          </a:xfrm>
          <a:prstGeom prst="ellipse">
            <a:avLst/>
          </a:prstGeom>
          <a:solidFill>
            <a:srgbClr val="FFFFFF">
              <a:alpha val="34117"/>
            </a:srgb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zh-CN" b="1" i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0" name="TextBox 15"/>
          <p:cNvSpPr>
            <a:spLocks noChangeArrowheads="1"/>
          </p:cNvSpPr>
          <p:nvPr/>
        </p:nvSpPr>
        <p:spPr bwMode="auto">
          <a:xfrm>
            <a:off x="11210925" y="6450013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012348A-2DA9-4BE2-8720-ED74B1045AF2}" type="slidenum"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pPr algn="ctr" eaLnBrk="1" hangingPunct="1"/>
              <a:t>‹#›</a:t>
            </a:fld>
            <a:r>
              <a:rPr lang="zh-CN" altLang="en-US" sz="160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 </a:t>
            </a:r>
          </a:p>
        </p:txBody>
      </p:sp>
      <p:sp>
        <p:nvSpPr>
          <p:cNvPr id="1031" name="任意多边形 7"/>
          <p:cNvSpPr>
            <a:spLocks noChangeArrowheads="1"/>
          </p:cNvSpPr>
          <p:nvPr/>
        </p:nvSpPr>
        <p:spPr bwMode="auto">
          <a:xfrm>
            <a:off x="574675" y="201613"/>
            <a:ext cx="863600" cy="863600"/>
          </a:xfrm>
          <a:custGeom>
            <a:avLst/>
            <a:gdLst>
              <a:gd name="T0" fmla="*/ 0 w 864000"/>
              <a:gd name="T1" fmla="*/ 0 h 864000"/>
              <a:gd name="T2" fmla="*/ 863600 w 864000"/>
              <a:gd name="T3" fmla="*/ 0 h 864000"/>
              <a:gd name="T4" fmla="*/ 863600 w 864000"/>
              <a:gd name="T5" fmla="*/ 261616 h 864000"/>
              <a:gd name="T6" fmla="*/ 750659 w 864000"/>
              <a:gd name="T7" fmla="*/ 261616 h 864000"/>
              <a:gd name="T8" fmla="*/ 750659 w 864000"/>
              <a:gd name="T9" fmla="*/ 112941 h 864000"/>
              <a:gd name="T10" fmla="*/ 112941 w 864000"/>
              <a:gd name="T11" fmla="*/ 112941 h 864000"/>
              <a:gd name="T12" fmla="*/ 112941 w 864000"/>
              <a:gd name="T13" fmla="*/ 750659 h 864000"/>
              <a:gd name="T14" fmla="*/ 246567 w 864000"/>
              <a:gd name="T15" fmla="*/ 750659 h 864000"/>
              <a:gd name="T16" fmla="*/ 246567 w 864000"/>
              <a:gd name="T17" fmla="*/ 863600 h 864000"/>
              <a:gd name="T18" fmla="*/ 0 w 864000"/>
              <a:gd name="T19" fmla="*/ 8636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lnTo>
                  <a:pt x="0" y="0"/>
                </a:lnTo>
                <a:close/>
              </a:path>
            </a:pathLst>
          </a:custGeom>
          <a:solidFill>
            <a:srgbClr val="FF9300"/>
          </a:solidFill>
          <a:ln w="12700" cap="flat" cmpd="sng">
            <a:noFill/>
            <a:bevel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37344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</a:t>
            </a:r>
            <a:endParaRPr lang="zh-CN" altLang="en-US" sz="8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latin typeface="方正兰亭黑_GBK" charset="-122"/>
              <a:ea typeface="方正兰亭黑_GBK" charset="-122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0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746"/>
            <a:ext cx="11351623" cy="1615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2143"/>
            <a:ext cx="11351623" cy="1631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4618350"/>
            <a:ext cx="11782697" cy="1418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1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28689" y="356208"/>
            <a:ext cx="769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of the components.</a:t>
            </a:r>
            <a:endParaRPr lang="zh-CN" altLang="en-US" sz="4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266628"/>
            <a:ext cx="6944694" cy="4915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0" y="1218996"/>
            <a:ext cx="6735115" cy="50108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9" y="1195378"/>
            <a:ext cx="6201640" cy="4820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30272" cy="48870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99943"/>
            <a:ext cx="6306430" cy="49060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114206"/>
            <a:ext cx="6182588" cy="49917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1176326"/>
            <a:ext cx="6220693" cy="482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0" y="1066575"/>
            <a:ext cx="6401693" cy="50203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2" y="1176326"/>
            <a:ext cx="6277851" cy="48679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0" y="1095154"/>
            <a:ext cx="6468378" cy="50108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" y="1147746"/>
            <a:ext cx="6420746" cy="4925112"/>
          </a:xfrm>
          <a:prstGeom prst="rect">
            <a:avLst/>
          </a:prstGeom>
        </p:spPr>
      </p:pic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23"/>
          <p:cNvGrpSpPr>
            <a:grpSpLocks/>
          </p:cNvGrpSpPr>
          <p:nvPr/>
        </p:nvGrpSpPr>
        <p:grpSpPr bwMode="auto">
          <a:xfrm>
            <a:off x="8505174" y="2038127"/>
            <a:ext cx="2793303" cy="2545413"/>
            <a:chOff x="0" y="0"/>
            <a:chExt cx="5016500" cy="5016500"/>
          </a:xfrm>
        </p:grpSpPr>
        <p:sp>
          <p:nvSpPr>
            <p:cNvPr id="22" name="空心弧 28"/>
            <p:cNvSpPr>
              <a:spLocks noChangeArrowheads="1"/>
            </p:cNvSpPr>
            <p:nvPr/>
          </p:nvSpPr>
          <p:spPr bwMode="auto">
            <a:xfrm>
              <a:off x="0" y="0"/>
              <a:ext cx="5016500" cy="50165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6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9404" y="11393"/>
                  </a:moveTo>
                  <a:cubicBezTo>
                    <a:pt x="19092" y="15915"/>
                    <a:pt x="15333" y="19424"/>
                    <a:pt x="10800" y="19425"/>
                  </a:cubicBezTo>
                  <a:cubicBezTo>
                    <a:pt x="6266" y="19425"/>
                    <a:pt x="2507" y="15915"/>
                    <a:pt x="2195" y="11393"/>
                  </a:cubicBezTo>
                  <a:lnTo>
                    <a:pt x="25" y="11542"/>
                  </a:lnTo>
                  <a:cubicBezTo>
                    <a:pt x="416" y="17205"/>
                    <a:pt x="5123" y="21600"/>
                    <a:pt x="10800" y="21600"/>
                  </a:cubicBezTo>
                  <a:cubicBezTo>
                    <a:pt x="16476" y="21599"/>
                    <a:pt x="21183" y="17205"/>
                    <a:pt x="21574" y="11542"/>
                  </a:cubicBezTo>
                  <a:lnTo>
                    <a:pt x="19404" y="1139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空心弧 29"/>
            <p:cNvSpPr>
              <a:spLocks noChangeArrowheads="1"/>
            </p:cNvSpPr>
            <p:nvPr/>
          </p:nvSpPr>
          <p:spPr bwMode="auto">
            <a:xfrm>
              <a:off x="574676" y="574676"/>
              <a:ext cx="3886200" cy="38862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2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182" y="13855"/>
                  </a:moveTo>
                  <a:cubicBezTo>
                    <a:pt x="16946" y="16842"/>
                    <a:pt x="14032" y="18789"/>
                    <a:pt x="10800" y="18790"/>
                  </a:cubicBezTo>
                  <a:cubicBezTo>
                    <a:pt x="7567" y="18790"/>
                    <a:pt x="4653" y="16842"/>
                    <a:pt x="3417" y="13855"/>
                  </a:cubicBezTo>
                  <a:lnTo>
                    <a:pt x="821" y="14930"/>
                  </a:lnTo>
                  <a:cubicBezTo>
                    <a:pt x="2492" y="18967"/>
                    <a:pt x="6430" y="21600"/>
                    <a:pt x="10800" y="21600"/>
                  </a:cubicBezTo>
                  <a:cubicBezTo>
                    <a:pt x="15169" y="21599"/>
                    <a:pt x="19107" y="18967"/>
                    <a:pt x="20778" y="14930"/>
                  </a:cubicBezTo>
                  <a:lnTo>
                    <a:pt x="18182" y="13855"/>
                  </a:lnTo>
                  <a:close/>
                </a:path>
              </a:pathLst>
            </a:custGeom>
            <a:solidFill>
              <a:srgbClr val="F7CA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空心弧 30"/>
            <p:cNvSpPr>
              <a:spLocks noChangeArrowheads="1"/>
            </p:cNvSpPr>
            <p:nvPr/>
          </p:nvSpPr>
          <p:spPr bwMode="auto">
            <a:xfrm>
              <a:off x="1155701" y="1152527"/>
              <a:ext cx="2718464" cy="271846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4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2714" y="17812"/>
                  </a:moveTo>
                  <a:cubicBezTo>
                    <a:pt x="12090" y="17982"/>
                    <a:pt x="11446" y="18068"/>
                    <a:pt x="10800" y="18069"/>
                  </a:cubicBezTo>
                  <a:cubicBezTo>
                    <a:pt x="10153" y="18069"/>
                    <a:pt x="9509" y="17982"/>
                    <a:pt x="8885" y="17812"/>
                  </a:cubicBezTo>
                  <a:lnTo>
                    <a:pt x="7954" y="21218"/>
                  </a:lnTo>
                  <a:cubicBezTo>
                    <a:pt x="8882" y="21471"/>
                    <a:pt x="9838" y="21600"/>
                    <a:pt x="10800" y="21600"/>
                  </a:cubicBezTo>
                  <a:cubicBezTo>
                    <a:pt x="11761" y="21599"/>
                    <a:pt x="12717" y="21471"/>
                    <a:pt x="13645" y="21218"/>
                  </a:cubicBezTo>
                  <a:lnTo>
                    <a:pt x="12714" y="17812"/>
                  </a:lnTo>
                  <a:close/>
                </a:path>
              </a:pathLst>
            </a:custGeom>
            <a:solidFill>
              <a:srgbClr val="AE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空心弧 31"/>
            <p:cNvSpPr>
              <a:spLocks noChangeArrowheads="1"/>
            </p:cNvSpPr>
            <p:nvPr/>
          </p:nvSpPr>
          <p:spPr bwMode="auto">
            <a:xfrm>
              <a:off x="1675766" y="1678709"/>
              <a:ext cx="1678396" cy="167839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0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237" y="16142"/>
                  </a:moveTo>
                  <a:cubicBezTo>
                    <a:pt x="6864" y="15448"/>
                    <a:pt x="5234" y="13272"/>
                    <a:pt x="5234" y="10800"/>
                  </a:cubicBezTo>
                  <a:cubicBezTo>
                    <a:pt x="5234" y="7725"/>
                    <a:pt x="7725" y="5234"/>
                    <a:pt x="10800" y="5234"/>
                  </a:cubicBezTo>
                  <a:cubicBezTo>
                    <a:pt x="13874" y="5234"/>
                    <a:pt x="16366" y="7725"/>
                    <a:pt x="16366" y="10800"/>
                  </a:cubicBezTo>
                  <a:cubicBezTo>
                    <a:pt x="16366" y="13272"/>
                    <a:pt x="14735" y="15448"/>
                    <a:pt x="12362" y="16142"/>
                  </a:cubicBezTo>
                  <a:lnTo>
                    <a:pt x="13831" y="21165"/>
                  </a:lnTo>
                  <a:cubicBezTo>
                    <a:pt x="18435" y="19819"/>
                    <a:pt x="21600" y="15597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597"/>
                    <a:pt x="3164" y="19819"/>
                    <a:pt x="7768" y="21165"/>
                  </a:cubicBezTo>
                  <a:lnTo>
                    <a:pt x="9237" y="16142"/>
                  </a:ln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09" y="1147746"/>
            <a:ext cx="9010650" cy="483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3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224802" y="2427824"/>
            <a:ext cx="11526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8800" b="1" dirty="0">
                <a:solidFill>
                  <a:srgbClr val="2276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2276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11"/>
          <p:cNvSpPr>
            <a:spLocks noChangeArrowheads="1"/>
          </p:cNvSpPr>
          <p:nvPr/>
        </p:nvSpPr>
        <p:spPr bwMode="auto">
          <a:xfrm>
            <a:off x="4763" y="6500893"/>
            <a:ext cx="12192000" cy="357187"/>
          </a:xfrm>
          <a:custGeom>
            <a:avLst/>
            <a:gdLst>
              <a:gd name="T0" fmla="*/ 0 w 9144000"/>
              <a:gd name="T1" fmla="*/ 0 h 756293"/>
              <a:gd name="T2" fmla="*/ 16255998 w 9144000"/>
              <a:gd name="T3" fmla="*/ 0 h 756293"/>
              <a:gd name="T4" fmla="*/ 16255998 w 9144000"/>
              <a:gd name="T5" fmla="*/ 168695 h 756293"/>
              <a:gd name="T6" fmla="*/ 14415850 w 9144000"/>
              <a:gd name="T7" fmla="*/ 168695 h 756293"/>
              <a:gd name="T8" fmla="*/ 14415850 w 9144000"/>
              <a:gd name="T9" fmla="*/ 168695 h 756293"/>
              <a:gd name="T10" fmla="*/ 0 w 9144000"/>
              <a:gd name="T11" fmla="*/ 168695 h 756293"/>
              <a:gd name="T12" fmla="*/ 0 w 9144000"/>
              <a:gd name="T13" fmla="*/ 0 h 756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4000"/>
              <a:gd name="T22" fmla="*/ 0 h 756293"/>
              <a:gd name="T23" fmla="*/ 9144000 w 9144000"/>
              <a:gd name="T24" fmla="*/ 756293 h 756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平行四边形 13"/>
          <p:cNvSpPr>
            <a:spLocks noChangeArrowheads="1"/>
          </p:cNvSpPr>
          <p:nvPr/>
        </p:nvSpPr>
        <p:spPr bwMode="auto">
          <a:xfrm>
            <a:off x="5616577" y="6500893"/>
            <a:ext cx="1108075" cy="357187"/>
          </a:xfrm>
          <a:prstGeom prst="parallelogram">
            <a:avLst>
              <a:gd name="adj" fmla="val 24976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Parallelogram 33"/>
          <p:cNvSpPr>
            <a:spLocks noChangeArrowheads="1"/>
          </p:cNvSpPr>
          <p:nvPr/>
        </p:nvSpPr>
        <p:spPr bwMode="auto">
          <a:xfrm>
            <a:off x="431800" y="80"/>
            <a:ext cx="863600" cy="1247775"/>
          </a:xfrm>
          <a:prstGeom prst="parallelogram">
            <a:avLst>
              <a:gd name="adj" fmla="val 25000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兰亭黑_GBK" charset="-122"/>
              <a:ea typeface="方正兰亭黑_GBK" charset="-122"/>
              <a:cs typeface="+mn-cs"/>
              <a:sym typeface="方正兰亭黑_GBK" charset="-122"/>
            </a:endParaRPr>
          </a:p>
        </p:txBody>
      </p:sp>
      <p:sp>
        <p:nvSpPr>
          <p:cNvPr id="13" name="文本框 28"/>
          <p:cNvSpPr>
            <a:spLocks noChangeArrowheads="1"/>
          </p:cNvSpPr>
          <p:nvPr/>
        </p:nvSpPr>
        <p:spPr bwMode="auto">
          <a:xfrm>
            <a:off x="1313383" y="23740"/>
            <a:ext cx="6719269" cy="13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5" rIns="121908" bIns="6095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erlin Sans FB Demi" panose="020E0802020502020306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Berlin Sans FB Demi" panose="020E0802020502020306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008063" y="1412875"/>
            <a:ext cx="10488612" cy="4195763"/>
            <a:chOff x="0" y="0"/>
            <a:chExt cx="4955" cy="1982"/>
          </a:xfrm>
        </p:grpSpPr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91" y="88"/>
              <a:ext cx="1457" cy="1812"/>
            </a:xfrm>
            <a:custGeom>
              <a:avLst/>
              <a:gdLst>
                <a:gd name="T0" fmla="*/ 86 w 1692"/>
                <a:gd name="T1" fmla="*/ 127 h 2586"/>
                <a:gd name="T2" fmla="*/ 238 w 1692"/>
                <a:gd name="T3" fmla="*/ 103 h 2586"/>
                <a:gd name="T4" fmla="*/ 322 w 1692"/>
                <a:gd name="T5" fmla="*/ 118 h 2586"/>
                <a:gd name="T6" fmla="*/ 308 w 1692"/>
                <a:gd name="T7" fmla="*/ 218 h 2586"/>
                <a:gd name="T8" fmla="*/ 201 w 1692"/>
                <a:gd name="T9" fmla="*/ 286 h 2586"/>
                <a:gd name="T10" fmla="*/ 162 w 1692"/>
                <a:gd name="T11" fmla="*/ 350 h 2586"/>
                <a:gd name="T12" fmla="*/ 211 w 1692"/>
                <a:gd name="T13" fmla="*/ 473 h 2586"/>
                <a:gd name="T14" fmla="*/ 234 w 1692"/>
                <a:gd name="T15" fmla="*/ 472 h 2586"/>
                <a:gd name="T16" fmla="*/ 243 w 1692"/>
                <a:gd name="T17" fmla="*/ 445 h 2586"/>
                <a:gd name="T18" fmla="*/ 355 w 1692"/>
                <a:gd name="T19" fmla="*/ 567 h 2586"/>
                <a:gd name="T20" fmla="*/ 482 w 1692"/>
                <a:gd name="T21" fmla="*/ 589 h 2586"/>
                <a:gd name="T22" fmla="*/ 589 w 1692"/>
                <a:gd name="T23" fmla="*/ 663 h 2586"/>
                <a:gd name="T24" fmla="*/ 633 w 1692"/>
                <a:gd name="T25" fmla="*/ 698 h 2586"/>
                <a:gd name="T26" fmla="*/ 571 w 1692"/>
                <a:gd name="T27" fmla="*/ 790 h 2586"/>
                <a:gd name="T28" fmla="*/ 679 w 1692"/>
                <a:gd name="T29" fmla="*/ 875 h 2586"/>
                <a:gd name="T30" fmla="*/ 766 w 1692"/>
                <a:gd name="T31" fmla="*/ 993 h 2586"/>
                <a:gd name="T32" fmla="*/ 811 w 1692"/>
                <a:gd name="T33" fmla="*/ 1134 h 2586"/>
                <a:gd name="T34" fmla="*/ 885 w 1692"/>
                <a:gd name="T35" fmla="*/ 1247 h 2586"/>
                <a:gd name="T36" fmla="*/ 949 w 1692"/>
                <a:gd name="T37" fmla="*/ 1237 h 2586"/>
                <a:gd name="T38" fmla="*/ 922 w 1692"/>
                <a:gd name="T39" fmla="*/ 1175 h 2586"/>
                <a:gd name="T40" fmla="*/ 955 w 1692"/>
                <a:gd name="T41" fmla="*/ 1132 h 2586"/>
                <a:gd name="T42" fmla="*/ 1014 w 1692"/>
                <a:gd name="T43" fmla="*/ 1094 h 2586"/>
                <a:gd name="T44" fmla="*/ 1074 w 1692"/>
                <a:gd name="T45" fmla="*/ 1020 h 2586"/>
                <a:gd name="T46" fmla="*/ 1163 w 1692"/>
                <a:gd name="T47" fmla="*/ 957 h 2586"/>
                <a:gd name="T48" fmla="*/ 1203 w 1692"/>
                <a:gd name="T49" fmla="*/ 857 h 2586"/>
                <a:gd name="T50" fmla="*/ 1150 w 1692"/>
                <a:gd name="T51" fmla="*/ 755 h 2586"/>
                <a:gd name="T52" fmla="*/ 1020 w 1692"/>
                <a:gd name="T53" fmla="*/ 692 h 2586"/>
                <a:gd name="T54" fmla="*/ 819 w 1692"/>
                <a:gd name="T55" fmla="*/ 629 h 2586"/>
                <a:gd name="T56" fmla="*/ 722 w 1692"/>
                <a:gd name="T57" fmla="*/ 619 h 2586"/>
                <a:gd name="T58" fmla="*/ 670 w 1692"/>
                <a:gd name="T59" fmla="*/ 622 h 2586"/>
                <a:gd name="T60" fmla="*/ 589 w 1692"/>
                <a:gd name="T61" fmla="*/ 643 h 2586"/>
                <a:gd name="T62" fmla="*/ 562 w 1692"/>
                <a:gd name="T63" fmla="*/ 577 h 2586"/>
                <a:gd name="T64" fmla="*/ 546 w 1692"/>
                <a:gd name="T65" fmla="*/ 521 h 2586"/>
                <a:gd name="T66" fmla="*/ 468 w 1692"/>
                <a:gd name="T67" fmla="*/ 542 h 2586"/>
                <a:gd name="T68" fmla="*/ 421 w 1692"/>
                <a:gd name="T69" fmla="*/ 467 h 2586"/>
                <a:gd name="T70" fmla="*/ 549 w 1692"/>
                <a:gd name="T71" fmla="*/ 448 h 2586"/>
                <a:gd name="T72" fmla="*/ 624 w 1692"/>
                <a:gd name="T73" fmla="*/ 445 h 2586"/>
                <a:gd name="T74" fmla="*/ 665 w 1692"/>
                <a:gd name="T75" fmla="*/ 442 h 2586"/>
                <a:gd name="T76" fmla="*/ 784 w 1692"/>
                <a:gd name="T77" fmla="*/ 369 h 2586"/>
                <a:gd name="T78" fmla="*/ 878 w 1692"/>
                <a:gd name="T79" fmla="*/ 333 h 2586"/>
                <a:gd name="T80" fmla="*/ 948 w 1692"/>
                <a:gd name="T81" fmla="*/ 313 h 2586"/>
                <a:gd name="T82" fmla="*/ 994 w 1692"/>
                <a:gd name="T83" fmla="*/ 264 h 2586"/>
                <a:gd name="T84" fmla="*/ 955 w 1692"/>
                <a:gd name="T85" fmla="*/ 252 h 2586"/>
                <a:gd name="T86" fmla="*/ 1132 w 1692"/>
                <a:gd name="T87" fmla="*/ 224 h 2586"/>
                <a:gd name="T88" fmla="*/ 1043 w 1692"/>
                <a:gd name="T89" fmla="*/ 168 h 2586"/>
                <a:gd name="T90" fmla="*/ 985 w 1692"/>
                <a:gd name="T91" fmla="*/ 130 h 2586"/>
                <a:gd name="T92" fmla="*/ 906 w 1692"/>
                <a:gd name="T93" fmla="*/ 179 h 2586"/>
                <a:gd name="T94" fmla="*/ 823 w 1692"/>
                <a:gd name="T95" fmla="*/ 218 h 2586"/>
                <a:gd name="T96" fmla="*/ 758 w 1692"/>
                <a:gd name="T97" fmla="*/ 149 h 2586"/>
                <a:gd name="T98" fmla="*/ 899 w 1692"/>
                <a:gd name="T99" fmla="*/ 118 h 2586"/>
                <a:gd name="T100" fmla="*/ 939 w 1692"/>
                <a:gd name="T101" fmla="*/ 97 h 2586"/>
                <a:gd name="T102" fmla="*/ 985 w 1692"/>
                <a:gd name="T103" fmla="*/ 85 h 2586"/>
                <a:gd name="T104" fmla="*/ 953 w 1692"/>
                <a:gd name="T105" fmla="*/ 71 h 2586"/>
                <a:gd name="T106" fmla="*/ 936 w 1692"/>
                <a:gd name="T107" fmla="*/ 59 h 2586"/>
                <a:gd name="T108" fmla="*/ 891 w 1692"/>
                <a:gd name="T109" fmla="*/ 50 h 2586"/>
                <a:gd name="T110" fmla="*/ 820 w 1692"/>
                <a:gd name="T111" fmla="*/ 67 h 2586"/>
                <a:gd name="T112" fmla="*/ 704 w 1692"/>
                <a:gd name="T113" fmla="*/ 59 h 2586"/>
                <a:gd name="T114" fmla="*/ 408 w 1692"/>
                <a:gd name="T115" fmla="*/ 0 h 2586"/>
                <a:gd name="T116" fmla="*/ 255 w 1692"/>
                <a:gd name="T117" fmla="*/ 15 h 2586"/>
                <a:gd name="T118" fmla="*/ 215 w 1692"/>
                <a:gd name="T119" fmla="*/ 50 h 2586"/>
                <a:gd name="T120" fmla="*/ 95 w 1692"/>
                <a:gd name="T121" fmla="*/ 85 h 2586"/>
                <a:gd name="T122" fmla="*/ 95 w 1692"/>
                <a:gd name="T123" fmla="*/ 106 h 2586"/>
                <a:gd name="T124" fmla="*/ 2 w 1692"/>
                <a:gd name="T125" fmla="*/ 124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92"/>
                <a:gd name="T190" fmla="*/ 0 h 2586"/>
                <a:gd name="T191" fmla="*/ 1692 w 1692"/>
                <a:gd name="T192" fmla="*/ 2586 h 25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45" y="261"/>
              <a:ext cx="39" cy="26"/>
            </a:xfrm>
            <a:custGeom>
              <a:avLst/>
              <a:gdLst>
                <a:gd name="T0" fmla="*/ 12 w 46"/>
                <a:gd name="T1" fmla="*/ 2 h 38"/>
                <a:gd name="T2" fmla="*/ 0 w 46"/>
                <a:gd name="T3" fmla="*/ 10 h 38"/>
                <a:gd name="T4" fmla="*/ 16 w 46"/>
                <a:gd name="T5" fmla="*/ 18 h 38"/>
                <a:gd name="T6" fmla="*/ 33 w 46"/>
                <a:gd name="T7" fmla="*/ 12 h 38"/>
                <a:gd name="T8" fmla="*/ 21 w 46"/>
                <a:gd name="T9" fmla="*/ 0 h 38"/>
                <a:gd name="T10" fmla="*/ 12 w 46"/>
                <a:gd name="T11" fmla="*/ 2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38"/>
                <a:gd name="T20" fmla="*/ 46 w 46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398" y="376"/>
              <a:ext cx="45" cy="30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20 h 44"/>
                <a:gd name="T4" fmla="*/ 31 w 52"/>
                <a:gd name="T5" fmla="*/ 20 h 44"/>
                <a:gd name="T6" fmla="*/ 29 w 52"/>
                <a:gd name="T7" fmla="*/ 8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1297" y="428"/>
              <a:ext cx="113" cy="69"/>
            </a:xfrm>
            <a:custGeom>
              <a:avLst/>
              <a:gdLst>
                <a:gd name="T0" fmla="*/ 72 w 131"/>
                <a:gd name="T1" fmla="*/ 0 h 98"/>
                <a:gd name="T2" fmla="*/ 59 w 131"/>
                <a:gd name="T3" fmla="*/ 4 h 98"/>
                <a:gd name="T4" fmla="*/ 40 w 131"/>
                <a:gd name="T5" fmla="*/ 12 h 98"/>
                <a:gd name="T6" fmla="*/ 29 w 131"/>
                <a:gd name="T7" fmla="*/ 20 h 98"/>
                <a:gd name="T8" fmla="*/ 16 w 131"/>
                <a:gd name="T9" fmla="*/ 26 h 98"/>
                <a:gd name="T10" fmla="*/ 47 w 131"/>
                <a:gd name="T11" fmla="*/ 41 h 98"/>
                <a:gd name="T12" fmla="*/ 59 w 131"/>
                <a:gd name="T13" fmla="*/ 46 h 98"/>
                <a:gd name="T14" fmla="*/ 63 w 131"/>
                <a:gd name="T15" fmla="*/ 46 h 98"/>
                <a:gd name="T16" fmla="*/ 66 w 131"/>
                <a:gd name="T17" fmla="*/ 43 h 98"/>
                <a:gd name="T18" fmla="*/ 72 w 131"/>
                <a:gd name="T19" fmla="*/ 49 h 98"/>
                <a:gd name="T20" fmla="*/ 91 w 131"/>
                <a:gd name="T21" fmla="*/ 43 h 98"/>
                <a:gd name="T22" fmla="*/ 96 w 131"/>
                <a:gd name="T23" fmla="*/ 37 h 98"/>
                <a:gd name="T24" fmla="*/ 75 w 131"/>
                <a:gd name="T25" fmla="*/ 20 h 98"/>
                <a:gd name="T26" fmla="*/ 85 w 131"/>
                <a:gd name="T27" fmla="*/ 12 h 98"/>
                <a:gd name="T28" fmla="*/ 83 w 131"/>
                <a:gd name="T29" fmla="*/ 2 h 98"/>
                <a:gd name="T30" fmla="*/ 72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98"/>
                <a:gd name="T50" fmla="*/ 131 w 131"/>
                <a:gd name="T51" fmla="*/ 98 h 9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752" y="787"/>
              <a:ext cx="182" cy="79"/>
            </a:xfrm>
            <a:custGeom>
              <a:avLst/>
              <a:gdLst>
                <a:gd name="T0" fmla="*/ 34 w 212"/>
                <a:gd name="T1" fmla="*/ 6 h 112"/>
                <a:gd name="T2" fmla="*/ 13 w 212"/>
                <a:gd name="T3" fmla="*/ 6 h 112"/>
                <a:gd name="T4" fmla="*/ 3 w 212"/>
                <a:gd name="T5" fmla="*/ 8 h 112"/>
                <a:gd name="T6" fmla="*/ 18 w 212"/>
                <a:gd name="T7" fmla="*/ 26 h 112"/>
                <a:gd name="T8" fmla="*/ 38 w 212"/>
                <a:gd name="T9" fmla="*/ 22 h 112"/>
                <a:gd name="T10" fmla="*/ 69 w 212"/>
                <a:gd name="T11" fmla="*/ 27 h 112"/>
                <a:gd name="T12" fmla="*/ 82 w 212"/>
                <a:gd name="T13" fmla="*/ 30 h 112"/>
                <a:gd name="T14" fmla="*/ 98 w 212"/>
                <a:gd name="T15" fmla="*/ 44 h 112"/>
                <a:gd name="T16" fmla="*/ 104 w 212"/>
                <a:gd name="T17" fmla="*/ 56 h 112"/>
                <a:gd name="T18" fmla="*/ 116 w 212"/>
                <a:gd name="T19" fmla="*/ 50 h 112"/>
                <a:gd name="T20" fmla="*/ 124 w 212"/>
                <a:gd name="T21" fmla="*/ 48 h 112"/>
                <a:gd name="T22" fmla="*/ 138 w 212"/>
                <a:gd name="T23" fmla="*/ 51 h 112"/>
                <a:gd name="T24" fmla="*/ 143 w 212"/>
                <a:gd name="T25" fmla="*/ 40 h 112"/>
                <a:gd name="T26" fmla="*/ 112 w 212"/>
                <a:gd name="T27" fmla="*/ 27 h 112"/>
                <a:gd name="T28" fmla="*/ 77 w 212"/>
                <a:gd name="T29" fmla="*/ 10 h 112"/>
                <a:gd name="T30" fmla="*/ 39 w 212"/>
                <a:gd name="T31" fmla="*/ 13 h 112"/>
                <a:gd name="T32" fmla="*/ 34 w 212"/>
                <a:gd name="T33" fmla="*/ 6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2"/>
                <a:gd name="T52" fmla="*/ 0 h 112"/>
                <a:gd name="T53" fmla="*/ 212 w 212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902" y="847"/>
              <a:ext cx="114" cy="38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3 h 54"/>
                <a:gd name="T4" fmla="*/ 23 w 133"/>
                <a:gd name="T5" fmla="*/ 15 h 54"/>
                <a:gd name="T6" fmla="*/ 11 w 133"/>
                <a:gd name="T7" fmla="*/ 17 h 54"/>
                <a:gd name="T8" fmla="*/ 3 w 133"/>
                <a:gd name="T9" fmla="*/ 21 h 54"/>
                <a:gd name="T10" fmla="*/ 9 w 133"/>
                <a:gd name="T11" fmla="*/ 27 h 54"/>
                <a:gd name="T12" fmla="*/ 98 w 133"/>
                <a:gd name="T13" fmla="*/ 17 h 54"/>
                <a:gd name="T14" fmla="*/ 90 w 133"/>
                <a:gd name="T15" fmla="*/ 8 h 54"/>
                <a:gd name="T16" fmla="*/ 77 w 133"/>
                <a:gd name="T17" fmla="*/ 4 h 54"/>
                <a:gd name="T18" fmla="*/ 75 w 133"/>
                <a:gd name="T19" fmla="*/ 12 h 54"/>
                <a:gd name="T20" fmla="*/ 65 w 133"/>
                <a:gd name="T21" fmla="*/ 9 h 54"/>
                <a:gd name="T22" fmla="*/ 49 w 133"/>
                <a:gd name="T23" fmla="*/ 7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3"/>
                <a:gd name="T40" fmla="*/ 0 h 54"/>
                <a:gd name="T41" fmla="*/ 133 w 133"/>
                <a:gd name="T42" fmla="*/ 54 h 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1023" y="871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1087" y="874"/>
              <a:ext cx="14" cy="24"/>
            </a:xfrm>
            <a:custGeom>
              <a:avLst/>
              <a:gdLst>
                <a:gd name="T0" fmla="*/ 10 w 16"/>
                <a:gd name="T1" fmla="*/ 0 h 34"/>
                <a:gd name="T2" fmla="*/ 0 w 16"/>
                <a:gd name="T3" fmla="*/ 7 h 34"/>
                <a:gd name="T4" fmla="*/ 12 w 16"/>
                <a:gd name="T5" fmla="*/ 17 h 34"/>
                <a:gd name="T6" fmla="*/ 10 w 16"/>
                <a:gd name="T7" fmla="*/ 9 h 34"/>
                <a:gd name="T8" fmla="*/ 12 w 16"/>
                <a:gd name="T9" fmla="*/ 3 h 34"/>
                <a:gd name="T10" fmla="*/ 10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4"/>
                <a:gd name="T20" fmla="*/ 16 w 16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876" y="83"/>
              <a:ext cx="207" cy="82"/>
            </a:xfrm>
            <a:custGeom>
              <a:avLst/>
              <a:gdLst>
                <a:gd name="T0" fmla="*/ 47 w 240"/>
                <a:gd name="T1" fmla="*/ 1 h 117"/>
                <a:gd name="T2" fmla="*/ 18 w 240"/>
                <a:gd name="T3" fmla="*/ 15 h 117"/>
                <a:gd name="T4" fmla="*/ 4 w 240"/>
                <a:gd name="T5" fmla="*/ 18 h 117"/>
                <a:gd name="T6" fmla="*/ 0 w 240"/>
                <a:gd name="T7" fmla="*/ 19 h 117"/>
                <a:gd name="T8" fmla="*/ 19 w 240"/>
                <a:gd name="T9" fmla="*/ 29 h 117"/>
                <a:gd name="T10" fmla="*/ 28 w 240"/>
                <a:gd name="T11" fmla="*/ 31 h 117"/>
                <a:gd name="T12" fmla="*/ 51 w 240"/>
                <a:gd name="T13" fmla="*/ 23 h 117"/>
                <a:gd name="T14" fmla="*/ 60 w 240"/>
                <a:gd name="T15" fmla="*/ 21 h 117"/>
                <a:gd name="T16" fmla="*/ 61 w 240"/>
                <a:gd name="T17" fmla="*/ 27 h 117"/>
                <a:gd name="T18" fmla="*/ 47 w 240"/>
                <a:gd name="T19" fmla="*/ 30 h 117"/>
                <a:gd name="T20" fmla="*/ 53 w 240"/>
                <a:gd name="T21" fmla="*/ 36 h 117"/>
                <a:gd name="T22" fmla="*/ 30 w 240"/>
                <a:gd name="T23" fmla="*/ 43 h 117"/>
                <a:gd name="T24" fmla="*/ 52 w 240"/>
                <a:gd name="T25" fmla="*/ 53 h 117"/>
                <a:gd name="T26" fmla="*/ 61 w 240"/>
                <a:gd name="T27" fmla="*/ 55 h 117"/>
                <a:gd name="T28" fmla="*/ 88 w 240"/>
                <a:gd name="T29" fmla="*/ 50 h 117"/>
                <a:gd name="T30" fmla="*/ 111 w 240"/>
                <a:gd name="T31" fmla="*/ 52 h 117"/>
                <a:gd name="T32" fmla="*/ 125 w 240"/>
                <a:gd name="T33" fmla="*/ 57 h 117"/>
                <a:gd name="T34" fmla="*/ 152 w 240"/>
                <a:gd name="T35" fmla="*/ 53 h 117"/>
                <a:gd name="T36" fmla="*/ 166 w 240"/>
                <a:gd name="T37" fmla="*/ 50 h 117"/>
                <a:gd name="T38" fmla="*/ 165 w 240"/>
                <a:gd name="T39" fmla="*/ 38 h 117"/>
                <a:gd name="T40" fmla="*/ 174 w 240"/>
                <a:gd name="T41" fmla="*/ 34 h 117"/>
                <a:gd name="T42" fmla="*/ 177 w 240"/>
                <a:gd name="T43" fmla="*/ 23 h 117"/>
                <a:gd name="T44" fmla="*/ 156 w 240"/>
                <a:gd name="T45" fmla="*/ 28 h 117"/>
                <a:gd name="T46" fmla="*/ 149 w 240"/>
                <a:gd name="T47" fmla="*/ 21 h 117"/>
                <a:gd name="T48" fmla="*/ 128 w 240"/>
                <a:gd name="T49" fmla="*/ 22 h 117"/>
                <a:gd name="T50" fmla="*/ 100 w 240"/>
                <a:gd name="T51" fmla="*/ 4 h 117"/>
                <a:gd name="T52" fmla="*/ 70 w 240"/>
                <a:gd name="T53" fmla="*/ 6 h 117"/>
                <a:gd name="T54" fmla="*/ 61 w 240"/>
                <a:gd name="T55" fmla="*/ 1 h 117"/>
                <a:gd name="T56" fmla="*/ 47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0"/>
                <a:gd name="T88" fmla="*/ 0 h 117"/>
                <a:gd name="T89" fmla="*/ 240 w 240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968" y="45"/>
              <a:ext cx="168" cy="56"/>
            </a:xfrm>
            <a:custGeom>
              <a:avLst/>
              <a:gdLst>
                <a:gd name="T0" fmla="*/ 73 w 194"/>
                <a:gd name="T1" fmla="*/ 5 h 80"/>
                <a:gd name="T2" fmla="*/ 10 w 194"/>
                <a:gd name="T3" fmla="*/ 12 h 80"/>
                <a:gd name="T4" fmla="*/ 7 w 194"/>
                <a:gd name="T5" fmla="*/ 17 h 80"/>
                <a:gd name="T6" fmla="*/ 42 w 194"/>
                <a:gd name="T7" fmla="*/ 25 h 80"/>
                <a:gd name="T8" fmla="*/ 101 w 194"/>
                <a:gd name="T9" fmla="*/ 36 h 80"/>
                <a:gd name="T10" fmla="*/ 132 w 194"/>
                <a:gd name="T11" fmla="*/ 34 h 80"/>
                <a:gd name="T12" fmla="*/ 140 w 194"/>
                <a:gd name="T13" fmla="*/ 31 h 80"/>
                <a:gd name="T14" fmla="*/ 132 w 194"/>
                <a:gd name="T15" fmla="*/ 22 h 80"/>
                <a:gd name="T16" fmla="*/ 122 w 194"/>
                <a:gd name="T17" fmla="*/ 17 h 80"/>
                <a:gd name="T18" fmla="*/ 97 w 194"/>
                <a:gd name="T19" fmla="*/ 13 h 80"/>
                <a:gd name="T20" fmla="*/ 73 w 194"/>
                <a:gd name="T21" fmla="*/ 5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4"/>
                <a:gd name="T34" fmla="*/ 0 h 80"/>
                <a:gd name="T35" fmla="*/ 194 w 194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1204" y="110"/>
              <a:ext cx="268" cy="178"/>
            </a:xfrm>
            <a:custGeom>
              <a:avLst/>
              <a:gdLst>
                <a:gd name="T0" fmla="*/ 50 w 310"/>
                <a:gd name="T1" fmla="*/ 4 h 254"/>
                <a:gd name="T2" fmla="*/ 38 w 310"/>
                <a:gd name="T3" fmla="*/ 11 h 254"/>
                <a:gd name="T4" fmla="*/ 16 w 310"/>
                <a:gd name="T5" fmla="*/ 19 h 254"/>
                <a:gd name="T6" fmla="*/ 40 w 310"/>
                <a:gd name="T7" fmla="*/ 38 h 254"/>
                <a:gd name="T8" fmla="*/ 59 w 310"/>
                <a:gd name="T9" fmla="*/ 42 h 254"/>
                <a:gd name="T10" fmla="*/ 77 w 310"/>
                <a:gd name="T11" fmla="*/ 48 h 254"/>
                <a:gd name="T12" fmla="*/ 95 w 310"/>
                <a:gd name="T13" fmla="*/ 42 h 254"/>
                <a:gd name="T14" fmla="*/ 107 w 310"/>
                <a:gd name="T15" fmla="*/ 50 h 254"/>
                <a:gd name="T16" fmla="*/ 112 w 310"/>
                <a:gd name="T17" fmla="*/ 62 h 254"/>
                <a:gd name="T18" fmla="*/ 86 w 310"/>
                <a:gd name="T19" fmla="*/ 74 h 254"/>
                <a:gd name="T20" fmla="*/ 67 w 310"/>
                <a:gd name="T21" fmla="*/ 85 h 254"/>
                <a:gd name="T22" fmla="*/ 52 w 310"/>
                <a:gd name="T23" fmla="*/ 83 h 254"/>
                <a:gd name="T24" fmla="*/ 42 w 310"/>
                <a:gd name="T25" fmla="*/ 81 h 254"/>
                <a:gd name="T26" fmla="*/ 32 w 310"/>
                <a:gd name="T27" fmla="*/ 92 h 254"/>
                <a:gd name="T28" fmla="*/ 29 w 310"/>
                <a:gd name="T29" fmla="*/ 97 h 254"/>
                <a:gd name="T30" fmla="*/ 54 w 310"/>
                <a:gd name="T31" fmla="*/ 101 h 254"/>
                <a:gd name="T32" fmla="*/ 71 w 310"/>
                <a:gd name="T33" fmla="*/ 100 h 254"/>
                <a:gd name="T34" fmla="*/ 86 w 310"/>
                <a:gd name="T35" fmla="*/ 114 h 254"/>
                <a:gd name="T36" fmla="*/ 95 w 310"/>
                <a:gd name="T37" fmla="*/ 116 h 254"/>
                <a:gd name="T38" fmla="*/ 104 w 310"/>
                <a:gd name="T39" fmla="*/ 117 h 254"/>
                <a:gd name="T40" fmla="*/ 116 w 310"/>
                <a:gd name="T41" fmla="*/ 123 h 254"/>
                <a:gd name="T42" fmla="*/ 135 w 310"/>
                <a:gd name="T43" fmla="*/ 116 h 254"/>
                <a:gd name="T44" fmla="*/ 151 w 310"/>
                <a:gd name="T45" fmla="*/ 116 h 254"/>
                <a:gd name="T46" fmla="*/ 171 w 310"/>
                <a:gd name="T47" fmla="*/ 104 h 254"/>
                <a:gd name="T48" fmla="*/ 169 w 310"/>
                <a:gd name="T49" fmla="*/ 91 h 254"/>
                <a:gd name="T50" fmla="*/ 163 w 310"/>
                <a:gd name="T51" fmla="*/ 85 h 254"/>
                <a:gd name="T52" fmla="*/ 174 w 310"/>
                <a:gd name="T53" fmla="*/ 82 h 254"/>
                <a:gd name="T54" fmla="*/ 183 w 310"/>
                <a:gd name="T55" fmla="*/ 90 h 254"/>
                <a:gd name="T56" fmla="*/ 185 w 310"/>
                <a:gd name="T57" fmla="*/ 97 h 254"/>
                <a:gd name="T58" fmla="*/ 195 w 310"/>
                <a:gd name="T59" fmla="*/ 95 h 254"/>
                <a:gd name="T60" fmla="*/ 227 w 310"/>
                <a:gd name="T61" fmla="*/ 83 h 254"/>
                <a:gd name="T62" fmla="*/ 219 w 310"/>
                <a:gd name="T63" fmla="*/ 72 h 254"/>
                <a:gd name="T64" fmla="*/ 194 w 310"/>
                <a:gd name="T65" fmla="*/ 60 h 254"/>
                <a:gd name="T66" fmla="*/ 198 w 310"/>
                <a:gd name="T67" fmla="*/ 53 h 254"/>
                <a:gd name="T68" fmla="*/ 207 w 310"/>
                <a:gd name="T69" fmla="*/ 50 h 254"/>
                <a:gd name="T70" fmla="*/ 189 w 310"/>
                <a:gd name="T71" fmla="*/ 31 h 254"/>
                <a:gd name="T72" fmla="*/ 174 w 310"/>
                <a:gd name="T73" fmla="*/ 29 h 254"/>
                <a:gd name="T74" fmla="*/ 165 w 310"/>
                <a:gd name="T75" fmla="*/ 27 h 254"/>
                <a:gd name="T76" fmla="*/ 150 w 310"/>
                <a:gd name="T77" fmla="*/ 16 h 254"/>
                <a:gd name="T78" fmla="*/ 116 w 310"/>
                <a:gd name="T79" fmla="*/ 22 h 254"/>
                <a:gd name="T80" fmla="*/ 124 w 310"/>
                <a:gd name="T81" fmla="*/ 13 h 254"/>
                <a:gd name="T82" fmla="*/ 104 w 310"/>
                <a:gd name="T83" fmla="*/ 8 h 254"/>
                <a:gd name="T84" fmla="*/ 89 w 310"/>
                <a:gd name="T85" fmla="*/ 9 h 254"/>
                <a:gd name="T86" fmla="*/ 50 w 310"/>
                <a:gd name="T87" fmla="*/ 4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0"/>
                <a:gd name="T133" fmla="*/ 0 h 254"/>
                <a:gd name="T134" fmla="*/ 310 w 310"/>
                <a:gd name="T135" fmla="*/ 254 h 2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1202" y="34"/>
              <a:ext cx="51" cy="34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5 h 50"/>
                <a:gd name="T4" fmla="*/ 22 w 59"/>
                <a:gd name="T5" fmla="*/ 18 h 50"/>
                <a:gd name="T6" fmla="*/ 35 w 59"/>
                <a:gd name="T7" fmla="*/ 23 h 50"/>
                <a:gd name="T8" fmla="*/ 43 w 59"/>
                <a:gd name="T9" fmla="*/ 13 h 50"/>
                <a:gd name="T10" fmla="*/ 33 w 59"/>
                <a:gd name="T11" fmla="*/ 3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0"/>
                <a:gd name="T23" fmla="*/ 59 w 59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1105" y="99"/>
              <a:ext cx="75" cy="39"/>
            </a:xfrm>
            <a:custGeom>
              <a:avLst/>
              <a:gdLst>
                <a:gd name="T0" fmla="*/ 33 w 86"/>
                <a:gd name="T1" fmla="*/ 3 h 57"/>
                <a:gd name="T2" fmla="*/ 18 w 86"/>
                <a:gd name="T3" fmla="*/ 12 h 57"/>
                <a:gd name="T4" fmla="*/ 3 w 86"/>
                <a:gd name="T5" fmla="*/ 12 h 57"/>
                <a:gd name="T6" fmla="*/ 12 w 86"/>
                <a:gd name="T7" fmla="*/ 27 h 57"/>
                <a:gd name="T8" fmla="*/ 57 w 86"/>
                <a:gd name="T9" fmla="*/ 16 h 57"/>
                <a:gd name="T10" fmla="*/ 65 w 86"/>
                <a:gd name="T11" fmla="*/ 8 h 57"/>
                <a:gd name="T12" fmla="*/ 43 w 86"/>
                <a:gd name="T13" fmla="*/ 3 h 57"/>
                <a:gd name="T14" fmla="*/ 33 w 86"/>
                <a:gd name="T15" fmla="*/ 3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"/>
                <a:gd name="T25" fmla="*/ 0 h 57"/>
                <a:gd name="T26" fmla="*/ 86 w 86"/>
                <a:gd name="T27" fmla="*/ 57 h 5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1184" y="107"/>
              <a:ext cx="62" cy="23"/>
            </a:xfrm>
            <a:custGeom>
              <a:avLst/>
              <a:gdLst>
                <a:gd name="T0" fmla="*/ 29 w 73"/>
                <a:gd name="T1" fmla="*/ 0 h 34"/>
                <a:gd name="T2" fmla="*/ 7 w 73"/>
                <a:gd name="T3" fmla="*/ 7 h 34"/>
                <a:gd name="T4" fmla="*/ 17 w 73"/>
                <a:gd name="T5" fmla="*/ 16 h 34"/>
                <a:gd name="T6" fmla="*/ 37 w 73"/>
                <a:gd name="T7" fmla="*/ 13 h 34"/>
                <a:gd name="T8" fmla="*/ 46 w 73"/>
                <a:gd name="T9" fmla="*/ 9 h 34"/>
                <a:gd name="T10" fmla="*/ 29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34"/>
                <a:gd name="T20" fmla="*/ 73 w 73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1150" y="73"/>
              <a:ext cx="74" cy="32"/>
            </a:xfrm>
            <a:custGeom>
              <a:avLst/>
              <a:gdLst>
                <a:gd name="T0" fmla="*/ 44 w 85"/>
                <a:gd name="T1" fmla="*/ 5 h 45"/>
                <a:gd name="T2" fmla="*/ 21 w 85"/>
                <a:gd name="T3" fmla="*/ 2 h 45"/>
                <a:gd name="T4" fmla="*/ 0 w 85"/>
                <a:gd name="T5" fmla="*/ 9 h 45"/>
                <a:gd name="T6" fmla="*/ 30 w 85"/>
                <a:gd name="T7" fmla="*/ 16 h 45"/>
                <a:gd name="T8" fmla="*/ 49 w 85"/>
                <a:gd name="T9" fmla="*/ 20 h 45"/>
                <a:gd name="T10" fmla="*/ 64 w 85"/>
                <a:gd name="T11" fmla="*/ 9 h 45"/>
                <a:gd name="T12" fmla="*/ 62 w 85"/>
                <a:gd name="T13" fmla="*/ 3 h 45"/>
                <a:gd name="T14" fmla="*/ 49 w 85"/>
                <a:gd name="T15" fmla="*/ 0 h 45"/>
                <a:gd name="T16" fmla="*/ 44 w 85"/>
                <a:gd name="T17" fmla="*/ 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45"/>
                <a:gd name="T29" fmla="*/ 85 w 85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1119" y="43"/>
              <a:ext cx="51" cy="22"/>
            </a:xfrm>
            <a:custGeom>
              <a:avLst/>
              <a:gdLst>
                <a:gd name="T0" fmla="*/ 12 w 58"/>
                <a:gd name="T1" fmla="*/ 2 h 31"/>
                <a:gd name="T2" fmla="*/ 0 w 58"/>
                <a:gd name="T3" fmla="*/ 9 h 31"/>
                <a:gd name="T4" fmla="*/ 16 w 58"/>
                <a:gd name="T5" fmla="*/ 14 h 31"/>
                <a:gd name="T6" fmla="*/ 22 w 58"/>
                <a:gd name="T7" fmla="*/ 10 h 31"/>
                <a:gd name="T8" fmla="*/ 40 w 58"/>
                <a:gd name="T9" fmla="*/ 6 h 31"/>
                <a:gd name="T10" fmla="*/ 34 w 58"/>
                <a:gd name="T11" fmla="*/ 0 h 31"/>
                <a:gd name="T12" fmla="*/ 12 w 58"/>
                <a:gd name="T13" fmla="*/ 2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31"/>
                <a:gd name="T23" fmla="*/ 58 w 58"/>
                <a:gd name="T24" fmla="*/ 31 h 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1250" y="46"/>
              <a:ext cx="131" cy="72"/>
            </a:xfrm>
            <a:custGeom>
              <a:avLst/>
              <a:gdLst>
                <a:gd name="T0" fmla="*/ 28 w 152"/>
                <a:gd name="T1" fmla="*/ 0 h 102"/>
                <a:gd name="T2" fmla="*/ 10 w 152"/>
                <a:gd name="T3" fmla="*/ 3 h 102"/>
                <a:gd name="T4" fmla="*/ 3 w 152"/>
                <a:gd name="T5" fmla="*/ 19 h 102"/>
                <a:gd name="T6" fmla="*/ 9 w 152"/>
                <a:gd name="T7" fmla="*/ 28 h 102"/>
                <a:gd name="T8" fmla="*/ 0 w 152"/>
                <a:gd name="T9" fmla="*/ 36 h 102"/>
                <a:gd name="T10" fmla="*/ 41 w 152"/>
                <a:gd name="T11" fmla="*/ 43 h 102"/>
                <a:gd name="T12" fmla="*/ 61 w 152"/>
                <a:gd name="T13" fmla="*/ 46 h 102"/>
                <a:gd name="T14" fmla="*/ 113 w 152"/>
                <a:gd name="T15" fmla="*/ 43 h 102"/>
                <a:gd name="T16" fmla="*/ 57 w 152"/>
                <a:gd name="T17" fmla="*/ 35 h 102"/>
                <a:gd name="T18" fmla="*/ 41 w 152"/>
                <a:gd name="T19" fmla="*/ 31 h 102"/>
                <a:gd name="T20" fmla="*/ 33 w 152"/>
                <a:gd name="T21" fmla="*/ 26 h 102"/>
                <a:gd name="T22" fmla="*/ 37 w 152"/>
                <a:gd name="T23" fmla="*/ 17 h 102"/>
                <a:gd name="T24" fmla="*/ 28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102"/>
                <a:gd name="T41" fmla="*/ 152 w 152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0" y="275"/>
              <a:ext cx="29" cy="14"/>
            </a:xfrm>
            <a:custGeom>
              <a:avLst/>
              <a:gdLst>
                <a:gd name="T0" fmla="*/ 25 w 34"/>
                <a:gd name="T1" fmla="*/ 0 h 20"/>
                <a:gd name="T2" fmla="*/ 17 w 34"/>
                <a:gd name="T3" fmla="*/ 10 h 20"/>
                <a:gd name="T4" fmla="*/ 3 w 34"/>
                <a:gd name="T5" fmla="*/ 9 h 20"/>
                <a:gd name="T6" fmla="*/ 3 w 34"/>
                <a:gd name="T7" fmla="*/ 3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0"/>
                <a:gd name="T17" fmla="*/ 34 w 3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1" y="753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9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874" y="776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1 w 21"/>
                <a:gd name="T3" fmla="*/ 8 h 16"/>
                <a:gd name="T4" fmla="*/ 3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1109" y="899"/>
              <a:ext cx="17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9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  <a:gd name="T9" fmla="*/ 0 w 21"/>
                <a:gd name="T10" fmla="*/ 0 h 16"/>
                <a:gd name="T11" fmla="*/ 21 w 21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1251" y="447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1136" y="255"/>
              <a:ext cx="44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20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Freeform 27"/>
            <p:cNvSpPr>
              <a:spLocks noChangeArrowheads="1"/>
            </p:cNvSpPr>
            <p:nvPr/>
          </p:nvSpPr>
          <p:spPr bwMode="auto">
            <a:xfrm>
              <a:off x="1211" y="88"/>
              <a:ext cx="45" cy="17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9 h 24"/>
                <a:gd name="T4" fmla="*/ 21 w 51"/>
                <a:gd name="T5" fmla="*/ 12 h 24"/>
                <a:gd name="T6" fmla="*/ 26 w 51"/>
                <a:gd name="T7" fmla="*/ 2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284" y="189"/>
              <a:ext cx="43" cy="17"/>
            </a:xfrm>
            <a:custGeom>
              <a:avLst/>
              <a:gdLst>
                <a:gd name="T0" fmla="*/ 9 w 51"/>
                <a:gd name="T1" fmla="*/ 0 h 24"/>
                <a:gd name="T2" fmla="*/ 5 w 51"/>
                <a:gd name="T3" fmla="*/ 9 h 24"/>
                <a:gd name="T4" fmla="*/ 19 w 51"/>
                <a:gd name="T5" fmla="*/ 12 h 24"/>
                <a:gd name="T6" fmla="*/ 24 w 51"/>
                <a:gd name="T7" fmla="*/ 2 h 24"/>
                <a:gd name="T8" fmla="*/ 9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4"/>
                <a:gd name="T17" fmla="*/ 51 w 51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302" y="0"/>
              <a:ext cx="801" cy="323"/>
            </a:xfrm>
            <a:custGeom>
              <a:avLst/>
              <a:gdLst>
                <a:gd name="T0" fmla="*/ 21 w 929"/>
                <a:gd name="T1" fmla="*/ 27 h 462"/>
                <a:gd name="T2" fmla="*/ 4 w 929"/>
                <a:gd name="T3" fmla="*/ 45 h 462"/>
                <a:gd name="T4" fmla="*/ 27 w 929"/>
                <a:gd name="T5" fmla="*/ 49 h 462"/>
                <a:gd name="T6" fmla="*/ 12 w 929"/>
                <a:gd name="T7" fmla="*/ 57 h 462"/>
                <a:gd name="T8" fmla="*/ 78 w 929"/>
                <a:gd name="T9" fmla="*/ 66 h 462"/>
                <a:gd name="T10" fmla="*/ 105 w 929"/>
                <a:gd name="T11" fmla="*/ 64 h 462"/>
                <a:gd name="T12" fmla="*/ 186 w 929"/>
                <a:gd name="T13" fmla="*/ 38 h 462"/>
                <a:gd name="T14" fmla="*/ 223 w 929"/>
                <a:gd name="T15" fmla="*/ 32 h 462"/>
                <a:gd name="T16" fmla="*/ 241 w 929"/>
                <a:gd name="T17" fmla="*/ 39 h 462"/>
                <a:gd name="T18" fmla="*/ 203 w 929"/>
                <a:gd name="T19" fmla="*/ 43 h 462"/>
                <a:gd name="T20" fmla="*/ 180 w 929"/>
                <a:gd name="T21" fmla="*/ 55 h 462"/>
                <a:gd name="T22" fmla="*/ 189 w 929"/>
                <a:gd name="T23" fmla="*/ 59 h 462"/>
                <a:gd name="T24" fmla="*/ 193 w 929"/>
                <a:gd name="T25" fmla="*/ 77 h 462"/>
                <a:gd name="T26" fmla="*/ 260 w 929"/>
                <a:gd name="T27" fmla="*/ 94 h 462"/>
                <a:gd name="T28" fmla="*/ 250 w 929"/>
                <a:gd name="T29" fmla="*/ 103 h 462"/>
                <a:gd name="T30" fmla="*/ 273 w 929"/>
                <a:gd name="T31" fmla="*/ 120 h 462"/>
                <a:gd name="T32" fmla="*/ 259 w 929"/>
                <a:gd name="T33" fmla="*/ 130 h 462"/>
                <a:gd name="T34" fmla="*/ 241 w 929"/>
                <a:gd name="T35" fmla="*/ 144 h 462"/>
                <a:gd name="T36" fmla="*/ 218 w 929"/>
                <a:gd name="T37" fmla="*/ 159 h 462"/>
                <a:gd name="T38" fmla="*/ 217 w 929"/>
                <a:gd name="T39" fmla="*/ 206 h 462"/>
                <a:gd name="T40" fmla="*/ 247 w 929"/>
                <a:gd name="T41" fmla="*/ 218 h 462"/>
                <a:gd name="T42" fmla="*/ 289 w 929"/>
                <a:gd name="T43" fmla="*/ 219 h 462"/>
                <a:gd name="T44" fmla="*/ 306 w 929"/>
                <a:gd name="T45" fmla="*/ 206 h 462"/>
                <a:gd name="T46" fmla="*/ 376 w 929"/>
                <a:gd name="T47" fmla="*/ 174 h 462"/>
                <a:gd name="T48" fmla="*/ 425 w 929"/>
                <a:gd name="T49" fmla="*/ 164 h 462"/>
                <a:gd name="T50" fmla="*/ 480 w 929"/>
                <a:gd name="T51" fmla="*/ 150 h 462"/>
                <a:gd name="T52" fmla="*/ 535 w 929"/>
                <a:gd name="T53" fmla="*/ 142 h 462"/>
                <a:gd name="T54" fmla="*/ 566 w 929"/>
                <a:gd name="T55" fmla="*/ 127 h 462"/>
                <a:gd name="T56" fmla="*/ 595 w 929"/>
                <a:gd name="T57" fmla="*/ 98 h 462"/>
                <a:gd name="T58" fmla="*/ 596 w 929"/>
                <a:gd name="T59" fmla="*/ 76 h 462"/>
                <a:gd name="T60" fmla="*/ 596 w 929"/>
                <a:gd name="T61" fmla="*/ 61 h 462"/>
                <a:gd name="T62" fmla="*/ 618 w 929"/>
                <a:gd name="T63" fmla="*/ 44 h 462"/>
                <a:gd name="T64" fmla="*/ 651 w 929"/>
                <a:gd name="T65" fmla="*/ 46 h 462"/>
                <a:gd name="T66" fmla="*/ 685 w 929"/>
                <a:gd name="T67" fmla="*/ 25 h 462"/>
                <a:gd name="T68" fmla="*/ 660 w 929"/>
                <a:gd name="T69" fmla="*/ 27 h 462"/>
                <a:gd name="T70" fmla="*/ 630 w 929"/>
                <a:gd name="T71" fmla="*/ 22 h 462"/>
                <a:gd name="T72" fmla="*/ 591 w 929"/>
                <a:gd name="T73" fmla="*/ 10 h 462"/>
                <a:gd name="T74" fmla="*/ 478 w 929"/>
                <a:gd name="T75" fmla="*/ 13 h 462"/>
                <a:gd name="T76" fmla="*/ 435 w 929"/>
                <a:gd name="T77" fmla="*/ 19 h 462"/>
                <a:gd name="T78" fmla="*/ 413 w 929"/>
                <a:gd name="T79" fmla="*/ 19 h 462"/>
                <a:gd name="T80" fmla="*/ 384 w 929"/>
                <a:gd name="T81" fmla="*/ 27 h 462"/>
                <a:gd name="T82" fmla="*/ 355 w 929"/>
                <a:gd name="T83" fmla="*/ 15 h 462"/>
                <a:gd name="T84" fmla="*/ 321 w 929"/>
                <a:gd name="T85" fmla="*/ 20 h 462"/>
                <a:gd name="T86" fmla="*/ 272 w 929"/>
                <a:gd name="T87" fmla="*/ 25 h 462"/>
                <a:gd name="T88" fmla="*/ 305 w 929"/>
                <a:gd name="T89" fmla="*/ 19 h 462"/>
                <a:gd name="T90" fmla="*/ 262 w 929"/>
                <a:gd name="T91" fmla="*/ 4 h 462"/>
                <a:gd name="T92" fmla="*/ 248 w 929"/>
                <a:gd name="T93" fmla="*/ 1 h 462"/>
                <a:gd name="T94" fmla="*/ 234 w 929"/>
                <a:gd name="T95" fmla="*/ 4 h 462"/>
                <a:gd name="T96" fmla="*/ 178 w 929"/>
                <a:gd name="T97" fmla="*/ 8 h 462"/>
                <a:gd name="T98" fmla="*/ 119 w 929"/>
                <a:gd name="T99" fmla="*/ 14 h 462"/>
                <a:gd name="T100" fmla="*/ 80 w 929"/>
                <a:gd name="T101" fmla="*/ 13 h 462"/>
                <a:gd name="T102" fmla="*/ 84 w 929"/>
                <a:gd name="T103" fmla="*/ 34 h 462"/>
                <a:gd name="T104" fmla="*/ 78 w 929"/>
                <a:gd name="T105" fmla="*/ 25 h 462"/>
                <a:gd name="T106" fmla="*/ 45 w 929"/>
                <a:gd name="T107" fmla="*/ 20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9"/>
                <a:gd name="T163" fmla="*/ 0 h 462"/>
                <a:gd name="T164" fmla="*/ 929 w 929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547" y="172"/>
              <a:ext cx="45" cy="22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5 h 32"/>
                <a:gd name="T6" fmla="*/ 31 w 52"/>
                <a:gd name="T7" fmla="*/ 14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873" y="234"/>
              <a:ext cx="147" cy="50"/>
            </a:xfrm>
            <a:custGeom>
              <a:avLst/>
              <a:gdLst>
                <a:gd name="T0" fmla="*/ 74 w 172"/>
                <a:gd name="T1" fmla="*/ 4 h 72"/>
                <a:gd name="T2" fmla="*/ 48 w 172"/>
                <a:gd name="T3" fmla="*/ 2 h 72"/>
                <a:gd name="T4" fmla="*/ 39 w 172"/>
                <a:gd name="T5" fmla="*/ 0 h 72"/>
                <a:gd name="T6" fmla="*/ 0 w 172"/>
                <a:gd name="T7" fmla="*/ 13 h 72"/>
                <a:gd name="T8" fmla="*/ 21 w 172"/>
                <a:gd name="T9" fmla="*/ 19 h 72"/>
                <a:gd name="T10" fmla="*/ 31 w 172"/>
                <a:gd name="T11" fmla="*/ 29 h 72"/>
                <a:gd name="T12" fmla="*/ 48 w 172"/>
                <a:gd name="T13" fmla="*/ 33 h 72"/>
                <a:gd name="T14" fmla="*/ 57 w 172"/>
                <a:gd name="T15" fmla="*/ 35 h 72"/>
                <a:gd name="T16" fmla="*/ 95 w 172"/>
                <a:gd name="T17" fmla="*/ 29 h 72"/>
                <a:gd name="T18" fmla="*/ 126 w 172"/>
                <a:gd name="T19" fmla="*/ 22 h 72"/>
                <a:gd name="T20" fmla="*/ 108 w 172"/>
                <a:gd name="T21" fmla="*/ 9 h 72"/>
                <a:gd name="T22" fmla="*/ 99 w 172"/>
                <a:gd name="T23" fmla="*/ 2 h 72"/>
                <a:gd name="T24" fmla="*/ 74 w 172"/>
                <a:gd name="T25" fmla="*/ 4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2"/>
                <a:gd name="T41" fmla="*/ 172 w 172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1989" y="81"/>
              <a:ext cx="45" cy="23"/>
            </a:xfrm>
            <a:custGeom>
              <a:avLst/>
              <a:gdLst>
                <a:gd name="T0" fmla="*/ 25 w 52"/>
                <a:gd name="T1" fmla="*/ 0 h 32"/>
                <a:gd name="T2" fmla="*/ 6 w 52"/>
                <a:gd name="T3" fmla="*/ 10 h 32"/>
                <a:gd name="T4" fmla="*/ 18 w 52"/>
                <a:gd name="T5" fmla="*/ 17 h 32"/>
                <a:gd name="T6" fmla="*/ 31 w 52"/>
                <a:gd name="T7" fmla="*/ 16 h 32"/>
                <a:gd name="T8" fmla="*/ 25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32"/>
                <a:gd name="T17" fmla="*/ 52 w 5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2298" y="51"/>
              <a:ext cx="178" cy="59"/>
            </a:xfrm>
            <a:custGeom>
              <a:avLst/>
              <a:gdLst>
                <a:gd name="T0" fmla="*/ 143 w 206"/>
                <a:gd name="T1" fmla="*/ 3 h 85"/>
                <a:gd name="T2" fmla="*/ 77 w 206"/>
                <a:gd name="T3" fmla="*/ 4 h 85"/>
                <a:gd name="T4" fmla="*/ 81 w 206"/>
                <a:gd name="T5" fmla="*/ 12 h 85"/>
                <a:gd name="T6" fmla="*/ 79 w 206"/>
                <a:gd name="T7" fmla="*/ 16 h 85"/>
                <a:gd name="T8" fmla="*/ 67 w 206"/>
                <a:gd name="T9" fmla="*/ 13 h 85"/>
                <a:gd name="T10" fmla="*/ 58 w 206"/>
                <a:gd name="T11" fmla="*/ 9 h 85"/>
                <a:gd name="T12" fmla="*/ 17 w 206"/>
                <a:gd name="T13" fmla="*/ 13 h 85"/>
                <a:gd name="T14" fmla="*/ 23 w 206"/>
                <a:gd name="T15" fmla="*/ 24 h 85"/>
                <a:gd name="T16" fmla="*/ 41 w 206"/>
                <a:gd name="T17" fmla="*/ 26 h 85"/>
                <a:gd name="T18" fmla="*/ 56 w 206"/>
                <a:gd name="T19" fmla="*/ 35 h 85"/>
                <a:gd name="T20" fmla="*/ 67 w 206"/>
                <a:gd name="T21" fmla="*/ 41 h 85"/>
                <a:gd name="T22" fmla="*/ 81 w 206"/>
                <a:gd name="T23" fmla="*/ 33 h 85"/>
                <a:gd name="T24" fmla="*/ 91 w 206"/>
                <a:gd name="T25" fmla="*/ 28 h 85"/>
                <a:gd name="T26" fmla="*/ 95 w 206"/>
                <a:gd name="T27" fmla="*/ 23 h 85"/>
                <a:gd name="T28" fmla="*/ 124 w 206"/>
                <a:gd name="T29" fmla="*/ 17 h 85"/>
                <a:gd name="T30" fmla="*/ 140 w 206"/>
                <a:gd name="T31" fmla="*/ 15 h 85"/>
                <a:gd name="T32" fmla="*/ 149 w 206"/>
                <a:gd name="T33" fmla="*/ 13 h 85"/>
                <a:gd name="T34" fmla="*/ 143 w 206"/>
                <a:gd name="T35" fmla="*/ 3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6"/>
                <a:gd name="T55" fmla="*/ 0 h 85"/>
                <a:gd name="T56" fmla="*/ 206 w 206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2410" y="82"/>
              <a:ext cx="55" cy="20"/>
            </a:xfrm>
            <a:custGeom>
              <a:avLst/>
              <a:gdLst>
                <a:gd name="T0" fmla="*/ 27 w 64"/>
                <a:gd name="T1" fmla="*/ 3 h 28"/>
                <a:gd name="T2" fmla="*/ 6 w 64"/>
                <a:gd name="T3" fmla="*/ 2 h 28"/>
                <a:gd name="T4" fmla="*/ 18 w 64"/>
                <a:gd name="T5" fmla="*/ 14 h 28"/>
                <a:gd name="T6" fmla="*/ 40 w 64"/>
                <a:gd name="T7" fmla="*/ 7 h 28"/>
                <a:gd name="T8" fmla="*/ 27 w 64"/>
                <a:gd name="T9" fmla="*/ 3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2074" y="337"/>
              <a:ext cx="125" cy="123"/>
            </a:xfrm>
            <a:custGeom>
              <a:avLst/>
              <a:gdLst>
                <a:gd name="T0" fmla="*/ 18 w 146"/>
                <a:gd name="T1" fmla="*/ 9 h 176"/>
                <a:gd name="T2" fmla="*/ 0 w 146"/>
                <a:gd name="T3" fmla="*/ 12 h 176"/>
                <a:gd name="T4" fmla="*/ 10 w 146"/>
                <a:gd name="T5" fmla="*/ 21 h 176"/>
                <a:gd name="T6" fmla="*/ 25 w 146"/>
                <a:gd name="T7" fmla="*/ 43 h 176"/>
                <a:gd name="T8" fmla="*/ 39 w 146"/>
                <a:gd name="T9" fmla="*/ 45 h 176"/>
                <a:gd name="T10" fmla="*/ 37 w 146"/>
                <a:gd name="T11" fmla="*/ 52 h 176"/>
                <a:gd name="T12" fmla="*/ 21 w 146"/>
                <a:gd name="T13" fmla="*/ 55 h 176"/>
                <a:gd name="T14" fmla="*/ 12 w 146"/>
                <a:gd name="T15" fmla="*/ 64 h 176"/>
                <a:gd name="T16" fmla="*/ 13 w 146"/>
                <a:gd name="T17" fmla="*/ 67 h 176"/>
                <a:gd name="T18" fmla="*/ 22 w 146"/>
                <a:gd name="T19" fmla="*/ 69 h 176"/>
                <a:gd name="T20" fmla="*/ 13 w 146"/>
                <a:gd name="T21" fmla="*/ 82 h 176"/>
                <a:gd name="T22" fmla="*/ 15 w 146"/>
                <a:gd name="T23" fmla="*/ 85 h 176"/>
                <a:gd name="T24" fmla="*/ 25 w 146"/>
                <a:gd name="T25" fmla="*/ 84 h 176"/>
                <a:gd name="T26" fmla="*/ 43 w 146"/>
                <a:gd name="T27" fmla="*/ 82 h 176"/>
                <a:gd name="T28" fmla="*/ 68 w 146"/>
                <a:gd name="T29" fmla="*/ 84 h 176"/>
                <a:gd name="T30" fmla="*/ 80 w 146"/>
                <a:gd name="T31" fmla="*/ 82 h 176"/>
                <a:gd name="T32" fmla="*/ 89 w 146"/>
                <a:gd name="T33" fmla="*/ 80 h 176"/>
                <a:gd name="T34" fmla="*/ 94 w 146"/>
                <a:gd name="T35" fmla="*/ 69 h 176"/>
                <a:gd name="T36" fmla="*/ 107 w 146"/>
                <a:gd name="T37" fmla="*/ 65 h 176"/>
                <a:gd name="T38" fmla="*/ 80 w 146"/>
                <a:gd name="T39" fmla="*/ 53 h 176"/>
                <a:gd name="T40" fmla="*/ 64 w 146"/>
                <a:gd name="T41" fmla="*/ 41 h 176"/>
                <a:gd name="T42" fmla="*/ 60 w 146"/>
                <a:gd name="T43" fmla="*/ 34 h 176"/>
                <a:gd name="T44" fmla="*/ 47 w 146"/>
                <a:gd name="T45" fmla="*/ 30 h 176"/>
                <a:gd name="T46" fmla="*/ 63 w 146"/>
                <a:gd name="T47" fmla="*/ 22 h 176"/>
                <a:gd name="T48" fmla="*/ 47 w 146"/>
                <a:gd name="T49" fmla="*/ 15 h 176"/>
                <a:gd name="T50" fmla="*/ 51 w 146"/>
                <a:gd name="T51" fmla="*/ 6 h 176"/>
                <a:gd name="T52" fmla="*/ 33 w 146"/>
                <a:gd name="T53" fmla="*/ 1 h 176"/>
                <a:gd name="T54" fmla="*/ 22 w 146"/>
                <a:gd name="T55" fmla="*/ 4 h 176"/>
                <a:gd name="T56" fmla="*/ 18 w 146"/>
                <a:gd name="T57" fmla="*/ 9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176"/>
                <a:gd name="T89" fmla="*/ 146 w 146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2012" y="381"/>
              <a:ext cx="79" cy="64"/>
            </a:xfrm>
            <a:custGeom>
              <a:avLst/>
              <a:gdLst>
                <a:gd name="T0" fmla="*/ 43 w 92"/>
                <a:gd name="T1" fmla="*/ 3 h 92"/>
                <a:gd name="T2" fmla="*/ 60 w 92"/>
                <a:gd name="T3" fmla="*/ 4 h 92"/>
                <a:gd name="T4" fmla="*/ 68 w 92"/>
                <a:gd name="T5" fmla="*/ 13 h 92"/>
                <a:gd name="T6" fmla="*/ 58 w 92"/>
                <a:gd name="T7" fmla="*/ 23 h 92"/>
                <a:gd name="T8" fmla="*/ 34 w 92"/>
                <a:gd name="T9" fmla="*/ 37 h 92"/>
                <a:gd name="T10" fmla="*/ 13 w 92"/>
                <a:gd name="T11" fmla="*/ 45 h 92"/>
                <a:gd name="T12" fmla="*/ 6 w 92"/>
                <a:gd name="T13" fmla="*/ 35 h 92"/>
                <a:gd name="T14" fmla="*/ 15 w 92"/>
                <a:gd name="T15" fmla="*/ 31 h 92"/>
                <a:gd name="T16" fmla="*/ 10 w 92"/>
                <a:gd name="T17" fmla="*/ 22 h 92"/>
                <a:gd name="T18" fmla="*/ 29 w 92"/>
                <a:gd name="T19" fmla="*/ 13 h 92"/>
                <a:gd name="T20" fmla="*/ 43 w 92"/>
                <a:gd name="T21" fmla="*/ 3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2"/>
                <a:gd name="T34" fmla="*/ 0 h 92"/>
                <a:gd name="T35" fmla="*/ 92 w 9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3951" y="1450"/>
              <a:ext cx="545" cy="463"/>
            </a:xfrm>
            <a:custGeom>
              <a:avLst/>
              <a:gdLst>
                <a:gd name="T0" fmla="*/ 158 w 633"/>
                <a:gd name="T1" fmla="*/ 6 h 660"/>
                <a:gd name="T2" fmla="*/ 131 w 633"/>
                <a:gd name="T3" fmla="*/ 9 h 660"/>
                <a:gd name="T4" fmla="*/ 107 w 633"/>
                <a:gd name="T5" fmla="*/ 25 h 660"/>
                <a:gd name="T6" fmla="*/ 77 w 633"/>
                <a:gd name="T7" fmla="*/ 29 h 660"/>
                <a:gd name="T8" fmla="*/ 62 w 633"/>
                <a:gd name="T9" fmla="*/ 37 h 660"/>
                <a:gd name="T10" fmla="*/ 51 w 633"/>
                <a:gd name="T11" fmla="*/ 57 h 660"/>
                <a:gd name="T12" fmla="*/ 27 w 633"/>
                <a:gd name="T13" fmla="*/ 82 h 660"/>
                <a:gd name="T14" fmla="*/ 0 w 633"/>
                <a:gd name="T15" fmla="*/ 88 h 660"/>
                <a:gd name="T16" fmla="*/ 53 w 633"/>
                <a:gd name="T17" fmla="*/ 159 h 660"/>
                <a:gd name="T18" fmla="*/ 89 w 633"/>
                <a:gd name="T19" fmla="*/ 210 h 660"/>
                <a:gd name="T20" fmla="*/ 107 w 633"/>
                <a:gd name="T21" fmla="*/ 218 h 660"/>
                <a:gd name="T22" fmla="*/ 125 w 633"/>
                <a:gd name="T23" fmla="*/ 222 h 660"/>
                <a:gd name="T24" fmla="*/ 169 w 633"/>
                <a:gd name="T25" fmla="*/ 212 h 660"/>
                <a:gd name="T26" fmla="*/ 187 w 633"/>
                <a:gd name="T27" fmla="*/ 208 h 660"/>
                <a:gd name="T28" fmla="*/ 222 w 633"/>
                <a:gd name="T29" fmla="*/ 222 h 660"/>
                <a:gd name="T30" fmla="*/ 240 w 633"/>
                <a:gd name="T31" fmla="*/ 260 h 660"/>
                <a:gd name="T32" fmla="*/ 249 w 633"/>
                <a:gd name="T33" fmla="*/ 257 h 660"/>
                <a:gd name="T34" fmla="*/ 255 w 633"/>
                <a:gd name="T35" fmla="*/ 251 h 660"/>
                <a:gd name="T36" fmla="*/ 273 w 633"/>
                <a:gd name="T37" fmla="*/ 269 h 660"/>
                <a:gd name="T38" fmla="*/ 300 w 633"/>
                <a:gd name="T39" fmla="*/ 281 h 660"/>
                <a:gd name="T40" fmla="*/ 323 w 633"/>
                <a:gd name="T41" fmla="*/ 297 h 660"/>
                <a:gd name="T42" fmla="*/ 329 w 633"/>
                <a:gd name="T43" fmla="*/ 302 h 660"/>
                <a:gd name="T44" fmla="*/ 338 w 633"/>
                <a:gd name="T45" fmla="*/ 307 h 660"/>
                <a:gd name="T46" fmla="*/ 359 w 633"/>
                <a:gd name="T47" fmla="*/ 322 h 660"/>
                <a:gd name="T48" fmla="*/ 365 w 633"/>
                <a:gd name="T49" fmla="*/ 311 h 660"/>
                <a:gd name="T50" fmla="*/ 400 w 633"/>
                <a:gd name="T51" fmla="*/ 324 h 660"/>
                <a:gd name="T52" fmla="*/ 436 w 633"/>
                <a:gd name="T53" fmla="*/ 322 h 660"/>
                <a:gd name="T54" fmla="*/ 456 w 633"/>
                <a:gd name="T55" fmla="*/ 262 h 660"/>
                <a:gd name="T56" fmla="*/ 468 w 633"/>
                <a:gd name="T57" fmla="*/ 228 h 660"/>
                <a:gd name="T58" fmla="*/ 460 w 633"/>
                <a:gd name="T59" fmla="*/ 180 h 660"/>
                <a:gd name="T60" fmla="*/ 397 w 633"/>
                <a:gd name="T61" fmla="*/ 133 h 660"/>
                <a:gd name="T62" fmla="*/ 392 w 633"/>
                <a:gd name="T63" fmla="*/ 116 h 660"/>
                <a:gd name="T64" fmla="*/ 341 w 633"/>
                <a:gd name="T65" fmla="*/ 88 h 660"/>
                <a:gd name="T66" fmla="*/ 350 w 633"/>
                <a:gd name="T67" fmla="*/ 76 h 660"/>
                <a:gd name="T68" fmla="*/ 338 w 633"/>
                <a:gd name="T69" fmla="*/ 65 h 660"/>
                <a:gd name="T70" fmla="*/ 308 w 633"/>
                <a:gd name="T71" fmla="*/ 39 h 660"/>
                <a:gd name="T72" fmla="*/ 291 w 633"/>
                <a:gd name="T73" fmla="*/ 15 h 660"/>
                <a:gd name="T74" fmla="*/ 288 w 633"/>
                <a:gd name="T75" fmla="*/ 9 h 660"/>
                <a:gd name="T76" fmla="*/ 269 w 633"/>
                <a:gd name="T77" fmla="*/ 74 h 660"/>
                <a:gd name="T78" fmla="*/ 240 w 633"/>
                <a:gd name="T79" fmla="*/ 57 h 660"/>
                <a:gd name="T80" fmla="*/ 216 w 633"/>
                <a:gd name="T81" fmla="*/ 55 h 660"/>
                <a:gd name="T82" fmla="*/ 201 w 633"/>
                <a:gd name="T83" fmla="*/ 43 h 660"/>
                <a:gd name="T84" fmla="*/ 195 w 633"/>
                <a:gd name="T85" fmla="*/ 31 h 660"/>
                <a:gd name="T86" fmla="*/ 205 w 633"/>
                <a:gd name="T87" fmla="*/ 27 h 660"/>
                <a:gd name="T88" fmla="*/ 178 w 633"/>
                <a:gd name="T89" fmla="*/ 9 h 660"/>
                <a:gd name="T90" fmla="*/ 160 w 633"/>
                <a:gd name="T91" fmla="*/ 6 h 660"/>
                <a:gd name="T92" fmla="*/ 152 w 633"/>
                <a:gd name="T93" fmla="*/ 4 h 660"/>
                <a:gd name="T94" fmla="*/ 158 w 633"/>
                <a:gd name="T95" fmla="*/ 6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33"/>
                <a:gd name="T145" fmla="*/ 0 h 660"/>
                <a:gd name="T146" fmla="*/ 633 w 633"/>
                <a:gd name="T147" fmla="*/ 660 h 66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4120" y="1206"/>
              <a:ext cx="367" cy="196"/>
            </a:xfrm>
            <a:custGeom>
              <a:avLst/>
              <a:gdLst>
                <a:gd name="T0" fmla="*/ 62 w 426"/>
                <a:gd name="T1" fmla="*/ 29 h 280"/>
                <a:gd name="T2" fmla="*/ 51 w 426"/>
                <a:gd name="T3" fmla="*/ 17 h 280"/>
                <a:gd name="T4" fmla="*/ 47 w 426"/>
                <a:gd name="T5" fmla="*/ 8 h 280"/>
                <a:gd name="T6" fmla="*/ 39 w 426"/>
                <a:gd name="T7" fmla="*/ 6 h 280"/>
                <a:gd name="T8" fmla="*/ 12 w 426"/>
                <a:gd name="T9" fmla="*/ 8 h 280"/>
                <a:gd name="T10" fmla="*/ 33 w 426"/>
                <a:gd name="T11" fmla="*/ 20 h 280"/>
                <a:gd name="T12" fmla="*/ 35 w 426"/>
                <a:gd name="T13" fmla="*/ 25 h 280"/>
                <a:gd name="T14" fmla="*/ 18 w 426"/>
                <a:gd name="T15" fmla="*/ 34 h 280"/>
                <a:gd name="T16" fmla="*/ 65 w 426"/>
                <a:gd name="T17" fmla="*/ 45 h 280"/>
                <a:gd name="T18" fmla="*/ 92 w 426"/>
                <a:gd name="T19" fmla="*/ 55 h 280"/>
                <a:gd name="T20" fmla="*/ 95 w 426"/>
                <a:gd name="T21" fmla="*/ 61 h 280"/>
                <a:gd name="T22" fmla="*/ 104 w 426"/>
                <a:gd name="T23" fmla="*/ 64 h 280"/>
                <a:gd name="T24" fmla="*/ 110 w 426"/>
                <a:gd name="T25" fmla="*/ 76 h 280"/>
                <a:gd name="T26" fmla="*/ 98 w 426"/>
                <a:gd name="T27" fmla="*/ 96 h 280"/>
                <a:gd name="T28" fmla="*/ 134 w 426"/>
                <a:gd name="T29" fmla="*/ 92 h 280"/>
                <a:gd name="T30" fmla="*/ 142 w 426"/>
                <a:gd name="T31" fmla="*/ 106 h 280"/>
                <a:gd name="T32" fmla="*/ 160 w 426"/>
                <a:gd name="T33" fmla="*/ 110 h 280"/>
                <a:gd name="T34" fmla="*/ 169 w 426"/>
                <a:gd name="T35" fmla="*/ 112 h 280"/>
                <a:gd name="T36" fmla="*/ 187 w 426"/>
                <a:gd name="T37" fmla="*/ 110 h 280"/>
                <a:gd name="T38" fmla="*/ 205 w 426"/>
                <a:gd name="T39" fmla="*/ 96 h 280"/>
                <a:gd name="T40" fmla="*/ 249 w 426"/>
                <a:gd name="T41" fmla="*/ 123 h 280"/>
                <a:gd name="T42" fmla="*/ 271 w 426"/>
                <a:gd name="T43" fmla="*/ 137 h 280"/>
                <a:gd name="T44" fmla="*/ 267 w 426"/>
                <a:gd name="T45" fmla="*/ 110 h 280"/>
                <a:gd name="T46" fmla="*/ 249 w 426"/>
                <a:gd name="T47" fmla="*/ 98 h 280"/>
                <a:gd name="T48" fmla="*/ 276 w 426"/>
                <a:gd name="T49" fmla="*/ 83 h 280"/>
                <a:gd name="T50" fmla="*/ 302 w 426"/>
                <a:gd name="T51" fmla="*/ 76 h 280"/>
                <a:gd name="T52" fmla="*/ 312 w 426"/>
                <a:gd name="T53" fmla="*/ 74 h 280"/>
                <a:gd name="T54" fmla="*/ 314 w 426"/>
                <a:gd name="T55" fmla="*/ 69 h 280"/>
                <a:gd name="T56" fmla="*/ 264 w 426"/>
                <a:gd name="T57" fmla="*/ 73 h 280"/>
                <a:gd name="T58" fmla="*/ 226 w 426"/>
                <a:gd name="T59" fmla="*/ 69 h 280"/>
                <a:gd name="T60" fmla="*/ 222 w 426"/>
                <a:gd name="T61" fmla="*/ 63 h 280"/>
                <a:gd name="T62" fmla="*/ 217 w 426"/>
                <a:gd name="T63" fmla="*/ 57 h 280"/>
                <a:gd name="T64" fmla="*/ 164 w 426"/>
                <a:gd name="T65" fmla="*/ 39 h 280"/>
                <a:gd name="T66" fmla="*/ 119 w 426"/>
                <a:gd name="T67" fmla="*/ 29 h 280"/>
                <a:gd name="T68" fmla="*/ 101 w 426"/>
                <a:gd name="T69" fmla="*/ 25 h 280"/>
                <a:gd name="T70" fmla="*/ 59 w 426"/>
                <a:gd name="T71" fmla="*/ 25 h 280"/>
                <a:gd name="T72" fmla="*/ 51 w 426"/>
                <a:gd name="T73" fmla="*/ 15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6"/>
                <a:gd name="T115" fmla="*/ 0 h 280"/>
                <a:gd name="T116" fmla="*/ 426 w 426"/>
                <a:gd name="T117" fmla="*/ 280 h 2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4395" y="1928"/>
              <a:ext cx="52" cy="54"/>
            </a:xfrm>
            <a:custGeom>
              <a:avLst/>
              <a:gdLst>
                <a:gd name="T0" fmla="*/ 24 w 60"/>
                <a:gd name="T1" fmla="*/ 8 h 78"/>
                <a:gd name="T2" fmla="*/ 0 w 60"/>
                <a:gd name="T3" fmla="*/ 8 h 78"/>
                <a:gd name="T4" fmla="*/ 15 w 60"/>
                <a:gd name="T5" fmla="*/ 20 h 78"/>
                <a:gd name="T6" fmla="*/ 21 w 60"/>
                <a:gd name="T7" fmla="*/ 32 h 78"/>
                <a:gd name="T8" fmla="*/ 24 w 60"/>
                <a:gd name="T9" fmla="*/ 37 h 78"/>
                <a:gd name="T10" fmla="*/ 45 w 60"/>
                <a:gd name="T11" fmla="*/ 24 h 78"/>
                <a:gd name="T12" fmla="*/ 24 w 60"/>
                <a:gd name="T13" fmla="*/ 8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78"/>
                <a:gd name="T23" fmla="*/ 60 w 60"/>
                <a:gd name="T24" fmla="*/ 78 h 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4551" y="1844"/>
              <a:ext cx="189" cy="79"/>
            </a:xfrm>
            <a:custGeom>
              <a:avLst/>
              <a:gdLst>
                <a:gd name="T0" fmla="*/ 35 w 219"/>
                <a:gd name="T1" fmla="*/ 36 h 113"/>
                <a:gd name="T2" fmla="*/ 29 w 219"/>
                <a:gd name="T3" fmla="*/ 30 h 113"/>
                <a:gd name="T4" fmla="*/ 11 w 219"/>
                <a:gd name="T5" fmla="*/ 34 h 113"/>
                <a:gd name="T6" fmla="*/ 29 w 219"/>
                <a:gd name="T7" fmla="*/ 55 h 113"/>
                <a:gd name="T8" fmla="*/ 91 w 219"/>
                <a:gd name="T9" fmla="*/ 43 h 113"/>
                <a:gd name="T10" fmla="*/ 110 w 219"/>
                <a:gd name="T11" fmla="*/ 36 h 113"/>
                <a:gd name="T12" fmla="*/ 128 w 219"/>
                <a:gd name="T13" fmla="*/ 31 h 113"/>
                <a:gd name="T14" fmla="*/ 163 w 219"/>
                <a:gd name="T15" fmla="*/ 9 h 113"/>
                <a:gd name="T16" fmla="*/ 156 w 219"/>
                <a:gd name="T17" fmla="*/ 0 h 113"/>
                <a:gd name="T18" fmla="*/ 133 w 219"/>
                <a:gd name="T19" fmla="*/ 8 h 113"/>
                <a:gd name="T20" fmla="*/ 79 w 219"/>
                <a:gd name="T21" fmla="*/ 20 h 113"/>
                <a:gd name="T22" fmla="*/ 62 w 219"/>
                <a:gd name="T23" fmla="*/ 22 h 113"/>
                <a:gd name="T24" fmla="*/ 44 w 219"/>
                <a:gd name="T25" fmla="*/ 26 h 113"/>
                <a:gd name="T26" fmla="*/ 35 w 219"/>
                <a:gd name="T27" fmla="*/ 36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9"/>
                <a:gd name="T43" fmla="*/ 0 h 113"/>
                <a:gd name="T44" fmla="*/ 219 w 219"/>
                <a:gd name="T45" fmla="*/ 113 h 1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4747" y="1797"/>
              <a:ext cx="119" cy="86"/>
            </a:xfrm>
            <a:custGeom>
              <a:avLst/>
              <a:gdLst>
                <a:gd name="T0" fmla="*/ 9 w 139"/>
                <a:gd name="T1" fmla="*/ 30 h 122"/>
                <a:gd name="T2" fmla="*/ 6 w 139"/>
                <a:gd name="T3" fmla="*/ 42 h 122"/>
                <a:gd name="T4" fmla="*/ 0 w 139"/>
                <a:gd name="T5" fmla="*/ 54 h 122"/>
                <a:gd name="T6" fmla="*/ 27 w 139"/>
                <a:gd name="T7" fmla="*/ 58 h 122"/>
                <a:gd name="T8" fmla="*/ 39 w 139"/>
                <a:gd name="T9" fmla="*/ 48 h 122"/>
                <a:gd name="T10" fmla="*/ 91 w 139"/>
                <a:gd name="T11" fmla="*/ 34 h 122"/>
                <a:gd name="T12" fmla="*/ 99 w 139"/>
                <a:gd name="T13" fmla="*/ 22 h 122"/>
                <a:gd name="T14" fmla="*/ 82 w 139"/>
                <a:gd name="T15" fmla="*/ 14 h 122"/>
                <a:gd name="T16" fmla="*/ 74 w 139"/>
                <a:gd name="T17" fmla="*/ 10 h 122"/>
                <a:gd name="T18" fmla="*/ 47 w 139"/>
                <a:gd name="T19" fmla="*/ 6 h 122"/>
                <a:gd name="T20" fmla="*/ 39 w 139"/>
                <a:gd name="T21" fmla="*/ 18 h 122"/>
                <a:gd name="T22" fmla="*/ 9 w 139"/>
                <a:gd name="T23" fmla="*/ 30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122"/>
                <a:gd name="T38" fmla="*/ 139 w 139"/>
                <a:gd name="T39" fmla="*/ 122 h 1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4810" y="1759"/>
              <a:ext cx="43" cy="24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5 h 35"/>
                <a:gd name="T4" fmla="*/ 18 w 49"/>
                <a:gd name="T5" fmla="*/ 16 h 35"/>
                <a:gd name="T6" fmla="*/ 30 w 49"/>
                <a:gd name="T7" fmla="*/ 12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5"/>
                <a:gd name="T17" fmla="*/ 49 w 4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2828" y="1304"/>
              <a:ext cx="142" cy="188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14 h 268"/>
                <a:gd name="T4" fmla="*/ 66 w 164"/>
                <a:gd name="T5" fmla="*/ 32 h 268"/>
                <a:gd name="T6" fmla="*/ 27 w 164"/>
                <a:gd name="T7" fmla="*/ 41 h 268"/>
                <a:gd name="T8" fmla="*/ 21 w 164"/>
                <a:gd name="T9" fmla="*/ 47 h 268"/>
                <a:gd name="T10" fmla="*/ 12 w 164"/>
                <a:gd name="T11" fmla="*/ 49 h 268"/>
                <a:gd name="T12" fmla="*/ 15 w 164"/>
                <a:gd name="T13" fmla="*/ 65 h 268"/>
                <a:gd name="T14" fmla="*/ 21 w 164"/>
                <a:gd name="T15" fmla="*/ 76 h 268"/>
                <a:gd name="T16" fmla="*/ 0 w 164"/>
                <a:gd name="T17" fmla="*/ 98 h 268"/>
                <a:gd name="T18" fmla="*/ 21 w 164"/>
                <a:gd name="T19" fmla="*/ 128 h 268"/>
                <a:gd name="T20" fmla="*/ 39 w 164"/>
                <a:gd name="T21" fmla="*/ 132 h 268"/>
                <a:gd name="T22" fmla="*/ 66 w 164"/>
                <a:gd name="T23" fmla="*/ 107 h 268"/>
                <a:gd name="T24" fmla="*/ 78 w 164"/>
                <a:gd name="T25" fmla="*/ 95 h 268"/>
                <a:gd name="T26" fmla="*/ 96 w 164"/>
                <a:gd name="T27" fmla="*/ 57 h 268"/>
                <a:gd name="T28" fmla="*/ 105 w 164"/>
                <a:gd name="T29" fmla="*/ 37 h 268"/>
                <a:gd name="T30" fmla="*/ 123 w 164"/>
                <a:gd name="T31" fmla="*/ 36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4"/>
                <a:gd name="T52" fmla="*/ 0 h 268"/>
                <a:gd name="T53" fmla="*/ 164 w 164"/>
                <a:gd name="T54" fmla="*/ 268 h 2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3440" y="1013"/>
              <a:ext cx="57" cy="57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30 h 81"/>
                <a:gd name="T4" fmla="*/ 22 w 66"/>
                <a:gd name="T5" fmla="*/ 37 h 81"/>
                <a:gd name="T6" fmla="*/ 30 w 66"/>
                <a:gd name="T7" fmla="*/ 39 h 81"/>
                <a:gd name="T8" fmla="*/ 42 w 66"/>
                <a:gd name="T9" fmla="*/ 3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81"/>
                <a:gd name="T20" fmla="*/ 66 w 6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3823" y="1074"/>
              <a:ext cx="128" cy="171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41 h 244"/>
                <a:gd name="T4" fmla="*/ 27 w 148"/>
                <a:gd name="T5" fmla="*/ 45 h 244"/>
                <a:gd name="T6" fmla="*/ 9 w 148"/>
                <a:gd name="T7" fmla="*/ 53 h 244"/>
                <a:gd name="T8" fmla="*/ 30 w 148"/>
                <a:gd name="T9" fmla="*/ 93 h 244"/>
                <a:gd name="T10" fmla="*/ 39 w 148"/>
                <a:gd name="T11" fmla="*/ 110 h 244"/>
                <a:gd name="T12" fmla="*/ 45 w 148"/>
                <a:gd name="T13" fmla="*/ 116 h 244"/>
                <a:gd name="T14" fmla="*/ 63 w 148"/>
                <a:gd name="T15" fmla="*/ 120 h 244"/>
                <a:gd name="T16" fmla="*/ 72 w 148"/>
                <a:gd name="T17" fmla="*/ 96 h 244"/>
                <a:gd name="T18" fmla="*/ 93 w 148"/>
                <a:gd name="T19" fmla="*/ 83 h 244"/>
                <a:gd name="T20" fmla="*/ 84 w 148"/>
                <a:gd name="T21" fmla="*/ 34 h 244"/>
                <a:gd name="T22" fmla="*/ 105 w 148"/>
                <a:gd name="T23" fmla="*/ 24 h 244"/>
                <a:gd name="T24" fmla="*/ 84 w 148"/>
                <a:gd name="T25" fmla="*/ 10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8"/>
                <a:gd name="T43" fmla="*/ 0 h 244"/>
                <a:gd name="T44" fmla="*/ 148 w 148"/>
                <a:gd name="T45" fmla="*/ 244 h 2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3715" y="1021"/>
              <a:ext cx="83" cy="128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17 h 183"/>
                <a:gd name="T4" fmla="*/ 45 w 96"/>
                <a:gd name="T5" fmla="*/ 30 h 183"/>
                <a:gd name="T6" fmla="*/ 47 w 96"/>
                <a:gd name="T7" fmla="*/ 45 h 183"/>
                <a:gd name="T8" fmla="*/ 51 w 96"/>
                <a:gd name="T9" fmla="*/ 51 h 183"/>
                <a:gd name="T10" fmla="*/ 53 w 96"/>
                <a:gd name="T11" fmla="*/ 62 h 183"/>
                <a:gd name="T12" fmla="*/ 42 w 96"/>
                <a:gd name="T13" fmla="*/ 45 h 183"/>
                <a:gd name="T14" fmla="*/ 26 w 96"/>
                <a:gd name="T15" fmla="*/ 38 h 183"/>
                <a:gd name="T16" fmla="*/ 3 w 96"/>
                <a:gd name="T17" fmla="*/ 41 h 183"/>
                <a:gd name="T18" fmla="*/ 6 w 96"/>
                <a:gd name="T19" fmla="*/ 50 h 183"/>
                <a:gd name="T20" fmla="*/ 30 w 96"/>
                <a:gd name="T21" fmla="*/ 56 h 183"/>
                <a:gd name="T22" fmla="*/ 42 w 96"/>
                <a:gd name="T23" fmla="*/ 66 h 183"/>
                <a:gd name="T24" fmla="*/ 53 w 96"/>
                <a:gd name="T25" fmla="*/ 66 h 183"/>
                <a:gd name="T26" fmla="*/ 58 w 96"/>
                <a:gd name="T27" fmla="*/ 73 h 183"/>
                <a:gd name="T28" fmla="*/ 72 w 96"/>
                <a:gd name="T29" fmla="*/ 87 h 183"/>
                <a:gd name="T30" fmla="*/ 61 w 96"/>
                <a:gd name="T31" fmla="*/ 62 h 183"/>
                <a:gd name="T32" fmla="*/ 60 w 96"/>
                <a:gd name="T33" fmla="*/ 45 h 183"/>
                <a:gd name="T34" fmla="*/ 53 w 96"/>
                <a:gd name="T35" fmla="*/ 31 h 183"/>
                <a:gd name="T36" fmla="*/ 47 w 96"/>
                <a:gd name="T37" fmla="*/ 20 h 183"/>
                <a:gd name="T38" fmla="*/ 42 w 96"/>
                <a:gd name="T39" fmla="*/ 10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83"/>
                <a:gd name="T65" fmla="*/ 96 w 96"/>
                <a:gd name="T66" fmla="*/ 183 h 1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3771" y="1124"/>
              <a:ext cx="46" cy="122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2 h 175"/>
                <a:gd name="T4" fmla="*/ 7 w 54"/>
                <a:gd name="T5" fmla="*/ 26 h 175"/>
                <a:gd name="T6" fmla="*/ 13 w 54"/>
                <a:gd name="T7" fmla="*/ 46 h 175"/>
                <a:gd name="T8" fmla="*/ 25 w 54"/>
                <a:gd name="T9" fmla="*/ 63 h 175"/>
                <a:gd name="T10" fmla="*/ 39 w 54"/>
                <a:gd name="T11" fmla="*/ 85 h 175"/>
                <a:gd name="T12" fmla="*/ 29 w 54"/>
                <a:gd name="T13" fmla="*/ 56 h 175"/>
                <a:gd name="T14" fmla="*/ 25 w 54"/>
                <a:gd name="T15" fmla="*/ 45 h 175"/>
                <a:gd name="T16" fmla="*/ 20 w 54"/>
                <a:gd name="T17" fmla="*/ 30 h 175"/>
                <a:gd name="T18" fmla="*/ 18 w 54"/>
                <a:gd name="T19" fmla="*/ 22 h 175"/>
                <a:gd name="T20" fmla="*/ 12 w 54"/>
                <a:gd name="T21" fmla="*/ 1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175"/>
                <a:gd name="T38" fmla="*/ 54 w 5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3823" y="1252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16 h 73"/>
                <a:gd name="T4" fmla="*/ 17 w 86"/>
                <a:gd name="T5" fmla="*/ 20 h 73"/>
                <a:gd name="T6" fmla="*/ 37 w 86"/>
                <a:gd name="T7" fmla="*/ 23 h 73"/>
                <a:gd name="T8" fmla="*/ 47 w 86"/>
                <a:gd name="T9" fmla="*/ 27 h 73"/>
                <a:gd name="T10" fmla="*/ 57 w 86"/>
                <a:gd name="T11" fmla="*/ 31 h 73"/>
                <a:gd name="T12" fmla="*/ 65 w 86"/>
                <a:gd name="T13" fmla="*/ 32 h 73"/>
                <a:gd name="T14" fmla="*/ 55 w 86"/>
                <a:gd name="T15" fmla="*/ 18 h 73"/>
                <a:gd name="T16" fmla="*/ 48 w 86"/>
                <a:gd name="T17" fmla="*/ 10 h 73"/>
                <a:gd name="T18" fmla="*/ 27 w 86"/>
                <a:gd name="T19" fmla="*/ 11 h 73"/>
                <a:gd name="T20" fmla="*/ 18 w 86"/>
                <a:gd name="T21" fmla="*/ 9 h 73"/>
                <a:gd name="T22" fmla="*/ 4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3"/>
                <a:gd name="T41" fmla="*/ 86 w 86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3943" y="1163"/>
              <a:ext cx="95" cy="109"/>
            </a:xfrm>
            <a:custGeom>
              <a:avLst/>
              <a:gdLst>
                <a:gd name="T0" fmla="*/ 72 w 111"/>
                <a:gd name="T1" fmla="*/ 0 h 156"/>
                <a:gd name="T2" fmla="*/ 55 w 111"/>
                <a:gd name="T3" fmla="*/ 5 h 156"/>
                <a:gd name="T4" fmla="*/ 17 w 111"/>
                <a:gd name="T5" fmla="*/ 7 h 156"/>
                <a:gd name="T6" fmla="*/ 10 w 111"/>
                <a:gd name="T7" fmla="*/ 16 h 156"/>
                <a:gd name="T8" fmla="*/ 8 w 111"/>
                <a:gd name="T9" fmla="*/ 30 h 156"/>
                <a:gd name="T10" fmla="*/ 10 w 111"/>
                <a:gd name="T11" fmla="*/ 36 h 156"/>
                <a:gd name="T12" fmla="*/ 3 w 111"/>
                <a:gd name="T13" fmla="*/ 43 h 156"/>
                <a:gd name="T14" fmla="*/ 10 w 111"/>
                <a:gd name="T15" fmla="*/ 53 h 156"/>
                <a:gd name="T16" fmla="*/ 17 w 111"/>
                <a:gd name="T17" fmla="*/ 61 h 156"/>
                <a:gd name="T18" fmla="*/ 11 w 111"/>
                <a:gd name="T19" fmla="*/ 71 h 156"/>
                <a:gd name="T20" fmla="*/ 18 w 111"/>
                <a:gd name="T21" fmla="*/ 76 h 156"/>
                <a:gd name="T22" fmla="*/ 31 w 111"/>
                <a:gd name="T23" fmla="*/ 71 h 156"/>
                <a:gd name="T24" fmla="*/ 37 w 111"/>
                <a:gd name="T25" fmla="*/ 45 h 156"/>
                <a:gd name="T26" fmla="*/ 41 w 111"/>
                <a:gd name="T27" fmla="*/ 61 h 156"/>
                <a:gd name="T28" fmla="*/ 48 w 111"/>
                <a:gd name="T29" fmla="*/ 71 h 156"/>
                <a:gd name="T30" fmla="*/ 45 w 111"/>
                <a:gd name="T31" fmla="*/ 55 h 156"/>
                <a:gd name="T32" fmla="*/ 53 w 111"/>
                <a:gd name="T33" fmla="*/ 36 h 156"/>
                <a:gd name="T34" fmla="*/ 50 w 111"/>
                <a:gd name="T35" fmla="*/ 25 h 156"/>
                <a:gd name="T36" fmla="*/ 39 w 111"/>
                <a:gd name="T37" fmla="*/ 29 h 156"/>
                <a:gd name="T38" fmla="*/ 26 w 111"/>
                <a:gd name="T39" fmla="*/ 27 h 156"/>
                <a:gd name="T40" fmla="*/ 30 w 111"/>
                <a:gd name="T41" fmla="*/ 17 h 156"/>
                <a:gd name="T42" fmla="*/ 45 w 111"/>
                <a:gd name="T43" fmla="*/ 17 h 156"/>
                <a:gd name="T44" fmla="*/ 57 w 111"/>
                <a:gd name="T45" fmla="*/ 19 h 156"/>
                <a:gd name="T46" fmla="*/ 72 w 111"/>
                <a:gd name="T47" fmla="*/ 15 h 156"/>
                <a:gd name="T48" fmla="*/ 81 w 111"/>
                <a:gd name="T49" fmla="*/ 6 h 156"/>
                <a:gd name="T50" fmla="*/ 72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1"/>
                <a:gd name="T79" fmla="*/ 0 h 156"/>
                <a:gd name="T80" fmla="*/ 111 w 111"/>
                <a:gd name="T81" fmla="*/ 156 h 1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3911" y="772"/>
              <a:ext cx="25" cy="67"/>
            </a:xfrm>
            <a:custGeom>
              <a:avLst/>
              <a:gdLst>
                <a:gd name="T0" fmla="*/ 8 w 30"/>
                <a:gd name="T1" fmla="*/ 0 h 94"/>
                <a:gd name="T2" fmla="*/ 0 w 30"/>
                <a:gd name="T3" fmla="*/ 8 h 94"/>
                <a:gd name="T4" fmla="*/ 4 w 30"/>
                <a:gd name="T5" fmla="*/ 19 h 94"/>
                <a:gd name="T6" fmla="*/ 1 w 30"/>
                <a:gd name="T7" fmla="*/ 31 h 94"/>
                <a:gd name="T8" fmla="*/ 11 w 30"/>
                <a:gd name="T9" fmla="*/ 48 h 94"/>
                <a:gd name="T10" fmla="*/ 21 w 30"/>
                <a:gd name="T11" fmla="*/ 41 h 94"/>
                <a:gd name="T12" fmla="*/ 15 w 30"/>
                <a:gd name="T13" fmla="*/ 31 h 94"/>
                <a:gd name="T14" fmla="*/ 8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"/>
                <a:gd name="T25" fmla="*/ 0 h 94"/>
                <a:gd name="T26" fmla="*/ 30 w 30"/>
                <a:gd name="T27" fmla="*/ 94 h 9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3927" y="883"/>
              <a:ext cx="70" cy="111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0 h 158"/>
                <a:gd name="T4" fmla="*/ 6 w 81"/>
                <a:gd name="T5" fmla="*/ 24 h 158"/>
                <a:gd name="T6" fmla="*/ 4 w 81"/>
                <a:gd name="T7" fmla="*/ 53 h 158"/>
                <a:gd name="T8" fmla="*/ 13 w 81"/>
                <a:gd name="T9" fmla="*/ 51 h 158"/>
                <a:gd name="T10" fmla="*/ 15 w 81"/>
                <a:gd name="T11" fmla="*/ 57 h 158"/>
                <a:gd name="T12" fmla="*/ 22 w 81"/>
                <a:gd name="T13" fmla="*/ 60 h 158"/>
                <a:gd name="T14" fmla="*/ 29 w 81"/>
                <a:gd name="T15" fmla="*/ 69 h 158"/>
                <a:gd name="T16" fmla="*/ 35 w 81"/>
                <a:gd name="T17" fmla="*/ 63 h 158"/>
                <a:gd name="T18" fmla="*/ 48 w 81"/>
                <a:gd name="T19" fmla="*/ 66 h 158"/>
                <a:gd name="T20" fmla="*/ 47 w 81"/>
                <a:gd name="T21" fmla="*/ 54 h 158"/>
                <a:gd name="T22" fmla="*/ 35 w 81"/>
                <a:gd name="T23" fmla="*/ 51 h 158"/>
                <a:gd name="T24" fmla="*/ 29 w 81"/>
                <a:gd name="T25" fmla="*/ 45 h 158"/>
                <a:gd name="T26" fmla="*/ 25 w 81"/>
                <a:gd name="T27" fmla="*/ 36 h 158"/>
                <a:gd name="T28" fmla="*/ 30 w 81"/>
                <a:gd name="T29" fmla="*/ 26 h 158"/>
                <a:gd name="T30" fmla="*/ 26 w 81"/>
                <a:gd name="T31" fmla="*/ 18 h 158"/>
                <a:gd name="T32" fmla="*/ 31 w 81"/>
                <a:gd name="T33" fmla="*/ 10 h 158"/>
                <a:gd name="T34" fmla="*/ 22 w 81"/>
                <a:gd name="T35" fmla="*/ 2 h 158"/>
                <a:gd name="T36" fmla="*/ 14 w 81"/>
                <a:gd name="T37" fmla="*/ 4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1"/>
                <a:gd name="T61" fmla="*/ 0 h 158"/>
                <a:gd name="T62" fmla="*/ 81 w 81"/>
                <a:gd name="T63" fmla="*/ 158 h 1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Freeform 52"/>
            <p:cNvSpPr>
              <a:spLocks noChangeArrowheads="1"/>
            </p:cNvSpPr>
            <p:nvPr/>
          </p:nvSpPr>
          <p:spPr bwMode="auto">
            <a:xfrm>
              <a:off x="3976" y="1029"/>
              <a:ext cx="74" cy="74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9 h 105"/>
                <a:gd name="T4" fmla="*/ 24 w 85"/>
                <a:gd name="T5" fmla="*/ 15 h 105"/>
                <a:gd name="T6" fmla="*/ 12 w 85"/>
                <a:gd name="T7" fmla="*/ 18 h 105"/>
                <a:gd name="T8" fmla="*/ 6 w 85"/>
                <a:gd name="T9" fmla="*/ 24 h 105"/>
                <a:gd name="T10" fmla="*/ 3 w 85"/>
                <a:gd name="T11" fmla="*/ 37 h 105"/>
                <a:gd name="T12" fmla="*/ 10 w 85"/>
                <a:gd name="T13" fmla="*/ 35 h 105"/>
                <a:gd name="T14" fmla="*/ 19 w 85"/>
                <a:gd name="T15" fmla="*/ 31 h 105"/>
                <a:gd name="T16" fmla="*/ 26 w 85"/>
                <a:gd name="T17" fmla="*/ 35 h 105"/>
                <a:gd name="T18" fmla="*/ 44 w 85"/>
                <a:gd name="T19" fmla="*/ 49 h 105"/>
                <a:gd name="T20" fmla="*/ 54 w 85"/>
                <a:gd name="T21" fmla="*/ 36 h 105"/>
                <a:gd name="T22" fmla="*/ 64 w 85"/>
                <a:gd name="T23" fmla="*/ 34 h 105"/>
                <a:gd name="T24" fmla="*/ 56 w 85"/>
                <a:gd name="T25" fmla="*/ 1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5"/>
                <a:gd name="T43" fmla="*/ 0 h 105"/>
                <a:gd name="T44" fmla="*/ 85 w 85"/>
                <a:gd name="T45" fmla="*/ 105 h 10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Freeform 53"/>
            <p:cNvSpPr>
              <a:spLocks noChangeArrowheads="1"/>
            </p:cNvSpPr>
            <p:nvPr/>
          </p:nvSpPr>
          <p:spPr bwMode="auto">
            <a:xfrm>
              <a:off x="4064" y="1161"/>
              <a:ext cx="33" cy="46"/>
            </a:xfrm>
            <a:custGeom>
              <a:avLst/>
              <a:gdLst>
                <a:gd name="T0" fmla="*/ 4 w 38"/>
                <a:gd name="T1" fmla="*/ 13 h 66"/>
                <a:gd name="T2" fmla="*/ 20 w 38"/>
                <a:gd name="T3" fmla="*/ 32 h 66"/>
                <a:gd name="T4" fmla="*/ 23 w 38"/>
                <a:gd name="T5" fmla="*/ 25 h 66"/>
                <a:gd name="T6" fmla="*/ 29 w 38"/>
                <a:gd name="T7" fmla="*/ 20 h 66"/>
                <a:gd name="T8" fmla="*/ 23 w 38"/>
                <a:gd name="T9" fmla="*/ 12 h 66"/>
                <a:gd name="T10" fmla="*/ 15 w 38"/>
                <a:gd name="T11" fmla="*/ 6 h 66"/>
                <a:gd name="T12" fmla="*/ 9 w 38"/>
                <a:gd name="T13" fmla="*/ 1 h 66"/>
                <a:gd name="T14" fmla="*/ 2 w 38"/>
                <a:gd name="T15" fmla="*/ 6 h 66"/>
                <a:gd name="T16" fmla="*/ 4 w 38"/>
                <a:gd name="T17" fmla="*/ 1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66"/>
                <a:gd name="T29" fmla="*/ 38 w 38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Freeform 54"/>
            <p:cNvSpPr>
              <a:spLocks noChangeArrowheads="1"/>
            </p:cNvSpPr>
            <p:nvPr/>
          </p:nvSpPr>
          <p:spPr bwMode="auto">
            <a:xfrm>
              <a:off x="4045" y="1238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4 w 24"/>
                <a:gd name="T3" fmla="*/ 11 h 23"/>
                <a:gd name="T4" fmla="*/ 18 w 24"/>
                <a:gd name="T5" fmla="*/ 6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Freeform 55"/>
            <p:cNvSpPr>
              <a:spLocks noChangeArrowheads="1"/>
            </p:cNvSpPr>
            <p:nvPr/>
          </p:nvSpPr>
          <p:spPr bwMode="auto">
            <a:xfrm>
              <a:off x="4076" y="1228"/>
              <a:ext cx="52" cy="35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9 h 49"/>
                <a:gd name="T4" fmla="*/ 21 w 60"/>
                <a:gd name="T5" fmla="*/ 17 h 49"/>
                <a:gd name="T6" fmla="*/ 31 w 60"/>
                <a:gd name="T7" fmla="*/ 24 h 49"/>
                <a:gd name="T8" fmla="*/ 45 w 60"/>
                <a:gd name="T9" fmla="*/ 21 h 49"/>
                <a:gd name="T10" fmla="*/ 36 w 60"/>
                <a:gd name="T11" fmla="*/ 12 h 49"/>
                <a:gd name="T12" fmla="*/ 21 w 60"/>
                <a:gd name="T13" fmla="*/ 1 h 49"/>
                <a:gd name="T14" fmla="*/ 14 w 60"/>
                <a:gd name="T15" fmla="*/ 8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49"/>
                <a:gd name="T29" fmla="*/ 60 w 60"/>
                <a:gd name="T30" fmla="*/ 49 h 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Freeform 56"/>
            <p:cNvSpPr>
              <a:spLocks noChangeArrowheads="1"/>
            </p:cNvSpPr>
            <p:nvPr/>
          </p:nvSpPr>
          <p:spPr bwMode="auto">
            <a:xfrm>
              <a:off x="4156" y="1294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Freeform 57"/>
            <p:cNvSpPr>
              <a:spLocks noChangeArrowheads="1"/>
            </p:cNvSpPr>
            <p:nvPr/>
          </p:nvSpPr>
          <p:spPr bwMode="auto">
            <a:xfrm>
              <a:off x="4463" y="1255"/>
              <a:ext cx="53" cy="44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7 h 63"/>
                <a:gd name="T4" fmla="*/ 18 w 61"/>
                <a:gd name="T5" fmla="*/ 17 h 63"/>
                <a:gd name="T6" fmla="*/ 27 w 61"/>
                <a:gd name="T7" fmla="*/ 27 h 63"/>
                <a:gd name="T8" fmla="*/ 35 w 61"/>
                <a:gd name="T9" fmla="*/ 31 h 63"/>
                <a:gd name="T10" fmla="*/ 46 w 61"/>
                <a:gd name="T11" fmla="*/ 27 h 63"/>
                <a:gd name="T12" fmla="*/ 25 w 61"/>
                <a:gd name="T13" fmla="*/ 8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"/>
                <a:gd name="T25" fmla="*/ 0 h 63"/>
                <a:gd name="T26" fmla="*/ 61 w 61"/>
                <a:gd name="T27" fmla="*/ 63 h 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" name="Freeform 58"/>
            <p:cNvSpPr>
              <a:spLocks noChangeArrowheads="1"/>
            </p:cNvSpPr>
            <p:nvPr/>
          </p:nvSpPr>
          <p:spPr bwMode="auto">
            <a:xfrm>
              <a:off x="4006" y="1310"/>
              <a:ext cx="53" cy="47"/>
            </a:xfrm>
            <a:custGeom>
              <a:avLst/>
              <a:gdLst>
                <a:gd name="T0" fmla="*/ 21 w 61"/>
                <a:gd name="T1" fmla="*/ 4 h 67"/>
                <a:gd name="T2" fmla="*/ 23 w 61"/>
                <a:gd name="T3" fmla="*/ 17 h 67"/>
                <a:gd name="T4" fmla="*/ 12 w 61"/>
                <a:gd name="T5" fmla="*/ 21 h 67"/>
                <a:gd name="T6" fmla="*/ 17 w 61"/>
                <a:gd name="T7" fmla="*/ 33 h 67"/>
                <a:gd name="T8" fmla="*/ 36 w 61"/>
                <a:gd name="T9" fmla="*/ 29 h 67"/>
                <a:gd name="T10" fmla="*/ 45 w 61"/>
                <a:gd name="T11" fmla="*/ 23 h 67"/>
                <a:gd name="T12" fmla="*/ 38 w 61"/>
                <a:gd name="T13" fmla="*/ 14 h 67"/>
                <a:gd name="T14" fmla="*/ 43 w 61"/>
                <a:gd name="T15" fmla="*/ 7 h 67"/>
                <a:gd name="T16" fmla="*/ 42 w 61"/>
                <a:gd name="T17" fmla="*/ 1 h 67"/>
                <a:gd name="T18" fmla="*/ 35 w 61"/>
                <a:gd name="T19" fmla="*/ 2 h 67"/>
                <a:gd name="T20" fmla="*/ 38 w 61"/>
                <a:gd name="T21" fmla="*/ 3 h 67"/>
                <a:gd name="T22" fmla="*/ 37 w 61"/>
                <a:gd name="T23" fmla="*/ 8 h 67"/>
                <a:gd name="T24" fmla="*/ 32 w 61"/>
                <a:gd name="T25" fmla="*/ 11 h 67"/>
                <a:gd name="T26" fmla="*/ 21 w 61"/>
                <a:gd name="T27" fmla="*/ 4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67"/>
                <a:gd name="T44" fmla="*/ 61 w 61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Freeform 59"/>
            <p:cNvSpPr>
              <a:spLocks noChangeArrowheads="1"/>
            </p:cNvSpPr>
            <p:nvPr/>
          </p:nvSpPr>
          <p:spPr bwMode="auto">
            <a:xfrm>
              <a:off x="3950" y="1328"/>
              <a:ext cx="37" cy="25"/>
            </a:xfrm>
            <a:custGeom>
              <a:avLst/>
              <a:gdLst>
                <a:gd name="T0" fmla="*/ 15 w 43"/>
                <a:gd name="T1" fmla="*/ 1 h 36"/>
                <a:gd name="T2" fmla="*/ 4 w 43"/>
                <a:gd name="T3" fmla="*/ 3 h 36"/>
                <a:gd name="T4" fmla="*/ 24 w 43"/>
                <a:gd name="T5" fmla="*/ 17 h 36"/>
                <a:gd name="T6" fmla="*/ 31 w 43"/>
                <a:gd name="T7" fmla="*/ 15 h 36"/>
                <a:gd name="T8" fmla="*/ 15 w 43"/>
                <a:gd name="T9" fmla="*/ 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6"/>
                <a:gd name="T17" fmla="*/ 43 w 43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Freeform 60"/>
            <p:cNvSpPr>
              <a:spLocks noChangeArrowheads="1"/>
            </p:cNvSpPr>
            <p:nvPr/>
          </p:nvSpPr>
          <p:spPr bwMode="auto">
            <a:xfrm>
              <a:off x="3926" y="1300"/>
              <a:ext cx="27" cy="29"/>
            </a:xfrm>
            <a:custGeom>
              <a:avLst/>
              <a:gdLst>
                <a:gd name="T0" fmla="*/ 15 w 32"/>
                <a:gd name="T1" fmla="*/ 0 h 41"/>
                <a:gd name="T2" fmla="*/ 0 w 32"/>
                <a:gd name="T3" fmla="*/ 13 h 41"/>
                <a:gd name="T4" fmla="*/ 12 w 32"/>
                <a:gd name="T5" fmla="*/ 12 h 41"/>
                <a:gd name="T6" fmla="*/ 14 w 32"/>
                <a:gd name="T7" fmla="*/ 15 h 41"/>
                <a:gd name="T8" fmla="*/ 12 w 32"/>
                <a:gd name="T9" fmla="*/ 18 h 41"/>
                <a:gd name="T10" fmla="*/ 21 w 32"/>
                <a:gd name="T11" fmla="*/ 11 h 41"/>
                <a:gd name="T12" fmla="*/ 17 w 32"/>
                <a:gd name="T13" fmla="*/ 4 h 41"/>
                <a:gd name="T14" fmla="*/ 15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41"/>
                <a:gd name="T26" fmla="*/ 32 w 3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Freeform 61"/>
            <p:cNvSpPr>
              <a:spLocks noChangeArrowheads="1"/>
            </p:cNvSpPr>
            <p:nvPr/>
          </p:nvSpPr>
          <p:spPr bwMode="auto">
            <a:xfrm>
              <a:off x="3965" y="1311"/>
              <a:ext cx="39" cy="22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3 h 32"/>
                <a:gd name="T4" fmla="*/ 20 w 45"/>
                <a:gd name="T5" fmla="*/ 14 h 32"/>
                <a:gd name="T6" fmla="*/ 34 w 45"/>
                <a:gd name="T7" fmla="*/ 12 h 32"/>
                <a:gd name="T8" fmla="*/ 16 w 45"/>
                <a:gd name="T9" fmla="*/ 5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2"/>
                <a:gd name="T20" fmla="*/ 45 w 45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Freeform 62"/>
            <p:cNvSpPr>
              <a:spLocks noChangeArrowheads="1"/>
            </p:cNvSpPr>
            <p:nvPr/>
          </p:nvSpPr>
          <p:spPr bwMode="auto">
            <a:xfrm>
              <a:off x="3908" y="1000"/>
              <a:ext cx="31" cy="52"/>
            </a:xfrm>
            <a:custGeom>
              <a:avLst/>
              <a:gdLst>
                <a:gd name="T0" fmla="*/ 24 w 35"/>
                <a:gd name="T1" fmla="*/ 0 h 74"/>
                <a:gd name="T2" fmla="*/ 17 w 35"/>
                <a:gd name="T3" fmla="*/ 8 h 74"/>
                <a:gd name="T4" fmla="*/ 7 w 35"/>
                <a:gd name="T5" fmla="*/ 18 h 74"/>
                <a:gd name="T6" fmla="*/ 0 w 35"/>
                <a:gd name="T7" fmla="*/ 29 h 74"/>
                <a:gd name="T8" fmla="*/ 6 w 35"/>
                <a:gd name="T9" fmla="*/ 37 h 74"/>
                <a:gd name="T10" fmla="*/ 16 w 35"/>
                <a:gd name="T11" fmla="*/ 29 h 74"/>
                <a:gd name="T12" fmla="*/ 27 w 35"/>
                <a:gd name="T13" fmla="*/ 15 h 74"/>
                <a:gd name="T14" fmla="*/ 24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"/>
                <a:gd name="T25" fmla="*/ 0 h 74"/>
                <a:gd name="T26" fmla="*/ 35 w 35"/>
                <a:gd name="T27" fmla="*/ 74 h 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Freeform 63"/>
            <p:cNvSpPr>
              <a:spLocks noChangeArrowheads="1"/>
            </p:cNvSpPr>
            <p:nvPr/>
          </p:nvSpPr>
          <p:spPr bwMode="auto">
            <a:xfrm>
              <a:off x="3967" y="992"/>
              <a:ext cx="22" cy="51"/>
            </a:xfrm>
            <a:custGeom>
              <a:avLst/>
              <a:gdLst>
                <a:gd name="T0" fmla="*/ 10 w 25"/>
                <a:gd name="T1" fmla="*/ 3 h 73"/>
                <a:gd name="T2" fmla="*/ 4 w 25"/>
                <a:gd name="T3" fmla="*/ 4 h 73"/>
                <a:gd name="T4" fmla="*/ 0 w 25"/>
                <a:gd name="T5" fmla="*/ 10 h 73"/>
                <a:gd name="T6" fmla="*/ 11 w 25"/>
                <a:gd name="T7" fmla="*/ 20 h 73"/>
                <a:gd name="T8" fmla="*/ 19 w 25"/>
                <a:gd name="T9" fmla="*/ 27 h 73"/>
                <a:gd name="T10" fmla="*/ 12 w 25"/>
                <a:gd name="T11" fmla="*/ 10 h 73"/>
                <a:gd name="T12" fmla="*/ 10 w 25"/>
                <a:gd name="T13" fmla="*/ 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73"/>
                <a:gd name="T23" fmla="*/ 25 w 25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Freeform 64"/>
            <p:cNvSpPr>
              <a:spLocks noChangeArrowheads="1"/>
            </p:cNvSpPr>
            <p:nvPr/>
          </p:nvSpPr>
          <p:spPr bwMode="auto">
            <a:xfrm>
              <a:off x="3992" y="976"/>
              <a:ext cx="12" cy="23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5 h 33"/>
                <a:gd name="T4" fmla="*/ 8 w 14"/>
                <a:gd name="T5" fmla="*/ 12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3"/>
                <a:gd name="T14" fmla="*/ 14 w 14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Freeform 65"/>
            <p:cNvSpPr>
              <a:spLocks noChangeArrowheads="1"/>
            </p:cNvSpPr>
            <p:nvPr/>
          </p:nvSpPr>
          <p:spPr bwMode="auto">
            <a:xfrm>
              <a:off x="4004" y="987"/>
              <a:ext cx="24" cy="45"/>
            </a:xfrm>
            <a:custGeom>
              <a:avLst/>
              <a:gdLst>
                <a:gd name="T0" fmla="*/ 3 w 28"/>
                <a:gd name="T1" fmla="*/ 0 h 64"/>
                <a:gd name="T2" fmla="*/ 8 w 28"/>
                <a:gd name="T3" fmla="*/ 7 h 64"/>
                <a:gd name="T4" fmla="*/ 15 w 28"/>
                <a:gd name="T5" fmla="*/ 11 h 64"/>
                <a:gd name="T6" fmla="*/ 6 w 28"/>
                <a:gd name="T7" fmla="*/ 19 h 64"/>
                <a:gd name="T8" fmla="*/ 0 w 28"/>
                <a:gd name="T9" fmla="*/ 27 h 64"/>
                <a:gd name="T10" fmla="*/ 8 w 28"/>
                <a:gd name="T11" fmla="*/ 28 h 64"/>
                <a:gd name="T12" fmla="*/ 19 w 28"/>
                <a:gd name="T13" fmla="*/ 13 h 64"/>
                <a:gd name="T14" fmla="*/ 3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64"/>
                <a:gd name="T26" fmla="*/ 28 w 2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Freeform 66"/>
            <p:cNvSpPr>
              <a:spLocks noChangeArrowheads="1"/>
            </p:cNvSpPr>
            <p:nvPr/>
          </p:nvSpPr>
          <p:spPr bwMode="auto">
            <a:xfrm>
              <a:off x="3694" y="1052"/>
              <a:ext cx="14" cy="25"/>
            </a:xfrm>
            <a:custGeom>
              <a:avLst/>
              <a:gdLst>
                <a:gd name="T0" fmla="*/ 10 w 16"/>
                <a:gd name="T1" fmla="*/ 1 h 36"/>
                <a:gd name="T2" fmla="*/ 0 w 16"/>
                <a:gd name="T3" fmla="*/ 3 h 36"/>
                <a:gd name="T4" fmla="*/ 6 w 16"/>
                <a:gd name="T5" fmla="*/ 10 h 36"/>
                <a:gd name="T6" fmla="*/ 10 w 16"/>
                <a:gd name="T7" fmla="*/ 1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36"/>
                <a:gd name="T14" fmla="*/ 16 w 1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Freeform 67"/>
            <p:cNvSpPr>
              <a:spLocks noChangeArrowheads="1"/>
            </p:cNvSpPr>
            <p:nvPr/>
          </p:nvSpPr>
          <p:spPr bwMode="auto">
            <a:xfrm>
              <a:off x="3683" y="1030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Freeform 68"/>
            <p:cNvSpPr>
              <a:spLocks noChangeArrowheads="1"/>
            </p:cNvSpPr>
            <p:nvPr/>
          </p:nvSpPr>
          <p:spPr bwMode="auto">
            <a:xfrm>
              <a:off x="3678" y="1013"/>
              <a:ext cx="14" cy="14"/>
            </a:xfrm>
            <a:custGeom>
              <a:avLst/>
              <a:gdLst>
                <a:gd name="T0" fmla="*/ 8 w 16"/>
                <a:gd name="T1" fmla="*/ 3 h 19"/>
                <a:gd name="T2" fmla="*/ 0 w 16"/>
                <a:gd name="T3" fmla="*/ 5 h 19"/>
                <a:gd name="T4" fmla="*/ 10 w 16"/>
                <a:gd name="T5" fmla="*/ 10 h 19"/>
                <a:gd name="T6" fmla="*/ 8 w 16"/>
                <a:gd name="T7" fmla="*/ 3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9"/>
                <a:gd name="T14" fmla="*/ 16 w 1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Freeform 69"/>
            <p:cNvSpPr>
              <a:spLocks noChangeArrowheads="1"/>
            </p:cNvSpPr>
            <p:nvPr/>
          </p:nvSpPr>
          <p:spPr bwMode="auto">
            <a:xfrm>
              <a:off x="3664" y="976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Freeform 70"/>
            <p:cNvSpPr>
              <a:spLocks noChangeArrowheads="1"/>
            </p:cNvSpPr>
            <p:nvPr/>
          </p:nvSpPr>
          <p:spPr bwMode="auto">
            <a:xfrm>
              <a:off x="3667" y="999"/>
              <a:ext cx="18" cy="13"/>
            </a:xfrm>
            <a:custGeom>
              <a:avLst/>
              <a:gdLst>
                <a:gd name="T0" fmla="*/ 9 w 22"/>
                <a:gd name="T1" fmla="*/ 0 h 18"/>
                <a:gd name="T2" fmla="*/ 13 w 22"/>
                <a:gd name="T3" fmla="*/ 9 h 18"/>
                <a:gd name="T4" fmla="*/ 9 w 22"/>
                <a:gd name="T5" fmla="*/ 3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8"/>
                <a:gd name="T14" fmla="*/ 22 w 22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Freeform 71"/>
            <p:cNvSpPr>
              <a:spLocks noChangeArrowheads="1"/>
            </p:cNvSpPr>
            <p:nvPr/>
          </p:nvSpPr>
          <p:spPr bwMode="auto">
            <a:xfrm>
              <a:off x="4628" y="1582"/>
              <a:ext cx="52" cy="56"/>
            </a:xfrm>
            <a:custGeom>
              <a:avLst/>
              <a:gdLst>
                <a:gd name="T0" fmla="*/ 8 w 60"/>
                <a:gd name="T1" fmla="*/ 3 h 81"/>
                <a:gd name="T2" fmla="*/ 3 w 60"/>
                <a:gd name="T3" fmla="*/ 8 h 81"/>
                <a:gd name="T4" fmla="*/ 11 w 60"/>
                <a:gd name="T5" fmla="*/ 19 h 81"/>
                <a:gd name="T6" fmla="*/ 20 w 60"/>
                <a:gd name="T7" fmla="*/ 26 h 81"/>
                <a:gd name="T8" fmla="*/ 30 w 60"/>
                <a:gd name="T9" fmla="*/ 30 h 81"/>
                <a:gd name="T10" fmla="*/ 38 w 60"/>
                <a:gd name="T11" fmla="*/ 39 h 81"/>
                <a:gd name="T12" fmla="*/ 39 w 60"/>
                <a:gd name="T13" fmla="*/ 27 h 81"/>
                <a:gd name="T14" fmla="*/ 32 w 60"/>
                <a:gd name="T15" fmla="*/ 18 h 81"/>
                <a:gd name="T16" fmla="*/ 19 w 60"/>
                <a:gd name="T17" fmla="*/ 8 h 81"/>
                <a:gd name="T18" fmla="*/ 8 w 60"/>
                <a:gd name="T19" fmla="*/ 3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81"/>
                <a:gd name="T32" fmla="*/ 60 w 6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Freeform 72"/>
            <p:cNvSpPr>
              <a:spLocks noChangeArrowheads="1"/>
            </p:cNvSpPr>
            <p:nvPr/>
          </p:nvSpPr>
          <p:spPr bwMode="auto">
            <a:xfrm>
              <a:off x="4894" y="1536"/>
              <a:ext cx="61" cy="43"/>
            </a:xfrm>
            <a:custGeom>
              <a:avLst/>
              <a:gdLst>
                <a:gd name="T0" fmla="*/ 21 w 71"/>
                <a:gd name="T1" fmla="*/ 11 h 61"/>
                <a:gd name="T2" fmla="*/ 9 w 71"/>
                <a:gd name="T3" fmla="*/ 16 h 61"/>
                <a:gd name="T4" fmla="*/ 1 w 71"/>
                <a:gd name="T5" fmla="*/ 22 h 61"/>
                <a:gd name="T6" fmla="*/ 9 w 71"/>
                <a:gd name="T7" fmla="*/ 30 h 61"/>
                <a:gd name="T8" fmla="*/ 21 w 71"/>
                <a:gd name="T9" fmla="*/ 22 h 61"/>
                <a:gd name="T10" fmla="*/ 29 w 71"/>
                <a:gd name="T11" fmla="*/ 11 h 61"/>
                <a:gd name="T12" fmla="*/ 40 w 71"/>
                <a:gd name="T13" fmla="*/ 0 h 61"/>
                <a:gd name="T14" fmla="*/ 52 w 71"/>
                <a:gd name="T15" fmla="*/ 6 h 61"/>
                <a:gd name="T16" fmla="*/ 26 w 71"/>
                <a:gd name="T17" fmla="*/ 11 h 61"/>
                <a:gd name="T18" fmla="*/ 21 w 71"/>
                <a:gd name="T19" fmla="*/ 11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"/>
                <a:gd name="T31" fmla="*/ 0 h 61"/>
                <a:gd name="T32" fmla="*/ 71 w 71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Freeform 73"/>
            <p:cNvSpPr>
              <a:spLocks noChangeArrowheads="1"/>
            </p:cNvSpPr>
            <p:nvPr/>
          </p:nvSpPr>
          <p:spPr bwMode="auto">
            <a:xfrm>
              <a:off x="4710" y="1513"/>
              <a:ext cx="20" cy="21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7 h 30"/>
                <a:gd name="T4" fmla="*/ 9 w 23"/>
                <a:gd name="T5" fmla="*/ 15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30"/>
                <a:gd name="T14" fmla="*/ 23 w 23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Freeform 74"/>
            <p:cNvSpPr>
              <a:spLocks noChangeArrowheads="1"/>
            </p:cNvSpPr>
            <p:nvPr/>
          </p:nvSpPr>
          <p:spPr bwMode="auto">
            <a:xfrm>
              <a:off x="4701" y="1492"/>
              <a:ext cx="23" cy="16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7 h 23"/>
                <a:gd name="T4" fmla="*/ 17 w 26"/>
                <a:gd name="T5" fmla="*/ 10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3"/>
                <a:gd name="T14" fmla="*/ 26 w 2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Freeform 75"/>
            <p:cNvSpPr>
              <a:spLocks noChangeArrowheads="1"/>
            </p:cNvSpPr>
            <p:nvPr/>
          </p:nvSpPr>
          <p:spPr bwMode="auto">
            <a:xfrm>
              <a:off x="4525" y="1311"/>
              <a:ext cx="27" cy="31"/>
            </a:xfrm>
            <a:custGeom>
              <a:avLst/>
              <a:gdLst>
                <a:gd name="T0" fmla="*/ 20 w 32"/>
                <a:gd name="T1" fmla="*/ 0 h 44"/>
                <a:gd name="T2" fmla="*/ 7 w 32"/>
                <a:gd name="T3" fmla="*/ 6 h 44"/>
                <a:gd name="T4" fmla="*/ 8 w 32"/>
                <a:gd name="T5" fmla="*/ 16 h 44"/>
                <a:gd name="T6" fmla="*/ 17 w 32"/>
                <a:gd name="T7" fmla="*/ 18 h 44"/>
                <a:gd name="T8" fmla="*/ 20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4"/>
                <a:gd name="T17" fmla="*/ 32 w 32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Freeform 76"/>
            <p:cNvSpPr>
              <a:spLocks noChangeArrowheads="1"/>
            </p:cNvSpPr>
            <p:nvPr/>
          </p:nvSpPr>
          <p:spPr bwMode="auto">
            <a:xfrm>
              <a:off x="4564" y="1351"/>
              <a:ext cx="30" cy="31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4 h 44"/>
                <a:gd name="T4" fmla="*/ 11 w 34"/>
                <a:gd name="T5" fmla="*/ 16 h 44"/>
                <a:gd name="T6" fmla="*/ 20 w 34"/>
                <a:gd name="T7" fmla="*/ 18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4"/>
                <a:gd name="T17" fmla="*/ 34 w 3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Freeform 77"/>
            <p:cNvSpPr>
              <a:spLocks noChangeArrowheads="1"/>
            </p:cNvSpPr>
            <p:nvPr/>
          </p:nvSpPr>
          <p:spPr bwMode="auto">
            <a:xfrm>
              <a:off x="4595" y="1410"/>
              <a:ext cx="32" cy="26"/>
            </a:xfrm>
            <a:custGeom>
              <a:avLst/>
              <a:gdLst>
                <a:gd name="T0" fmla="*/ 24 w 38"/>
                <a:gd name="T1" fmla="*/ 1 h 37"/>
                <a:gd name="T2" fmla="*/ 7 w 38"/>
                <a:gd name="T3" fmla="*/ 1 h 37"/>
                <a:gd name="T4" fmla="*/ 10 w 38"/>
                <a:gd name="T5" fmla="*/ 13 h 37"/>
                <a:gd name="T6" fmla="*/ 19 w 38"/>
                <a:gd name="T7" fmla="*/ 14 h 37"/>
                <a:gd name="T8" fmla="*/ 24 w 38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7"/>
                <a:gd name="T17" fmla="*/ 38 w 3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7" name="Freeform 78"/>
            <p:cNvSpPr>
              <a:spLocks noChangeArrowheads="1"/>
            </p:cNvSpPr>
            <p:nvPr/>
          </p:nvSpPr>
          <p:spPr bwMode="auto">
            <a:xfrm>
              <a:off x="4634" y="1400"/>
              <a:ext cx="32" cy="25"/>
            </a:xfrm>
            <a:custGeom>
              <a:avLst/>
              <a:gdLst>
                <a:gd name="T0" fmla="*/ 24 w 38"/>
                <a:gd name="T1" fmla="*/ 1 h 34"/>
                <a:gd name="T2" fmla="*/ 7 w 38"/>
                <a:gd name="T3" fmla="*/ 1 h 34"/>
                <a:gd name="T4" fmla="*/ 11 w 38"/>
                <a:gd name="T5" fmla="*/ 12 h 34"/>
                <a:gd name="T6" fmla="*/ 19 w 38"/>
                <a:gd name="T7" fmla="*/ 12 h 34"/>
                <a:gd name="T8" fmla="*/ 24 w 38"/>
                <a:gd name="T9" fmla="*/ 1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34"/>
                <a:gd name="T17" fmla="*/ 38 w 3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Freeform 79"/>
            <p:cNvSpPr>
              <a:spLocks noChangeArrowheads="1"/>
            </p:cNvSpPr>
            <p:nvPr/>
          </p:nvSpPr>
          <p:spPr bwMode="auto">
            <a:xfrm>
              <a:off x="4623" y="1367"/>
              <a:ext cx="30" cy="19"/>
            </a:xfrm>
            <a:custGeom>
              <a:avLst/>
              <a:gdLst>
                <a:gd name="T0" fmla="*/ 23 w 35"/>
                <a:gd name="T1" fmla="*/ 1 h 27"/>
                <a:gd name="T2" fmla="*/ 8 w 35"/>
                <a:gd name="T3" fmla="*/ 1 h 27"/>
                <a:gd name="T4" fmla="*/ 9 w 35"/>
                <a:gd name="T5" fmla="*/ 8 h 27"/>
                <a:gd name="T6" fmla="*/ 18 w 35"/>
                <a:gd name="T7" fmla="*/ 9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7"/>
                <a:gd name="T17" fmla="*/ 35 w 3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" name="Freeform 80"/>
            <p:cNvSpPr>
              <a:spLocks noChangeArrowheads="1"/>
            </p:cNvSpPr>
            <p:nvPr/>
          </p:nvSpPr>
          <p:spPr bwMode="auto">
            <a:xfrm>
              <a:off x="4593" y="1343"/>
              <a:ext cx="30" cy="33"/>
            </a:xfrm>
            <a:custGeom>
              <a:avLst/>
              <a:gdLst>
                <a:gd name="T0" fmla="*/ 21 w 35"/>
                <a:gd name="T1" fmla="*/ 8 h 47"/>
                <a:gd name="T2" fmla="*/ 14 w 35"/>
                <a:gd name="T3" fmla="*/ 1 h 47"/>
                <a:gd name="T4" fmla="*/ 8 w 35"/>
                <a:gd name="T5" fmla="*/ 13 h 47"/>
                <a:gd name="T6" fmla="*/ 14 w 35"/>
                <a:gd name="T7" fmla="*/ 18 h 47"/>
                <a:gd name="T8" fmla="*/ 20 w 35"/>
                <a:gd name="T9" fmla="*/ 14 h 47"/>
                <a:gd name="T10" fmla="*/ 21 w 35"/>
                <a:gd name="T11" fmla="*/ 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47"/>
                <a:gd name="T20" fmla="*/ 35 w 35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Freeform 81"/>
            <p:cNvSpPr>
              <a:spLocks noChangeArrowheads="1"/>
            </p:cNvSpPr>
            <p:nvPr/>
          </p:nvSpPr>
          <p:spPr bwMode="auto">
            <a:xfrm>
              <a:off x="4556" y="1329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Freeform 82"/>
            <p:cNvSpPr>
              <a:spLocks noChangeArrowheads="1"/>
            </p:cNvSpPr>
            <p:nvPr/>
          </p:nvSpPr>
          <p:spPr bwMode="auto">
            <a:xfrm>
              <a:off x="4602" y="1378"/>
              <a:ext cx="27" cy="24"/>
            </a:xfrm>
            <a:custGeom>
              <a:avLst/>
              <a:gdLst>
                <a:gd name="T0" fmla="*/ 16 w 32"/>
                <a:gd name="T1" fmla="*/ 5 h 35"/>
                <a:gd name="T2" fmla="*/ 7 w 32"/>
                <a:gd name="T3" fmla="*/ 1 h 35"/>
                <a:gd name="T4" fmla="*/ 8 w 32"/>
                <a:gd name="T5" fmla="*/ 11 h 35"/>
                <a:gd name="T6" fmla="*/ 17 w 32"/>
                <a:gd name="T7" fmla="*/ 13 h 35"/>
                <a:gd name="T8" fmla="*/ 16 w 32"/>
                <a:gd name="T9" fmla="*/ 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5"/>
                <a:gd name="T17" fmla="*/ 32 w 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Freeform 83"/>
            <p:cNvSpPr>
              <a:spLocks noChangeArrowheads="1"/>
            </p:cNvSpPr>
            <p:nvPr/>
          </p:nvSpPr>
          <p:spPr bwMode="auto">
            <a:xfrm>
              <a:off x="2750" y="93"/>
              <a:ext cx="162" cy="101"/>
            </a:xfrm>
            <a:custGeom>
              <a:avLst/>
              <a:gdLst>
                <a:gd name="T0" fmla="*/ 126 w 189"/>
                <a:gd name="T1" fmla="*/ 2 h 144"/>
                <a:gd name="T2" fmla="*/ 136 w 189"/>
                <a:gd name="T3" fmla="*/ 2 h 144"/>
                <a:gd name="T4" fmla="*/ 139 w 189"/>
                <a:gd name="T5" fmla="*/ 8 h 144"/>
                <a:gd name="T6" fmla="*/ 137 w 189"/>
                <a:gd name="T7" fmla="*/ 12 h 144"/>
                <a:gd name="T8" fmla="*/ 96 w 189"/>
                <a:gd name="T9" fmla="*/ 22 h 144"/>
                <a:gd name="T10" fmla="*/ 80 w 189"/>
                <a:gd name="T11" fmla="*/ 29 h 144"/>
                <a:gd name="T12" fmla="*/ 71 w 189"/>
                <a:gd name="T13" fmla="*/ 30 h 144"/>
                <a:gd name="T14" fmla="*/ 52 w 189"/>
                <a:gd name="T15" fmla="*/ 41 h 144"/>
                <a:gd name="T16" fmla="*/ 55 w 189"/>
                <a:gd name="T17" fmla="*/ 46 h 144"/>
                <a:gd name="T18" fmla="*/ 61 w 189"/>
                <a:gd name="T19" fmla="*/ 57 h 144"/>
                <a:gd name="T20" fmla="*/ 79 w 189"/>
                <a:gd name="T21" fmla="*/ 62 h 144"/>
                <a:gd name="T22" fmla="*/ 69 w 189"/>
                <a:gd name="T23" fmla="*/ 69 h 144"/>
                <a:gd name="T24" fmla="*/ 61 w 189"/>
                <a:gd name="T25" fmla="*/ 64 h 144"/>
                <a:gd name="T26" fmla="*/ 52 w 189"/>
                <a:gd name="T27" fmla="*/ 66 h 144"/>
                <a:gd name="T28" fmla="*/ 15 w 189"/>
                <a:gd name="T29" fmla="*/ 60 h 144"/>
                <a:gd name="T30" fmla="*/ 14 w 189"/>
                <a:gd name="T31" fmla="*/ 52 h 144"/>
                <a:gd name="T32" fmla="*/ 34 w 189"/>
                <a:gd name="T33" fmla="*/ 44 h 144"/>
                <a:gd name="T34" fmla="*/ 38 w 189"/>
                <a:gd name="T35" fmla="*/ 37 h 144"/>
                <a:gd name="T36" fmla="*/ 34 w 189"/>
                <a:gd name="T37" fmla="*/ 32 h 144"/>
                <a:gd name="T38" fmla="*/ 54 w 189"/>
                <a:gd name="T39" fmla="*/ 22 h 144"/>
                <a:gd name="T40" fmla="*/ 71 w 189"/>
                <a:gd name="T41" fmla="*/ 18 h 144"/>
                <a:gd name="T42" fmla="*/ 83 w 189"/>
                <a:gd name="T43" fmla="*/ 12 h 144"/>
                <a:gd name="T44" fmla="*/ 126 w 189"/>
                <a:gd name="T45" fmla="*/ 2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44"/>
                <a:gd name="T71" fmla="*/ 189 w 189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Freeform 84"/>
            <p:cNvSpPr>
              <a:spLocks noChangeArrowheads="1"/>
            </p:cNvSpPr>
            <p:nvPr/>
          </p:nvSpPr>
          <p:spPr bwMode="auto">
            <a:xfrm>
              <a:off x="2847" y="191"/>
              <a:ext cx="46" cy="11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6 h 17"/>
                <a:gd name="T6" fmla="*/ 33 w 53"/>
                <a:gd name="T7" fmla="*/ 6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Freeform 85"/>
            <p:cNvSpPr>
              <a:spLocks noChangeArrowheads="1"/>
            </p:cNvSpPr>
            <p:nvPr/>
          </p:nvSpPr>
          <p:spPr bwMode="auto">
            <a:xfrm>
              <a:off x="3082" y="45"/>
              <a:ext cx="49" cy="26"/>
            </a:xfrm>
            <a:custGeom>
              <a:avLst/>
              <a:gdLst>
                <a:gd name="T0" fmla="*/ 42 w 57"/>
                <a:gd name="T1" fmla="*/ 2 h 37"/>
                <a:gd name="T2" fmla="*/ 18 w 57"/>
                <a:gd name="T3" fmla="*/ 12 h 37"/>
                <a:gd name="T4" fmla="*/ 8 w 57"/>
                <a:gd name="T5" fmla="*/ 17 h 37"/>
                <a:gd name="T6" fmla="*/ 7 w 57"/>
                <a:gd name="T7" fmla="*/ 2 h 37"/>
                <a:gd name="T8" fmla="*/ 15 w 57"/>
                <a:gd name="T9" fmla="*/ 0 h 37"/>
                <a:gd name="T10" fmla="*/ 42 w 57"/>
                <a:gd name="T11" fmla="*/ 2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37"/>
                <a:gd name="T20" fmla="*/ 57 w 57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Freeform 86"/>
            <p:cNvSpPr>
              <a:spLocks noChangeArrowheads="1"/>
            </p:cNvSpPr>
            <p:nvPr/>
          </p:nvSpPr>
          <p:spPr bwMode="auto">
            <a:xfrm>
              <a:off x="3117" y="57"/>
              <a:ext cx="58" cy="19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3 h 26"/>
                <a:gd name="T4" fmla="*/ 42 w 68"/>
                <a:gd name="T5" fmla="*/ 14 h 26"/>
                <a:gd name="T6" fmla="*/ 46 w 68"/>
                <a:gd name="T7" fmla="*/ 13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26"/>
                <a:gd name="T17" fmla="*/ 68 w 68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Freeform 87"/>
            <p:cNvSpPr>
              <a:spLocks noChangeArrowheads="1"/>
            </p:cNvSpPr>
            <p:nvPr/>
          </p:nvSpPr>
          <p:spPr bwMode="auto">
            <a:xfrm>
              <a:off x="3179" y="60"/>
              <a:ext cx="58" cy="30"/>
            </a:xfrm>
            <a:custGeom>
              <a:avLst/>
              <a:gdLst>
                <a:gd name="T0" fmla="*/ 39 w 66"/>
                <a:gd name="T1" fmla="*/ 4 h 43"/>
                <a:gd name="T2" fmla="*/ 20 w 66"/>
                <a:gd name="T3" fmla="*/ 4 h 43"/>
                <a:gd name="T4" fmla="*/ 8 w 66"/>
                <a:gd name="T5" fmla="*/ 4 h 43"/>
                <a:gd name="T6" fmla="*/ 6 w 66"/>
                <a:gd name="T7" fmla="*/ 17 h 43"/>
                <a:gd name="T8" fmla="*/ 25 w 66"/>
                <a:gd name="T9" fmla="*/ 21 h 43"/>
                <a:gd name="T10" fmla="*/ 47 w 66"/>
                <a:gd name="T11" fmla="*/ 13 h 43"/>
                <a:gd name="T12" fmla="*/ 39 w 66"/>
                <a:gd name="T13" fmla="*/ 4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43"/>
                <a:gd name="T23" fmla="*/ 66 w 66"/>
                <a:gd name="T24" fmla="*/ 43 h 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Freeform 88"/>
            <p:cNvSpPr>
              <a:spLocks noChangeArrowheads="1"/>
            </p:cNvSpPr>
            <p:nvPr/>
          </p:nvSpPr>
          <p:spPr bwMode="auto">
            <a:xfrm>
              <a:off x="3581" y="85"/>
              <a:ext cx="101" cy="29"/>
            </a:xfrm>
            <a:custGeom>
              <a:avLst/>
              <a:gdLst>
                <a:gd name="T0" fmla="*/ 10 w 117"/>
                <a:gd name="T1" fmla="*/ 0 h 41"/>
                <a:gd name="T2" fmla="*/ 6 w 117"/>
                <a:gd name="T3" fmla="*/ 8 h 41"/>
                <a:gd name="T4" fmla="*/ 37 w 117"/>
                <a:gd name="T5" fmla="*/ 15 h 41"/>
                <a:gd name="T6" fmla="*/ 57 w 117"/>
                <a:gd name="T7" fmla="*/ 18 h 41"/>
                <a:gd name="T8" fmla="*/ 84 w 117"/>
                <a:gd name="T9" fmla="*/ 11 h 41"/>
                <a:gd name="T10" fmla="*/ 58 w 117"/>
                <a:gd name="T11" fmla="*/ 2 h 41"/>
                <a:gd name="T12" fmla="*/ 10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7"/>
                <a:gd name="T22" fmla="*/ 0 h 41"/>
                <a:gd name="T23" fmla="*/ 117 w 117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Freeform 89"/>
            <p:cNvSpPr>
              <a:spLocks noChangeArrowheads="1"/>
            </p:cNvSpPr>
            <p:nvPr/>
          </p:nvSpPr>
          <p:spPr bwMode="auto">
            <a:xfrm>
              <a:off x="3684" y="84"/>
              <a:ext cx="53" cy="23"/>
            </a:xfrm>
            <a:custGeom>
              <a:avLst/>
              <a:gdLst>
                <a:gd name="T0" fmla="*/ 23 w 62"/>
                <a:gd name="T1" fmla="*/ 2 h 32"/>
                <a:gd name="T2" fmla="*/ 45 w 62"/>
                <a:gd name="T3" fmla="*/ 5 h 32"/>
                <a:gd name="T4" fmla="*/ 22 w 62"/>
                <a:gd name="T5" fmla="*/ 17 h 32"/>
                <a:gd name="T6" fmla="*/ 4 w 62"/>
                <a:gd name="T7" fmla="*/ 12 h 32"/>
                <a:gd name="T8" fmla="*/ 23 w 62"/>
                <a:gd name="T9" fmla="*/ 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32"/>
                <a:gd name="T17" fmla="*/ 62 w 6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Freeform 90"/>
            <p:cNvSpPr>
              <a:spLocks noChangeArrowheads="1"/>
            </p:cNvSpPr>
            <p:nvPr/>
          </p:nvSpPr>
          <p:spPr bwMode="auto">
            <a:xfrm>
              <a:off x="3660" y="111"/>
              <a:ext cx="42" cy="16"/>
            </a:xfrm>
            <a:custGeom>
              <a:avLst/>
              <a:gdLst>
                <a:gd name="T0" fmla="*/ 15 w 49"/>
                <a:gd name="T1" fmla="*/ 1 h 23"/>
                <a:gd name="T2" fmla="*/ 4 w 49"/>
                <a:gd name="T3" fmla="*/ 2 h 23"/>
                <a:gd name="T4" fmla="*/ 28 w 49"/>
                <a:gd name="T5" fmla="*/ 11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23"/>
                <a:gd name="T14" fmla="*/ 49 w 49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Freeform 91"/>
            <p:cNvSpPr>
              <a:spLocks noChangeArrowheads="1"/>
            </p:cNvSpPr>
            <p:nvPr/>
          </p:nvSpPr>
          <p:spPr bwMode="auto">
            <a:xfrm>
              <a:off x="3950" y="321"/>
              <a:ext cx="87" cy="106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9 h 152"/>
                <a:gd name="T4" fmla="*/ 10 w 102"/>
                <a:gd name="T5" fmla="*/ 20 h 152"/>
                <a:gd name="T6" fmla="*/ 23 w 102"/>
                <a:gd name="T7" fmla="*/ 35 h 152"/>
                <a:gd name="T8" fmla="*/ 26 w 102"/>
                <a:gd name="T9" fmla="*/ 51 h 152"/>
                <a:gd name="T10" fmla="*/ 58 w 102"/>
                <a:gd name="T11" fmla="*/ 74 h 152"/>
                <a:gd name="T12" fmla="*/ 62 w 102"/>
                <a:gd name="T13" fmla="*/ 60 h 152"/>
                <a:gd name="T14" fmla="*/ 54 w 102"/>
                <a:gd name="T15" fmla="*/ 50 h 152"/>
                <a:gd name="T16" fmla="*/ 45 w 102"/>
                <a:gd name="T17" fmla="*/ 45 h 152"/>
                <a:gd name="T18" fmla="*/ 38 w 102"/>
                <a:gd name="T19" fmla="*/ 36 h 152"/>
                <a:gd name="T20" fmla="*/ 31 w 102"/>
                <a:gd name="T21" fmla="*/ 22 h 152"/>
                <a:gd name="T22" fmla="*/ 3 w 102"/>
                <a:gd name="T23" fmla="*/ 6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52"/>
                <a:gd name="T41" fmla="*/ 102 w 102"/>
                <a:gd name="T42" fmla="*/ 152 h 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Freeform 92"/>
            <p:cNvSpPr>
              <a:spLocks noChangeArrowheads="1"/>
            </p:cNvSpPr>
            <p:nvPr/>
          </p:nvSpPr>
          <p:spPr bwMode="auto">
            <a:xfrm>
              <a:off x="4020" y="431"/>
              <a:ext cx="63" cy="73"/>
            </a:xfrm>
            <a:custGeom>
              <a:avLst/>
              <a:gdLst>
                <a:gd name="T0" fmla="*/ 46 w 74"/>
                <a:gd name="T1" fmla="*/ 11 h 103"/>
                <a:gd name="T2" fmla="*/ 54 w 74"/>
                <a:gd name="T3" fmla="*/ 20 h 103"/>
                <a:gd name="T4" fmla="*/ 22 w 74"/>
                <a:gd name="T5" fmla="*/ 43 h 103"/>
                <a:gd name="T6" fmla="*/ 23 w 74"/>
                <a:gd name="T7" fmla="*/ 50 h 103"/>
                <a:gd name="T8" fmla="*/ 14 w 74"/>
                <a:gd name="T9" fmla="*/ 47 h 103"/>
                <a:gd name="T10" fmla="*/ 4 w 74"/>
                <a:gd name="T11" fmla="*/ 43 h 103"/>
                <a:gd name="T12" fmla="*/ 0 w 74"/>
                <a:gd name="T13" fmla="*/ 41 h 103"/>
                <a:gd name="T14" fmla="*/ 8 w 74"/>
                <a:gd name="T15" fmla="*/ 29 h 103"/>
                <a:gd name="T16" fmla="*/ 9 w 74"/>
                <a:gd name="T17" fmla="*/ 26 h 103"/>
                <a:gd name="T18" fmla="*/ 2 w 74"/>
                <a:gd name="T19" fmla="*/ 12 h 103"/>
                <a:gd name="T20" fmla="*/ 3 w 74"/>
                <a:gd name="T21" fmla="*/ 7 h 103"/>
                <a:gd name="T22" fmla="*/ 19 w 74"/>
                <a:gd name="T23" fmla="*/ 11 h 103"/>
                <a:gd name="T24" fmla="*/ 26 w 74"/>
                <a:gd name="T25" fmla="*/ 18 h 103"/>
                <a:gd name="T26" fmla="*/ 46 w 74"/>
                <a:gd name="T27" fmla="*/ 11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4"/>
                <a:gd name="T43" fmla="*/ 0 h 103"/>
                <a:gd name="T44" fmla="*/ 74 w 74"/>
                <a:gd name="T45" fmla="*/ 103 h 10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" name="Freeform 93"/>
            <p:cNvSpPr>
              <a:spLocks noChangeArrowheads="1"/>
            </p:cNvSpPr>
            <p:nvPr/>
          </p:nvSpPr>
          <p:spPr bwMode="auto">
            <a:xfrm>
              <a:off x="3978" y="506"/>
              <a:ext cx="126" cy="176"/>
            </a:xfrm>
            <a:custGeom>
              <a:avLst/>
              <a:gdLst>
                <a:gd name="T0" fmla="*/ 61 w 146"/>
                <a:gd name="T1" fmla="*/ 49 h 252"/>
                <a:gd name="T2" fmla="*/ 49 w 146"/>
                <a:gd name="T3" fmla="*/ 52 h 252"/>
                <a:gd name="T4" fmla="*/ 47 w 146"/>
                <a:gd name="T5" fmla="*/ 64 h 252"/>
                <a:gd name="T6" fmla="*/ 16 w 146"/>
                <a:gd name="T7" fmla="*/ 71 h 252"/>
                <a:gd name="T8" fmla="*/ 6 w 146"/>
                <a:gd name="T9" fmla="*/ 82 h 252"/>
                <a:gd name="T10" fmla="*/ 15 w 146"/>
                <a:gd name="T11" fmla="*/ 89 h 252"/>
                <a:gd name="T12" fmla="*/ 6 w 146"/>
                <a:gd name="T13" fmla="*/ 96 h 252"/>
                <a:gd name="T14" fmla="*/ 18 w 146"/>
                <a:gd name="T15" fmla="*/ 123 h 252"/>
                <a:gd name="T16" fmla="*/ 21 w 146"/>
                <a:gd name="T17" fmla="*/ 104 h 252"/>
                <a:gd name="T18" fmla="*/ 16 w 146"/>
                <a:gd name="T19" fmla="*/ 94 h 252"/>
                <a:gd name="T20" fmla="*/ 31 w 146"/>
                <a:gd name="T21" fmla="*/ 86 h 252"/>
                <a:gd name="T22" fmla="*/ 39 w 146"/>
                <a:gd name="T23" fmla="*/ 77 h 252"/>
                <a:gd name="T24" fmla="*/ 49 w 146"/>
                <a:gd name="T25" fmla="*/ 85 h 252"/>
                <a:gd name="T26" fmla="*/ 33 w 146"/>
                <a:gd name="T27" fmla="*/ 93 h 252"/>
                <a:gd name="T28" fmla="*/ 41 w 146"/>
                <a:gd name="T29" fmla="*/ 98 h 252"/>
                <a:gd name="T30" fmla="*/ 51 w 146"/>
                <a:gd name="T31" fmla="*/ 87 h 252"/>
                <a:gd name="T32" fmla="*/ 62 w 146"/>
                <a:gd name="T33" fmla="*/ 90 h 252"/>
                <a:gd name="T34" fmla="*/ 78 w 146"/>
                <a:gd name="T35" fmla="*/ 72 h 252"/>
                <a:gd name="T36" fmla="*/ 85 w 146"/>
                <a:gd name="T37" fmla="*/ 76 h 252"/>
                <a:gd name="T38" fmla="*/ 101 w 146"/>
                <a:gd name="T39" fmla="*/ 72 h 252"/>
                <a:gd name="T40" fmla="*/ 109 w 146"/>
                <a:gd name="T41" fmla="*/ 64 h 252"/>
                <a:gd name="T42" fmla="*/ 106 w 146"/>
                <a:gd name="T43" fmla="*/ 54 h 252"/>
                <a:gd name="T44" fmla="*/ 100 w 146"/>
                <a:gd name="T45" fmla="*/ 47 h 252"/>
                <a:gd name="T46" fmla="*/ 91 w 146"/>
                <a:gd name="T47" fmla="*/ 20 h 252"/>
                <a:gd name="T48" fmla="*/ 70 w 146"/>
                <a:gd name="T49" fmla="*/ 0 h 252"/>
                <a:gd name="T50" fmla="*/ 58 w 146"/>
                <a:gd name="T51" fmla="*/ 6 h 252"/>
                <a:gd name="T52" fmla="*/ 72 w 146"/>
                <a:gd name="T53" fmla="*/ 17 h 252"/>
                <a:gd name="T54" fmla="*/ 72 w 146"/>
                <a:gd name="T55" fmla="*/ 31 h 252"/>
                <a:gd name="T56" fmla="*/ 61 w 146"/>
                <a:gd name="T57" fmla="*/ 49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6"/>
                <a:gd name="T88" fmla="*/ 0 h 252"/>
                <a:gd name="T89" fmla="*/ 146 w 146"/>
                <a:gd name="T90" fmla="*/ 252 h 2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Freeform 94"/>
            <p:cNvSpPr>
              <a:spLocks noChangeArrowheads="1"/>
            </p:cNvSpPr>
            <p:nvPr/>
          </p:nvSpPr>
          <p:spPr bwMode="auto">
            <a:xfrm>
              <a:off x="2758" y="35"/>
              <a:ext cx="60" cy="28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0 h 40"/>
                <a:gd name="T4" fmla="*/ 30 w 70"/>
                <a:gd name="T5" fmla="*/ 12 h 40"/>
                <a:gd name="T6" fmla="*/ 23 w 70"/>
                <a:gd name="T7" fmla="*/ 20 h 40"/>
                <a:gd name="T8" fmla="*/ 5 w 70"/>
                <a:gd name="T9" fmla="*/ 19 h 40"/>
                <a:gd name="T10" fmla="*/ 1 w 70"/>
                <a:gd name="T11" fmla="*/ 17 h 40"/>
                <a:gd name="T12" fmla="*/ 24 w 70"/>
                <a:gd name="T13" fmla="*/ 10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40"/>
                <a:gd name="T26" fmla="*/ 70 w 70"/>
                <a:gd name="T27" fmla="*/ 40 h 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Freeform 95"/>
            <p:cNvSpPr>
              <a:spLocks noChangeArrowheads="1"/>
            </p:cNvSpPr>
            <p:nvPr/>
          </p:nvSpPr>
          <p:spPr bwMode="auto">
            <a:xfrm>
              <a:off x="2635" y="43"/>
              <a:ext cx="22" cy="21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9 h 29"/>
                <a:gd name="T4" fmla="*/ 13 w 26"/>
                <a:gd name="T5" fmla="*/ 14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Freeform 96"/>
            <p:cNvSpPr>
              <a:spLocks noChangeArrowheads="1"/>
            </p:cNvSpPr>
            <p:nvPr/>
          </p:nvSpPr>
          <p:spPr bwMode="auto">
            <a:xfrm>
              <a:off x="2663" y="42"/>
              <a:ext cx="42" cy="25"/>
            </a:xfrm>
            <a:custGeom>
              <a:avLst/>
              <a:gdLst>
                <a:gd name="T0" fmla="*/ 10 w 49"/>
                <a:gd name="T1" fmla="*/ 3 h 36"/>
                <a:gd name="T2" fmla="*/ 0 w 49"/>
                <a:gd name="T3" fmla="*/ 9 h 36"/>
                <a:gd name="T4" fmla="*/ 4 w 49"/>
                <a:gd name="T5" fmla="*/ 15 h 36"/>
                <a:gd name="T6" fmla="*/ 13 w 49"/>
                <a:gd name="T7" fmla="*/ 17 h 36"/>
                <a:gd name="T8" fmla="*/ 29 w 49"/>
                <a:gd name="T9" fmla="*/ 13 h 36"/>
                <a:gd name="T10" fmla="*/ 10 w 49"/>
                <a:gd name="T11" fmla="*/ 3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6"/>
                <a:gd name="T20" fmla="*/ 49 w 49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Freeform 97"/>
            <p:cNvSpPr>
              <a:spLocks noChangeArrowheads="1"/>
            </p:cNvSpPr>
            <p:nvPr/>
          </p:nvSpPr>
          <p:spPr bwMode="auto">
            <a:xfrm>
              <a:off x="2733" y="34"/>
              <a:ext cx="23" cy="15"/>
            </a:xfrm>
            <a:custGeom>
              <a:avLst/>
              <a:gdLst>
                <a:gd name="T0" fmla="*/ 8 w 27"/>
                <a:gd name="T1" fmla="*/ 0 h 22"/>
                <a:gd name="T2" fmla="*/ 3 w 27"/>
                <a:gd name="T3" fmla="*/ 5 h 22"/>
                <a:gd name="T4" fmla="*/ 14 w 27"/>
                <a:gd name="T5" fmla="*/ 10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22"/>
                <a:gd name="T14" fmla="*/ 27 w 27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Freeform 98"/>
            <p:cNvSpPr>
              <a:spLocks noChangeArrowheads="1"/>
            </p:cNvSpPr>
            <p:nvPr/>
          </p:nvSpPr>
          <p:spPr bwMode="auto">
            <a:xfrm>
              <a:off x="2712" y="50"/>
              <a:ext cx="17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9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  <a:gd name="T9" fmla="*/ 0 w 20"/>
                <a:gd name="T10" fmla="*/ 0 h 18"/>
                <a:gd name="T11" fmla="*/ 20 w 20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Freeform 99"/>
            <p:cNvSpPr>
              <a:spLocks noChangeArrowheads="1"/>
            </p:cNvSpPr>
            <p:nvPr/>
          </p:nvSpPr>
          <p:spPr bwMode="auto">
            <a:xfrm>
              <a:off x="4023" y="65"/>
              <a:ext cx="21" cy="31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8 h 44"/>
                <a:gd name="T4" fmla="*/ 0 w 24"/>
                <a:gd name="T5" fmla="*/ 17 h 44"/>
                <a:gd name="T6" fmla="*/ 12 w 24"/>
                <a:gd name="T7" fmla="*/ 2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4"/>
                <a:gd name="T17" fmla="*/ 24 w 24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Freeform 100"/>
            <p:cNvSpPr>
              <a:spLocks noChangeArrowheads="1"/>
            </p:cNvSpPr>
            <p:nvPr/>
          </p:nvSpPr>
          <p:spPr bwMode="auto">
            <a:xfrm>
              <a:off x="3007" y="1423"/>
              <a:ext cx="35" cy="17"/>
            </a:xfrm>
            <a:custGeom>
              <a:avLst/>
              <a:gdLst>
                <a:gd name="T0" fmla="*/ 22 w 41"/>
                <a:gd name="T1" fmla="*/ 0 h 24"/>
                <a:gd name="T2" fmla="*/ 19 w 41"/>
                <a:gd name="T3" fmla="*/ 12 h 24"/>
                <a:gd name="T4" fmla="*/ 22 w 41"/>
                <a:gd name="T5" fmla="*/ 0 h 24"/>
                <a:gd name="T6" fmla="*/ 0 60000 65536"/>
                <a:gd name="T7" fmla="*/ 0 60000 65536"/>
                <a:gd name="T8" fmla="*/ 0 60000 65536"/>
                <a:gd name="T9" fmla="*/ 0 w 41"/>
                <a:gd name="T10" fmla="*/ 0 h 24"/>
                <a:gd name="T11" fmla="*/ 41 w 41"/>
                <a:gd name="T12" fmla="*/ 24 h 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Freeform 101"/>
            <p:cNvSpPr>
              <a:spLocks noChangeArrowheads="1"/>
            </p:cNvSpPr>
            <p:nvPr/>
          </p:nvSpPr>
          <p:spPr bwMode="auto">
            <a:xfrm>
              <a:off x="3053" y="1416"/>
              <a:ext cx="11" cy="14"/>
            </a:xfrm>
            <a:custGeom>
              <a:avLst/>
              <a:gdLst>
                <a:gd name="T0" fmla="*/ 7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7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Freeform 102"/>
            <p:cNvSpPr>
              <a:spLocks noChangeArrowheads="1"/>
            </p:cNvSpPr>
            <p:nvPr/>
          </p:nvSpPr>
          <p:spPr bwMode="auto">
            <a:xfrm>
              <a:off x="2976" y="1272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Freeform 103"/>
            <p:cNvSpPr>
              <a:spLocks noChangeArrowheads="1"/>
            </p:cNvSpPr>
            <p:nvPr/>
          </p:nvSpPr>
          <p:spPr bwMode="auto">
            <a:xfrm>
              <a:off x="3045" y="1204"/>
              <a:ext cx="12" cy="18"/>
            </a:xfrm>
            <a:custGeom>
              <a:avLst/>
              <a:gdLst>
                <a:gd name="T0" fmla="*/ 4 w 14"/>
                <a:gd name="T1" fmla="*/ 0 h 25"/>
                <a:gd name="T2" fmla="*/ 0 w 14"/>
                <a:gd name="T3" fmla="*/ 6 h 25"/>
                <a:gd name="T4" fmla="*/ 9 w 14"/>
                <a:gd name="T5" fmla="*/ 12 h 25"/>
                <a:gd name="T6" fmla="*/ 4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Freeform 104"/>
            <p:cNvSpPr>
              <a:spLocks noChangeArrowheads="1"/>
            </p:cNvSpPr>
            <p:nvPr/>
          </p:nvSpPr>
          <p:spPr bwMode="auto">
            <a:xfrm>
              <a:off x="3017" y="120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6 h 25"/>
                <a:gd name="T4" fmla="*/ 10 w 14"/>
                <a:gd name="T5" fmla="*/ 12 h 25"/>
                <a:gd name="T6" fmla="*/ 6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25"/>
                <a:gd name="T14" fmla="*/ 14 w 1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Freeform 105"/>
            <p:cNvSpPr>
              <a:spLocks noChangeArrowheads="1"/>
            </p:cNvSpPr>
            <p:nvPr/>
          </p:nvSpPr>
          <p:spPr bwMode="auto">
            <a:xfrm>
              <a:off x="3004" y="1224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Freeform 106"/>
            <p:cNvSpPr>
              <a:spLocks noChangeArrowheads="1"/>
            </p:cNvSpPr>
            <p:nvPr/>
          </p:nvSpPr>
          <p:spPr bwMode="auto">
            <a:xfrm>
              <a:off x="2976" y="1256"/>
              <a:ext cx="10" cy="14"/>
            </a:xfrm>
            <a:custGeom>
              <a:avLst/>
              <a:gdLst>
                <a:gd name="T0" fmla="*/ 6 w 13"/>
                <a:gd name="T1" fmla="*/ 3 h 20"/>
                <a:gd name="T2" fmla="*/ 1 w 13"/>
                <a:gd name="T3" fmla="*/ 6 h 20"/>
                <a:gd name="T4" fmla="*/ 5 w 13"/>
                <a:gd name="T5" fmla="*/ 10 h 20"/>
                <a:gd name="T6" fmla="*/ 6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Freeform 107"/>
            <p:cNvSpPr>
              <a:spLocks noChangeArrowheads="1"/>
            </p:cNvSpPr>
            <p:nvPr/>
          </p:nvSpPr>
          <p:spPr bwMode="auto">
            <a:xfrm>
              <a:off x="2997" y="1243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Freeform 108"/>
            <p:cNvSpPr>
              <a:spLocks noChangeArrowheads="1"/>
            </p:cNvSpPr>
            <p:nvPr/>
          </p:nvSpPr>
          <p:spPr bwMode="auto">
            <a:xfrm>
              <a:off x="2154" y="320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Freeform 109"/>
            <p:cNvSpPr>
              <a:spLocks noChangeArrowheads="1"/>
            </p:cNvSpPr>
            <p:nvPr/>
          </p:nvSpPr>
          <p:spPr bwMode="auto">
            <a:xfrm>
              <a:off x="2084" y="288"/>
              <a:ext cx="12" cy="14"/>
            </a:xfrm>
            <a:custGeom>
              <a:avLst/>
              <a:gdLst>
                <a:gd name="T0" fmla="*/ 8 w 13"/>
                <a:gd name="T1" fmla="*/ 3 h 20"/>
                <a:gd name="T2" fmla="*/ 1 w 13"/>
                <a:gd name="T3" fmla="*/ 6 h 20"/>
                <a:gd name="T4" fmla="*/ 7 w 13"/>
                <a:gd name="T5" fmla="*/ 10 h 20"/>
                <a:gd name="T6" fmla="*/ 8 w 13"/>
                <a:gd name="T7" fmla="*/ 3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20"/>
                <a:gd name="T14" fmla="*/ 13 w 1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Freeform 110"/>
            <p:cNvSpPr>
              <a:spLocks noChangeArrowheads="1"/>
            </p:cNvSpPr>
            <p:nvPr/>
          </p:nvSpPr>
          <p:spPr bwMode="auto">
            <a:xfrm>
              <a:off x="1810" y="85"/>
              <a:ext cx="2370" cy="1537"/>
            </a:xfrm>
            <a:custGeom>
              <a:avLst/>
              <a:gdLst>
                <a:gd name="T0" fmla="*/ 598 w 2060"/>
                <a:gd name="T1" fmla="*/ 570 h 1644"/>
                <a:gd name="T2" fmla="*/ 441 w 2060"/>
                <a:gd name="T3" fmla="*/ 520 h 1644"/>
                <a:gd name="T4" fmla="*/ 209 w 2060"/>
                <a:gd name="T5" fmla="*/ 564 h 1644"/>
                <a:gd name="T6" fmla="*/ 61 w 2060"/>
                <a:gd name="T7" fmla="*/ 664 h 1644"/>
                <a:gd name="T8" fmla="*/ 16 w 2060"/>
                <a:gd name="T9" fmla="*/ 823 h 1644"/>
                <a:gd name="T10" fmla="*/ 193 w 2060"/>
                <a:gd name="T11" fmla="*/ 926 h 1644"/>
                <a:gd name="T12" fmla="*/ 407 w 2060"/>
                <a:gd name="T13" fmla="*/ 910 h 1644"/>
                <a:gd name="T14" fmla="*/ 525 w 2060"/>
                <a:gd name="T15" fmla="*/ 995 h 1644"/>
                <a:gd name="T16" fmla="*/ 598 w 2060"/>
                <a:gd name="T17" fmla="*/ 1265 h 1644"/>
                <a:gd name="T18" fmla="*/ 658 w 2060"/>
                <a:gd name="T19" fmla="*/ 1423 h 1644"/>
                <a:gd name="T20" fmla="*/ 932 w 2060"/>
                <a:gd name="T21" fmla="*/ 1376 h 1644"/>
                <a:gd name="T22" fmla="*/ 1081 w 2060"/>
                <a:gd name="T23" fmla="*/ 1206 h 1644"/>
                <a:gd name="T24" fmla="*/ 1171 w 2060"/>
                <a:gd name="T25" fmla="*/ 1008 h 1644"/>
                <a:gd name="T26" fmla="*/ 1321 w 2060"/>
                <a:gd name="T27" fmla="*/ 873 h 1644"/>
                <a:gd name="T28" fmla="*/ 1054 w 2060"/>
                <a:gd name="T29" fmla="*/ 748 h 1644"/>
                <a:gd name="T30" fmla="*/ 1081 w 2060"/>
                <a:gd name="T31" fmla="*/ 716 h 1644"/>
                <a:gd name="T32" fmla="*/ 1328 w 2060"/>
                <a:gd name="T33" fmla="*/ 800 h 1644"/>
                <a:gd name="T34" fmla="*/ 1453 w 2060"/>
                <a:gd name="T35" fmla="*/ 692 h 1644"/>
                <a:gd name="T36" fmla="*/ 1384 w 2060"/>
                <a:gd name="T37" fmla="*/ 667 h 1644"/>
                <a:gd name="T38" fmla="*/ 1230 w 2060"/>
                <a:gd name="T39" fmla="*/ 625 h 1644"/>
                <a:gd name="T40" fmla="*/ 1511 w 2060"/>
                <a:gd name="T41" fmla="*/ 665 h 1644"/>
                <a:gd name="T42" fmla="*/ 1715 w 2060"/>
                <a:gd name="T43" fmla="*/ 745 h 1644"/>
                <a:gd name="T44" fmla="*/ 1818 w 2060"/>
                <a:gd name="T45" fmla="*/ 903 h 1644"/>
                <a:gd name="T46" fmla="*/ 2128 w 2060"/>
                <a:gd name="T47" fmla="*/ 740 h 1644"/>
                <a:gd name="T48" fmla="*/ 2255 w 2060"/>
                <a:gd name="T49" fmla="*/ 900 h 1644"/>
                <a:gd name="T50" fmla="*/ 2260 w 2060"/>
                <a:gd name="T51" fmla="*/ 764 h 1644"/>
                <a:gd name="T52" fmla="*/ 2329 w 2060"/>
                <a:gd name="T53" fmla="*/ 699 h 1644"/>
                <a:gd name="T54" fmla="*/ 2360 w 2060"/>
                <a:gd name="T55" fmla="*/ 476 h 1644"/>
                <a:gd name="T56" fmla="*/ 2414 w 2060"/>
                <a:gd name="T57" fmla="*/ 462 h 1644"/>
                <a:gd name="T58" fmla="*/ 2440 w 2060"/>
                <a:gd name="T59" fmla="*/ 373 h 1644"/>
                <a:gd name="T60" fmla="*/ 2390 w 2060"/>
                <a:gd name="T61" fmla="*/ 197 h 1644"/>
                <a:gd name="T62" fmla="*/ 2514 w 2060"/>
                <a:gd name="T63" fmla="*/ 94 h 1644"/>
                <a:gd name="T64" fmla="*/ 2577 w 2060"/>
                <a:gd name="T65" fmla="*/ 182 h 1644"/>
                <a:gd name="T66" fmla="*/ 2571 w 2060"/>
                <a:gd name="T67" fmla="*/ 108 h 1644"/>
                <a:gd name="T68" fmla="*/ 2614 w 2060"/>
                <a:gd name="T69" fmla="*/ 45 h 1644"/>
                <a:gd name="T70" fmla="*/ 2698 w 2060"/>
                <a:gd name="T71" fmla="*/ 0 h 1644"/>
                <a:gd name="T72" fmla="*/ 2409 w 2060"/>
                <a:gd name="T73" fmla="*/ 55 h 1644"/>
                <a:gd name="T74" fmla="*/ 2095 w 2060"/>
                <a:gd name="T75" fmla="*/ 73 h 1644"/>
                <a:gd name="T76" fmla="*/ 1786 w 2060"/>
                <a:gd name="T77" fmla="*/ 26 h 1644"/>
                <a:gd name="T78" fmla="*/ 1498 w 2060"/>
                <a:gd name="T79" fmla="*/ 57 h 1644"/>
                <a:gd name="T80" fmla="*/ 1377 w 2060"/>
                <a:gd name="T81" fmla="*/ 149 h 1644"/>
                <a:gd name="T82" fmla="*/ 1225 w 2060"/>
                <a:gd name="T83" fmla="*/ 120 h 1644"/>
                <a:gd name="T84" fmla="*/ 1003 w 2060"/>
                <a:gd name="T85" fmla="*/ 160 h 1644"/>
                <a:gd name="T86" fmla="*/ 882 w 2060"/>
                <a:gd name="T87" fmla="*/ 122 h 1644"/>
                <a:gd name="T88" fmla="*/ 482 w 2060"/>
                <a:gd name="T89" fmla="*/ 217 h 1644"/>
                <a:gd name="T90" fmla="*/ 709 w 2060"/>
                <a:gd name="T91" fmla="*/ 186 h 1644"/>
                <a:gd name="T92" fmla="*/ 844 w 2060"/>
                <a:gd name="T93" fmla="*/ 241 h 1644"/>
                <a:gd name="T94" fmla="*/ 587 w 2060"/>
                <a:gd name="T95" fmla="*/ 312 h 1644"/>
                <a:gd name="T96" fmla="*/ 364 w 2060"/>
                <a:gd name="T97" fmla="*/ 364 h 1644"/>
                <a:gd name="T98" fmla="*/ 221 w 2060"/>
                <a:gd name="T99" fmla="*/ 469 h 1644"/>
                <a:gd name="T100" fmla="*/ 375 w 2060"/>
                <a:gd name="T101" fmla="*/ 482 h 1644"/>
                <a:gd name="T102" fmla="*/ 504 w 2060"/>
                <a:gd name="T103" fmla="*/ 501 h 1644"/>
                <a:gd name="T104" fmla="*/ 652 w 2060"/>
                <a:gd name="T105" fmla="*/ 516 h 1644"/>
                <a:gd name="T106" fmla="*/ 644 w 2060"/>
                <a:gd name="T107" fmla="*/ 448 h 1644"/>
                <a:gd name="T108" fmla="*/ 783 w 2060"/>
                <a:gd name="T109" fmla="*/ 479 h 1644"/>
                <a:gd name="T110" fmla="*/ 908 w 2060"/>
                <a:gd name="T111" fmla="*/ 410 h 1644"/>
                <a:gd name="T112" fmla="*/ 1022 w 2060"/>
                <a:gd name="T113" fmla="*/ 420 h 1644"/>
                <a:gd name="T114" fmla="*/ 846 w 2060"/>
                <a:gd name="T115" fmla="*/ 523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060"/>
                <a:gd name="T175" fmla="*/ 0 h 1644"/>
                <a:gd name="T176" fmla="*/ 2060 w 2060"/>
                <a:gd name="T177" fmla="*/ 1644 h 164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0" name="平行四边形 13"/>
          <p:cNvSpPr>
            <a:spLocks noChangeArrowheads="1"/>
          </p:cNvSpPr>
          <p:nvPr/>
        </p:nvSpPr>
        <p:spPr bwMode="auto">
          <a:xfrm>
            <a:off x="96488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1B215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1" name="平行四边形 12"/>
          <p:cNvSpPr>
            <a:spLocks noChangeArrowheads="1"/>
          </p:cNvSpPr>
          <p:nvPr/>
        </p:nvSpPr>
        <p:spPr bwMode="auto">
          <a:xfrm>
            <a:off x="10779125" y="384175"/>
            <a:ext cx="1108075" cy="165100"/>
          </a:xfrm>
          <a:prstGeom prst="parallelogram">
            <a:avLst>
              <a:gd name="adj" fmla="val 2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21908" tIns="60955" rIns="121908" bIns="60955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4" name="矩形 18"/>
          <p:cNvSpPr>
            <a:spLocks noChangeArrowheads="1"/>
          </p:cNvSpPr>
          <p:nvPr/>
        </p:nvSpPr>
        <p:spPr bwMode="auto">
          <a:xfrm>
            <a:off x="711199" y="3212899"/>
            <a:ext cx="10780712" cy="214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4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expressed as a 320×243 matrix of intensity values.</a:t>
            </a:r>
            <a:endParaRPr kumimoji="0" lang="en-US" altLang="zh-CN" sz="240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value in the matrix is quantized to 8-bit grayscale (0–255,with 0 as black and 255 as white).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Each picture is translated into a stacked vector of length 77,760.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TextBox 1"/>
          <p:cNvSpPr>
            <a:spLocks noChangeArrowheads="1"/>
          </p:cNvSpPr>
          <p:nvPr/>
        </p:nvSpPr>
        <p:spPr bwMode="auto">
          <a:xfrm>
            <a:off x="579436" y="1695940"/>
            <a:ext cx="11044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this example, we apply PCA to a single face photographed under n=11 illuminations.</a:t>
            </a:r>
            <a:endParaRPr kumimoji="0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28" name="组合 29"/>
          <p:cNvGrpSpPr>
            <a:grpSpLocks/>
          </p:cNvGrpSpPr>
          <p:nvPr/>
        </p:nvGrpSpPr>
        <p:grpSpPr bwMode="auto">
          <a:xfrm>
            <a:off x="855882" y="2892838"/>
            <a:ext cx="3627437" cy="71438"/>
            <a:chOff x="0" y="0"/>
            <a:chExt cx="3627679" cy="72000"/>
          </a:xfrm>
        </p:grpSpPr>
        <p:sp>
          <p:nvSpPr>
            <p:cNvPr id="5129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67" y="4935254"/>
            <a:ext cx="723302" cy="12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3" y="4235985"/>
            <a:ext cx="11695277" cy="140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文本框 7"/>
          <p:cNvSpPr txBox="1"/>
          <p:nvPr/>
        </p:nvSpPr>
        <p:spPr>
          <a:xfrm>
            <a:off x="496723" y="1527059"/>
            <a:ext cx="109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need to read load the data in our workspace.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 to set the path.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 the data requires special technique.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29"/>
          <p:cNvGrpSpPr>
            <a:grpSpLocks/>
          </p:cNvGrpSpPr>
          <p:nvPr/>
        </p:nvGrpSpPr>
        <p:grpSpPr bwMode="auto">
          <a:xfrm>
            <a:off x="496723" y="3880917"/>
            <a:ext cx="3627437" cy="71438"/>
            <a:chOff x="0" y="0"/>
            <a:chExt cx="3627679" cy="72000"/>
          </a:xfrm>
        </p:grpSpPr>
        <p:sp>
          <p:nvSpPr>
            <p:cNvPr id="11" name="直接连接符 26"/>
            <p:cNvSpPr>
              <a:spLocks noChangeShapeType="1"/>
            </p:cNvSpPr>
            <p:nvPr/>
          </p:nvSpPr>
          <p:spPr bwMode="auto">
            <a:xfrm>
              <a:off x="27679" y="36000"/>
              <a:ext cx="3600000" cy="1"/>
            </a:xfrm>
            <a:prstGeom prst="line">
              <a:avLst/>
            </a:prstGeom>
            <a:noFill/>
            <a:ln w="6350">
              <a:solidFill>
                <a:srgbClr val="FF93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27"/>
            <p:cNvSpPr>
              <a:spLocks noChangeArrowheads="1"/>
            </p:cNvSpPr>
            <p:nvPr/>
          </p:nvSpPr>
          <p:spPr bwMode="auto">
            <a:xfrm>
              <a:off x="0" y="0"/>
              <a:ext cx="72000" cy="72000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0450" y="1513296"/>
            <a:ext cx="114745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 order to read the data, we need a package bmp, which is design for reading picture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Every picture consist of a matrix with dimension 243*320*3.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rgbClr val="595959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 read 11 pictures and we only use one layer of every picture.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We unstack the into one matrix with dimension 11*77760.</a:t>
            </a: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1443" y="1287679"/>
            <a:ext cx="9652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the data and see the dimension of the data.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7" y="1809967"/>
            <a:ext cx="10887075" cy="4468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8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4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546" y="1610512"/>
            <a:ext cx="1169025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face recognition, the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average”face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important.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is the columns means of the matrix.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show the average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  picture in the next.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show translate the matrix into a picture require the another R package named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pixmap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41" y="5157756"/>
            <a:ext cx="93345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8" y="2276768"/>
            <a:ext cx="10985500" cy="3422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5882" y="1497423"/>
            <a:ext cx="67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Following code.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 Introduction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3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3674" y="1646238"/>
            <a:ext cx="4591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“ghostly” face.</a:t>
            </a:r>
            <a:endParaRPr lang="zh-CN" altLang="en-US" sz="4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3" y="1294955"/>
            <a:ext cx="6628242" cy="4881328"/>
          </a:xfrm>
          <a:prstGeom prst="rect">
            <a:avLst/>
          </a:prstGeom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TextBox 8"/>
          <p:cNvSpPr>
            <a:spLocks noChangeArrowheads="1"/>
          </p:cNvSpPr>
          <p:nvPr/>
        </p:nvSpPr>
        <p:spPr bwMode="auto">
          <a:xfrm>
            <a:off x="753402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04" y="4931700"/>
            <a:ext cx="1244583" cy="124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8600" y="1551137"/>
            <a:ext cx="1072472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we deal with the matrix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Firstly, we center the matrix by columns 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Secondly, we calculate the correlation matrix, whose dimension is 11*11.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Thirdly, we calculate the eigenvalues and eigenvectors.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55882" y="302091"/>
            <a:ext cx="59692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711199" y="6211669"/>
            <a:ext cx="496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Arial Rounded MT Bold" panose="020F070403050403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Theory</a:t>
            </a:r>
            <a:endParaRPr kumimoji="0" lang="zh-CN" altLang="zh-CN" sz="3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Rounded MT Bold" panose="020F070403050403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383" y="5102702"/>
            <a:ext cx="1108967" cy="110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312</Words>
  <Application>Microsoft Office PowerPoint</Application>
  <PresentationFormat>宽屏</PresentationFormat>
  <Paragraphs>55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Microsoft JhengHei UI Light</vt:lpstr>
      <vt:lpstr>等线</vt:lpstr>
      <vt:lpstr>等线 Light</vt:lpstr>
      <vt:lpstr>方正兰亭黑_GBK</vt:lpstr>
      <vt:lpstr>宋体</vt:lpstr>
      <vt:lpstr>微软雅黑</vt:lpstr>
      <vt:lpstr>Arial</vt:lpstr>
      <vt:lpstr>Arial Rounded MT Bold</vt:lpstr>
      <vt:lpstr>Berlin Sans FB Demi</vt:lpstr>
      <vt:lpstr>Calibri</vt:lpstr>
      <vt:lpstr>Calibri Light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jsysley Harlem</dc:creator>
  <cp:lastModifiedBy>jsysley Harlem</cp:lastModifiedBy>
  <cp:revision>28</cp:revision>
  <dcterms:created xsi:type="dcterms:W3CDTF">2017-04-04T15:00:18Z</dcterms:created>
  <dcterms:modified xsi:type="dcterms:W3CDTF">2017-04-20T00:50:04Z</dcterms:modified>
</cp:coreProperties>
</file>