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E7A60CD-F625-4B85-B575-77AEFF53CC71}" type="slidenum">
              <a:rPr b="0" lang="en-A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Parameterized Tests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080000" y="2377080"/>
            <a:ext cx="2826360" cy="862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112000" y="1848600"/>
            <a:ext cx="1944000" cy="8874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232000" y="4032000"/>
            <a:ext cx="2295000" cy="14284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7277760" y="3168000"/>
            <a:ext cx="1146240" cy="1146240"/>
          </a:xfrm>
          <a:prstGeom prst="rect">
            <a:avLst/>
          </a:prstGeom>
          <a:ln>
            <a:noFill/>
          </a:ln>
        </p:spPr>
      </p:pic>
      <p:sp>
        <p:nvSpPr>
          <p:cNvPr id="44" name="TextShape 2"/>
          <p:cNvSpPr txBox="1"/>
          <p:nvPr/>
        </p:nvSpPr>
        <p:spPr>
          <a:xfrm>
            <a:off x="5237280" y="3845880"/>
            <a:ext cx="131472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Spock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>
            <a:off x="4608000" y="5184000"/>
            <a:ext cx="1536120" cy="15361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>
            <a:off x="839160" y="5519880"/>
            <a:ext cx="1536840" cy="146412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>
            <a:off x="7010280" y="5328000"/>
            <a:ext cx="2277720" cy="128124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problem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Trying to apply a hardcoded solution to a combinatoric environment.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Readability of tests.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Separation of what we are testing.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general approach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176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testSum_positive()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calculator.sum(1, 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testSum_negative()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calculator.sim(1, -1);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Line 3"/>
          <p:cNvSpPr/>
          <p:nvPr/>
        </p:nvSpPr>
        <p:spPr>
          <a:xfrm>
            <a:off x="4320000" y="3888000"/>
            <a:ext cx="108000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4"/>
          <p:cNvSpPr txBox="1"/>
          <p:nvPr/>
        </p:nvSpPr>
        <p:spPr>
          <a:xfrm>
            <a:off x="5760000" y="1763640"/>
            <a:ext cx="3526560" cy="432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@Nested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class SumTest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positive()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calculator.sum(1, 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negative()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calculator.sim(1, -1);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Taking it a step further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77440" y="1677600"/>
            <a:ext cx="3526560" cy="5594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@Nested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class SumTest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positive()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calculator.sum(1, 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negative()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calculator.sim(1, -1);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Line 3"/>
          <p:cNvSpPr/>
          <p:nvPr/>
        </p:nvSpPr>
        <p:spPr>
          <a:xfrm>
            <a:off x="4536000" y="3888000"/>
            <a:ext cx="108000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Shape 4"/>
          <p:cNvSpPr txBox="1"/>
          <p:nvPr/>
        </p:nvSpPr>
        <p:spPr>
          <a:xfrm>
            <a:off x="6078600" y="1676160"/>
            <a:ext cx="3281400" cy="516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/** {@link Calculator#sum} */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@Nested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@DisplayName(“Adding numbers”)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class SumTest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@DisplayName(“Adding positive”)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positive()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calculator.sum(1, 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@DisplayName(“Adding negative”)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negative() {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calculator.sim(1, -1);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38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good but...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already getting long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the most basic calculators will have many functions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Line 3"/>
          <p:cNvSpPr/>
          <p:nvPr/>
        </p:nvSpPr>
        <p:spPr>
          <a:xfrm flipV="1">
            <a:off x="5184000" y="4896000"/>
            <a:ext cx="216000" cy="720000"/>
          </a:xfrm>
          <a:prstGeom prst="line">
            <a:avLst/>
          </a:prstGeom>
          <a:ln>
            <a:solidFill>
              <a:srgbClr val="ffcc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TextShape 4"/>
          <p:cNvSpPr txBox="1"/>
          <p:nvPr/>
        </p:nvSpPr>
        <p:spPr>
          <a:xfrm>
            <a:off x="3144960" y="5661720"/>
            <a:ext cx="4343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AU" sz="1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reduce this value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5"/>
          <p:cNvSpPr txBox="1"/>
          <p:nvPr/>
        </p:nvSpPr>
        <p:spPr>
          <a:xfrm>
            <a:off x="3103560" y="4549680"/>
            <a:ext cx="4388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 n→∞  tests(n, cases) = avg(cases) * n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TextShape 6"/>
          <p:cNvSpPr txBox="1"/>
          <p:nvPr/>
        </p:nvSpPr>
        <p:spPr>
          <a:xfrm>
            <a:off x="7056000" y="5184000"/>
            <a:ext cx="272592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= number of methods</a:t>
            </a: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cases = number of cases</a:t>
            </a:r>
            <a:endParaRPr b="0" lang="en-AU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Introducing @ParameterizedTest</a:t>
            </a:r>
            <a:endParaRPr b="0" lang="en-AU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360000" y="1831680"/>
            <a:ext cx="3718800" cy="594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/** {@link Calculator#sum} */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@Nested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@DisplayName(“Adding numbers”)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class SumTest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@DisplayName(“Adding positive”)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positive()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calculator.sum(1, 1);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@Test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@DisplayName(“Adding negative”)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negative()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calculator.sim(1, -1);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asserts...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Line 3"/>
          <p:cNvSpPr/>
          <p:nvPr/>
        </p:nvSpPr>
        <p:spPr>
          <a:xfrm>
            <a:off x="3672000" y="4032000"/>
            <a:ext cx="792000" cy="0"/>
          </a:xfrm>
          <a:prstGeom prst="line">
            <a:avLst/>
          </a:prstGeom>
          <a:ln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4"/>
          <p:cNvSpPr txBox="1"/>
          <p:nvPr/>
        </p:nvSpPr>
        <p:spPr>
          <a:xfrm>
            <a:off x="4896000" y="1856880"/>
            <a:ext cx="4202280" cy="498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CalculatorTest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private Calculator calculator;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void setUp()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 = new Calculator();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calculator.set….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/** {@link Calculator#sum} */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@Nested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@DisplayName(“Adding numbers”)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class SumTest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@ParameterizedTest(name = “{0} + {1} = {2}”)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@CsvSource({“1, 1, 2”, “-1, -1, -2”})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void sum(int x, int y, int expectedResult) {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int result = calculator.sum(x, y);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assertEquals(expectedResult, result);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}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AU" sz="11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AU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2018-11-20T22:21:59Z</dcterms:created>
  <dc:creator/>
  <dc:description/>
  <dc:language>en-AU</dc:language>
  <cp:lastModifiedBy/>
  <dcterms:modified xsi:type="dcterms:W3CDTF">2018-11-21T15:56:33Z</dcterms:modified>
  <cp:revision>8</cp:revision>
  <dc:subject/>
  <dc:title/>
</cp:coreProperties>
</file>