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92596-1A4E-4B7B-A4D5-5A30EF3B3D74}" v="30" dt="2022-02-17T15:34:39.880"/>
    <p1510:client id="{B35E1261-5572-4CBE-B43B-B194496938ED}" v="1788" dt="2022-02-16T16:24:11.741"/>
    <p1510:client id="{B8E68F20-D54B-402E-BF44-B9824337FD01}" v="178" dt="2022-02-16T19:45:2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todd" userId="a1c66391372106fe" providerId="Windows Live" clId="Web-{B35E1261-5572-4CBE-B43B-B194496938ED}"/>
    <pc:docChg chg="addSld delSld modSld">
      <pc:chgData name="jonathan todd" userId="a1c66391372106fe" providerId="Windows Live" clId="Web-{B35E1261-5572-4CBE-B43B-B194496938ED}" dt="2022-02-16T16:24:11.694" v="1727" actId="20577"/>
      <pc:docMkLst>
        <pc:docMk/>
      </pc:docMkLst>
      <pc:sldChg chg="addSp delSp modSp">
        <pc:chgData name="jonathan todd" userId="a1c66391372106fe" providerId="Windows Live" clId="Web-{B35E1261-5572-4CBE-B43B-B194496938ED}" dt="2022-02-16T15:49:09.070" v="641" actId="20577"/>
        <pc:sldMkLst>
          <pc:docMk/>
          <pc:sldMk cId="109857222" sldId="256"/>
        </pc:sldMkLst>
        <pc:spChg chg="mod">
          <ac:chgData name="jonathan todd" userId="a1c66391372106fe" providerId="Windows Live" clId="Web-{B35E1261-5572-4CBE-B43B-B194496938ED}" dt="2022-02-16T15:35:13.074" v="45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nathan todd" userId="a1c66391372106fe" providerId="Windows Live" clId="Web-{B35E1261-5572-4CBE-B43B-B194496938ED}" dt="2022-02-16T15:35:18.308" v="452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nathan todd" userId="a1c66391372106fe" providerId="Windows Live" clId="Web-{B35E1261-5572-4CBE-B43B-B194496938ED}" dt="2022-02-16T15:47:19.396" v="624" actId="1076"/>
          <ac:spMkLst>
            <pc:docMk/>
            <pc:sldMk cId="109857222" sldId="256"/>
            <ac:spMk id="14" creationId="{49A761B8-D383-49FB-993B-7F7EA83ACA64}"/>
          </ac:spMkLst>
        </pc:spChg>
        <pc:spChg chg="add mod">
          <ac:chgData name="jonathan todd" userId="a1c66391372106fe" providerId="Windows Live" clId="Web-{B35E1261-5572-4CBE-B43B-B194496938ED}" dt="2022-02-16T15:49:09.070" v="641" actId="20577"/>
          <ac:spMkLst>
            <pc:docMk/>
            <pc:sldMk cId="109857222" sldId="256"/>
            <ac:spMk id="19" creationId="{5BD8CEE8-0BC3-4778-AA55-463CFAD63F82}"/>
          </ac:spMkLst>
        </pc:spChg>
        <pc:inkChg chg="add del">
          <ac:chgData name="jonathan todd" userId="a1c66391372106fe" providerId="Windows Live" clId="Web-{B35E1261-5572-4CBE-B43B-B194496938ED}" dt="2022-02-16T15:35:40.996" v="456"/>
          <ac:inkMkLst>
            <pc:docMk/>
            <pc:sldMk cId="109857222" sldId="256"/>
            <ac:inkMk id="4" creationId="{0151EFE9-5401-47D9-A8C5-FA74C5F3876D}"/>
          </ac:inkMkLst>
        </pc:inkChg>
        <pc:inkChg chg="add del">
          <ac:chgData name="jonathan todd" userId="a1c66391372106fe" providerId="Windows Live" clId="Web-{B35E1261-5572-4CBE-B43B-B194496938ED}" dt="2022-02-16T15:35:40.418" v="455"/>
          <ac:inkMkLst>
            <pc:docMk/>
            <pc:sldMk cId="109857222" sldId="256"/>
            <ac:inkMk id="5" creationId="{B37BA28B-5BD8-433A-9A52-A88D5AB0F546}"/>
          </ac:inkMkLst>
        </pc:inkChg>
        <pc:inkChg chg="add del">
          <ac:chgData name="jonathan todd" userId="a1c66391372106fe" providerId="Windows Live" clId="Web-{B35E1261-5572-4CBE-B43B-B194496938ED}" dt="2022-02-16T15:35:43.340" v="458"/>
          <ac:inkMkLst>
            <pc:docMk/>
            <pc:sldMk cId="109857222" sldId="256"/>
            <ac:inkMk id="6" creationId="{935A9BF9-CA16-44A3-B356-8D112145CC6E}"/>
          </ac:inkMkLst>
        </pc:inkChg>
        <pc:inkChg chg="add del">
          <ac:chgData name="jonathan todd" userId="a1c66391372106fe" providerId="Windows Live" clId="Web-{B35E1261-5572-4CBE-B43B-B194496938ED}" dt="2022-02-16T15:35:47.840" v="460"/>
          <ac:inkMkLst>
            <pc:docMk/>
            <pc:sldMk cId="109857222" sldId="256"/>
            <ac:inkMk id="7" creationId="{86F31407-8DAF-42AF-A101-6E431EBA0426}"/>
          </ac:inkMkLst>
        </pc:inkChg>
        <pc:inkChg chg="add del">
          <ac:chgData name="jonathan todd" userId="a1c66391372106fe" providerId="Windows Live" clId="Web-{B35E1261-5572-4CBE-B43B-B194496938ED}" dt="2022-02-16T15:35:50.715" v="462"/>
          <ac:inkMkLst>
            <pc:docMk/>
            <pc:sldMk cId="109857222" sldId="256"/>
            <ac:inkMk id="8" creationId="{5CF8D6BB-7789-41BF-B82C-8089610A75B4}"/>
          </ac:inkMkLst>
        </pc:inkChg>
        <pc:inkChg chg="add">
          <ac:chgData name="jonathan todd" userId="a1c66391372106fe" providerId="Windows Live" clId="Web-{B35E1261-5572-4CBE-B43B-B194496938ED}" dt="2022-02-16T15:35:52.059" v="463"/>
          <ac:inkMkLst>
            <pc:docMk/>
            <pc:sldMk cId="109857222" sldId="256"/>
            <ac:inkMk id="9" creationId="{A295C97A-CC2B-472F-83B5-52DCC12B736F}"/>
          </ac:inkMkLst>
        </pc:inkChg>
        <pc:inkChg chg="add">
          <ac:chgData name="jonathan todd" userId="a1c66391372106fe" providerId="Windows Live" clId="Web-{B35E1261-5572-4CBE-B43B-B194496938ED}" dt="2022-02-16T15:35:52.856" v="464"/>
          <ac:inkMkLst>
            <pc:docMk/>
            <pc:sldMk cId="109857222" sldId="256"/>
            <ac:inkMk id="10" creationId="{89B69148-236E-4AAD-BF7F-1B9D63A86F6E}"/>
          </ac:inkMkLst>
        </pc:inkChg>
        <pc:inkChg chg="add del">
          <ac:chgData name="jonathan todd" userId="a1c66391372106fe" providerId="Windows Live" clId="Web-{B35E1261-5572-4CBE-B43B-B194496938ED}" dt="2022-02-16T15:35:57.746" v="466"/>
          <ac:inkMkLst>
            <pc:docMk/>
            <pc:sldMk cId="109857222" sldId="256"/>
            <ac:inkMk id="11" creationId="{06723D1B-EBF0-48E4-BED6-BCC8B9DC8928}"/>
          </ac:inkMkLst>
        </pc:inkChg>
        <pc:inkChg chg="add del">
          <ac:chgData name="jonathan todd" userId="a1c66391372106fe" providerId="Windows Live" clId="Web-{B35E1261-5572-4CBE-B43B-B194496938ED}" dt="2022-02-16T15:36:01.793" v="468"/>
          <ac:inkMkLst>
            <pc:docMk/>
            <pc:sldMk cId="109857222" sldId="256"/>
            <ac:inkMk id="12" creationId="{6EC9503B-90D2-406D-B001-3D68406B6565}"/>
          </ac:inkMkLst>
        </pc:inkChg>
        <pc:inkChg chg="add del">
          <ac:chgData name="jonathan todd" userId="a1c66391372106fe" providerId="Windows Live" clId="Web-{B35E1261-5572-4CBE-B43B-B194496938ED}" dt="2022-02-16T15:36:05.496" v="470"/>
          <ac:inkMkLst>
            <pc:docMk/>
            <pc:sldMk cId="109857222" sldId="256"/>
            <ac:inkMk id="13" creationId="{A648F1A9-CEFC-4D81-ABCD-2E96DDEC3B6A}"/>
          </ac:inkMkLst>
        </pc:inkChg>
        <pc:inkChg chg="add del">
          <ac:chgData name="jonathan todd" userId="a1c66391372106fe" providerId="Windows Live" clId="Web-{B35E1261-5572-4CBE-B43B-B194496938ED}" dt="2022-02-16T15:36:23.934" v="477"/>
          <ac:inkMkLst>
            <pc:docMk/>
            <pc:sldMk cId="109857222" sldId="256"/>
            <ac:inkMk id="15" creationId="{2163B501-ACA2-4CBA-9587-2E53AF058B92}"/>
          </ac:inkMkLst>
        </pc:inkChg>
        <pc:inkChg chg="add del">
          <ac:chgData name="jonathan todd" userId="a1c66391372106fe" providerId="Windows Live" clId="Web-{B35E1261-5572-4CBE-B43B-B194496938ED}" dt="2022-02-16T15:36:23.934" v="476"/>
          <ac:inkMkLst>
            <pc:docMk/>
            <pc:sldMk cId="109857222" sldId="256"/>
            <ac:inkMk id="16" creationId="{7ECD3967-1941-4D4A-9563-E24B65546F34}"/>
          </ac:inkMkLst>
        </pc:inkChg>
        <pc:inkChg chg="add del">
          <ac:chgData name="jonathan todd" userId="a1c66391372106fe" providerId="Windows Live" clId="Web-{B35E1261-5572-4CBE-B43B-B194496938ED}" dt="2022-02-16T15:36:23.590" v="475"/>
          <ac:inkMkLst>
            <pc:docMk/>
            <pc:sldMk cId="109857222" sldId="256"/>
            <ac:inkMk id="17" creationId="{8D331F2C-7425-426F-A30A-3501A74E0C46}"/>
          </ac:inkMkLst>
        </pc:inkChg>
      </pc:sldChg>
      <pc:sldChg chg="modSp new add del">
        <pc:chgData name="jonathan todd" userId="a1c66391372106fe" providerId="Windows Live" clId="Web-{B35E1261-5572-4CBE-B43B-B194496938ED}" dt="2022-02-16T16:12:22.449" v="1425" actId="20577"/>
        <pc:sldMkLst>
          <pc:docMk/>
          <pc:sldMk cId="1013444071" sldId="257"/>
        </pc:sldMkLst>
        <pc:spChg chg="mod">
          <ac:chgData name="jonathan todd" userId="a1c66391372106fe" providerId="Windows Live" clId="Web-{B35E1261-5572-4CBE-B43B-B194496938ED}" dt="2022-02-16T15:43:49.315" v="538" actId="20577"/>
          <ac:spMkLst>
            <pc:docMk/>
            <pc:sldMk cId="1013444071" sldId="257"/>
            <ac:spMk id="2" creationId="{E82FDB8B-0754-4086-B0BA-6F7E1090A25A}"/>
          </ac:spMkLst>
        </pc:spChg>
        <pc:spChg chg="mod">
          <ac:chgData name="jonathan todd" userId="a1c66391372106fe" providerId="Windows Live" clId="Web-{B35E1261-5572-4CBE-B43B-B194496938ED}" dt="2022-02-16T16:12:22.449" v="1425" actId="20577"/>
          <ac:spMkLst>
            <pc:docMk/>
            <pc:sldMk cId="1013444071" sldId="257"/>
            <ac:spMk id="3" creationId="{7EA57586-E5B6-4720-B17E-822D66C7AE7B}"/>
          </ac:spMkLst>
        </pc:spChg>
      </pc:sldChg>
      <pc:sldChg chg="modSp new">
        <pc:chgData name="jonathan todd" userId="a1c66391372106fe" providerId="Windows Live" clId="Web-{B35E1261-5572-4CBE-B43B-B194496938ED}" dt="2022-02-16T16:17:30.375" v="1497" actId="20577"/>
        <pc:sldMkLst>
          <pc:docMk/>
          <pc:sldMk cId="328605374" sldId="258"/>
        </pc:sldMkLst>
        <pc:spChg chg="mod">
          <ac:chgData name="jonathan todd" userId="a1c66391372106fe" providerId="Windows Live" clId="Web-{B35E1261-5572-4CBE-B43B-B194496938ED}" dt="2022-02-16T15:44:30.628" v="567" actId="20577"/>
          <ac:spMkLst>
            <pc:docMk/>
            <pc:sldMk cId="328605374" sldId="258"/>
            <ac:spMk id="2" creationId="{730DF596-1C6F-409A-BD05-4ABCA8140C00}"/>
          </ac:spMkLst>
        </pc:spChg>
        <pc:spChg chg="mod">
          <ac:chgData name="jonathan todd" userId="a1c66391372106fe" providerId="Windows Live" clId="Web-{B35E1261-5572-4CBE-B43B-B194496938ED}" dt="2022-02-16T16:17:30.375" v="1497" actId="20577"/>
          <ac:spMkLst>
            <pc:docMk/>
            <pc:sldMk cId="328605374" sldId="258"/>
            <ac:spMk id="3" creationId="{2C9829FE-B515-4D09-985D-8F80D935BD14}"/>
          </ac:spMkLst>
        </pc:spChg>
      </pc:sldChg>
      <pc:sldChg chg="modSp new">
        <pc:chgData name="jonathan todd" userId="a1c66391372106fe" providerId="Windows Live" clId="Web-{B35E1261-5572-4CBE-B43B-B194496938ED}" dt="2022-02-16T16:02:14.237" v="981" actId="20577"/>
        <pc:sldMkLst>
          <pc:docMk/>
          <pc:sldMk cId="3444542778" sldId="259"/>
        </pc:sldMkLst>
        <pc:spChg chg="mod">
          <ac:chgData name="jonathan todd" userId="a1c66391372106fe" providerId="Windows Live" clId="Web-{B35E1261-5572-4CBE-B43B-B194496938ED}" dt="2022-02-16T16:02:14.237" v="981" actId="20577"/>
          <ac:spMkLst>
            <pc:docMk/>
            <pc:sldMk cId="3444542778" sldId="259"/>
            <ac:spMk id="2" creationId="{AA99FB3D-1E7E-469E-8785-35E89414C395}"/>
          </ac:spMkLst>
        </pc:spChg>
        <pc:spChg chg="mod">
          <ac:chgData name="jonathan todd" userId="a1c66391372106fe" providerId="Windows Live" clId="Web-{B35E1261-5572-4CBE-B43B-B194496938ED}" dt="2022-02-16T16:02:00.409" v="976" actId="20577"/>
          <ac:spMkLst>
            <pc:docMk/>
            <pc:sldMk cId="3444542778" sldId="259"/>
            <ac:spMk id="3" creationId="{43DE5EC6-9C7D-4D7F-B2AD-B38CBE7B8040}"/>
          </ac:spMkLst>
        </pc:spChg>
      </pc:sldChg>
      <pc:sldChg chg="addSp delSp modSp new">
        <pc:chgData name="jonathan todd" userId="a1c66391372106fe" providerId="Windows Live" clId="Web-{B35E1261-5572-4CBE-B43B-B194496938ED}" dt="2022-02-16T16:07:39.320" v="1219" actId="20577"/>
        <pc:sldMkLst>
          <pc:docMk/>
          <pc:sldMk cId="630495099" sldId="260"/>
        </pc:sldMkLst>
        <pc:spChg chg="del">
          <ac:chgData name="jonathan todd" userId="a1c66391372106fe" providerId="Windows Live" clId="Web-{B35E1261-5572-4CBE-B43B-B194496938ED}" dt="2022-02-16T16:02:27.066" v="983"/>
          <ac:spMkLst>
            <pc:docMk/>
            <pc:sldMk cId="630495099" sldId="260"/>
            <ac:spMk id="2" creationId="{A3E5B633-A5C3-45C6-B8A3-C9FA4BCA4C4D}"/>
          </ac:spMkLst>
        </pc:spChg>
        <pc:spChg chg="mod">
          <ac:chgData name="jonathan todd" userId="a1c66391372106fe" providerId="Windows Live" clId="Web-{B35E1261-5572-4CBE-B43B-B194496938ED}" dt="2022-02-16T16:07:39.320" v="1219" actId="20577"/>
          <ac:spMkLst>
            <pc:docMk/>
            <pc:sldMk cId="630495099" sldId="260"/>
            <ac:spMk id="3" creationId="{E7499D74-4440-46CD-961E-632F829FFA1F}"/>
          </ac:spMkLst>
        </pc:spChg>
        <pc:spChg chg="add mod">
          <ac:chgData name="jonathan todd" userId="a1c66391372106fe" providerId="Windows Live" clId="Web-{B35E1261-5572-4CBE-B43B-B194496938ED}" dt="2022-02-16T16:02:36.316" v="984"/>
          <ac:spMkLst>
            <pc:docMk/>
            <pc:sldMk cId="630495099" sldId="260"/>
            <ac:spMk id="5" creationId="{FC0D753B-9A8F-4106-AF8C-B06F5FDD1078}"/>
          </ac:spMkLst>
        </pc:spChg>
      </pc:sldChg>
      <pc:sldChg chg="modSp new">
        <pc:chgData name="jonathan todd" userId="a1c66391372106fe" providerId="Windows Live" clId="Web-{B35E1261-5572-4CBE-B43B-B194496938ED}" dt="2022-02-16T16:12:06.418" v="1420" actId="20577"/>
        <pc:sldMkLst>
          <pc:docMk/>
          <pc:sldMk cId="2018814768" sldId="261"/>
        </pc:sldMkLst>
        <pc:spChg chg="mod">
          <ac:chgData name="jonathan todd" userId="a1c66391372106fe" providerId="Windows Live" clId="Web-{B35E1261-5572-4CBE-B43B-B194496938ED}" dt="2022-02-16T16:07:42.539" v="1221" actId="20577"/>
          <ac:spMkLst>
            <pc:docMk/>
            <pc:sldMk cId="2018814768" sldId="261"/>
            <ac:spMk id="2" creationId="{2A724176-2660-4832-B61F-452572C7DE3C}"/>
          </ac:spMkLst>
        </pc:spChg>
        <pc:spChg chg="mod">
          <ac:chgData name="jonathan todd" userId="a1c66391372106fe" providerId="Windows Live" clId="Web-{B35E1261-5572-4CBE-B43B-B194496938ED}" dt="2022-02-16T16:12:06.418" v="1420" actId="20577"/>
          <ac:spMkLst>
            <pc:docMk/>
            <pc:sldMk cId="2018814768" sldId="261"/>
            <ac:spMk id="3" creationId="{3ACF51B8-E986-4102-93F4-044475727400}"/>
          </ac:spMkLst>
        </pc:spChg>
      </pc:sldChg>
      <pc:sldChg chg="modSp new">
        <pc:chgData name="jonathan todd" userId="a1c66391372106fe" providerId="Windows Live" clId="Web-{B35E1261-5572-4CBE-B43B-B194496938ED}" dt="2022-02-16T16:24:01.818" v="1722" actId="20577"/>
        <pc:sldMkLst>
          <pc:docMk/>
          <pc:sldMk cId="2389364635" sldId="262"/>
        </pc:sldMkLst>
        <pc:spChg chg="mod">
          <ac:chgData name="jonathan todd" userId="a1c66391372106fe" providerId="Windows Live" clId="Web-{B35E1261-5572-4CBE-B43B-B194496938ED}" dt="2022-02-16T16:17:52.188" v="1515" actId="20577"/>
          <ac:spMkLst>
            <pc:docMk/>
            <pc:sldMk cId="2389364635" sldId="262"/>
            <ac:spMk id="2" creationId="{E24FB853-DB7C-4A81-B270-1800B6A5D658}"/>
          </ac:spMkLst>
        </pc:spChg>
        <pc:spChg chg="mod">
          <ac:chgData name="jonathan todd" userId="a1c66391372106fe" providerId="Windows Live" clId="Web-{B35E1261-5572-4CBE-B43B-B194496938ED}" dt="2022-02-16T16:24:01.818" v="1722" actId="20577"/>
          <ac:spMkLst>
            <pc:docMk/>
            <pc:sldMk cId="2389364635" sldId="262"/>
            <ac:spMk id="3" creationId="{4218A1E9-8C63-40DE-B003-96693546195D}"/>
          </ac:spMkLst>
        </pc:spChg>
      </pc:sldChg>
      <pc:sldChg chg="modSp new">
        <pc:chgData name="jonathan todd" userId="a1c66391372106fe" providerId="Windows Live" clId="Web-{B35E1261-5572-4CBE-B43B-B194496938ED}" dt="2022-02-16T16:24:11.694" v="1727" actId="20577"/>
        <pc:sldMkLst>
          <pc:docMk/>
          <pc:sldMk cId="2639941569" sldId="263"/>
        </pc:sldMkLst>
        <pc:spChg chg="mod">
          <ac:chgData name="jonathan todd" userId="a1c66391372106fe" providerId="Windows Live" clId="Web-{B35E1261-5572-4CBE-B43B-B194496938ED}" dt="2022-02-16T16:24:11.694" v="1727" actId="20577"/>
          <ac:spMkLst>
            <pc:docMk/>
            <pc:sldMk cId="2639941569" sldId="263"/>
            <ac:spMk id="2" creationId="{366469A6-7E3C-47C7-8715-BE569E890093}"/>
          </ac:spMkLst>
        </pc:spChg>
        <pc:spChg chg="mod">
          <ac:chgData name="jonathan todd" userId="a1c66391372106fe" providerId="Windows Live" clId="Web-{B35E1261-5572-4CBE-B43B-B194496938ED}" dt="2022-02-16T16:24:06.131" v="1725" actId="20577"/>
          <ac:spMkLst>
            <pc:docMk/>
            <pc:sldMk cId="2639941569" sldId="263"/>
            <ac:spMk id="3" creationId="{3C8E99F6-6B25-41D8-A67F-46A33D693EE1}"/>
          </ac:spMkLst>
        </pc:spChg>
      </pc:sldChg>
    </pc:docChg>
  </pc:docChgLst>
  <pc:docChgLst>
    <pc:chgData name="jonathan todd" userId="a1c66391372106fe" providerId="Windows Live" clId="Web-{B8E68F20-D54B-402E-BF44-B9824337FD01}"/>
    <pc:docChg chg="modSld">
      <pc:chgData name="jonathan todd" userId="a1c66391372106fe" providerId="Windows Live" clId="Web-{B8E68F20-D54B-402E-BF44-B9824337FD01}" dt="2022-02-16T19:45:27.323" v="165" actId="20577"/>
      <pc:docMkLst>
        <pc:docMk/>
      </pc:docMkLst>
      <pc:sldChg chg="addSp modSp">
        <pc:chgData name="jonathan todd" userId="a1c66391372106fe" providerId="Windows Live" clId="Web-{B8E68F20-D54B-402E-BF44-B9824337FD01}" dt="2022-02-16T19:07:15.489" v="31" actId="20577"/>
        <pc:sldMkLst>
          <pc:docMk/>
          <pc:sldMk cId="109857222" sldId="256"/>
        </pc:sldMkLst>
        <pc:spChg chg="mod">
          <ac:chgData name="jonathan todd" userId="a1c66391372106fe" providerId="Windows Live" clId="Web-{B8E68F20-D54B-402E-BF44-B9824337FD01}" dt="2022-02-16T18:57:30.803" v="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nathan todd" userId="a1c66391372106fe" providerId="Windows Live" clId="Web-{B8E68F20-D54B-402E-BF44-B9824337FD01}" dt="2022-02-16T18:57:30.803" v="16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onathan todd" userId="a1c66391372106fe" providerId="Windows Live" clId="Web-{B8E68F20-D54B-402E-BF44-B9824337FD01}" dt="2022-02-16T19:07:15.489" v="31" actId="20577"/>
          <ac:spMkLst>
            <pc:docMk/>
            <pc:sldMk cId="109857222" sldId="256"/>
            <ac:spMk id="14" creationId="{49A761B8-D383-49FB-993B-7F7EA83ACA64}"/>
          </ac:spMkLst>
        </pc:spChg>
        <pc:spChg chg="mod">
          <ac:chgData name="jonathan todd" userId="a1c66391372106fe" providerId="Windows Live" clId="Web-{B8E68F20-D54B-402E-BF44-B9824337FD01}" dt="2022-02-16T18:57:30.803" v="17" actId="1076"/>
          <ac:spMkLst>
            <pc:docMk/>
            <pc:sldMk cId="109857222" sldId="256"/>
            <ac:spMk id="19" creationId="{5BD8CEE8-0BC3-4778-AA55-463CFAD63F82}"/>
          </ac:spMkLst>
        </pc:spChg>
        <pc:picChg chg="add mod">
          <ac:chgData name="jonathan todd" userId="a1c66391372106fe" providerId="Windows Live" clId="Web-{B8E68F20-D54B-402E-BF44-B9824337FD01}" dt="2022-02-16T18:58:33.337" v="27" actId="1076"/>
          <ac:picMkLst>
            <pc:docMk/>
            <pc:sldMk cId="109857222" sldId="256"/>
            <ac:picMk id="4" creationId="{4E296FA3-E40D-4E35-81C5-378A3CC9CE20}"/>
          </ac:picMkLst>
        </pc:picChg>
        <pc:inkChg chg="mod">
          <ac:chgData name="jonathan todd" userId="a1c66391372106fe" providerId="Windows Live" clId="Web-{B8E68F20-D54B-402E-BF44-B9824337FD01}" dt="2022-02-16T18:57:36.178" v="20" actId="1076"/>
          <ac:inkMkLst>
            <pc:docMk/>
            <pc:sldMk cId="109857222" sldId="256"/>
            <ac:inkMk id="9" creationId="{A295C97A-CC2B-472F-83B5-52DCC12B736F}"/>
          </ac:inkMkLst>
        </pc:inkChg>
        <pc:inkChg chg="mod">
          <ac:chgData name="jonathan todd" userId="a1c66391372106fe" providerId="Windows Live" clId="Web-{B8E68F20-D54B-402E-BF44-B9824337FD01}" dt="2022-02-16T18:57:40.694" v="21" actId="1076"/>
          <ac:inkMkLst>
            <pc:docMk/>
            <pc:sldMk cId="109857222" sldId="256"/>
            <ac:inkMk id="10" creationId="{89B69148-236E-4AAD-BF7F-1B9D63A86F6E}"/>
          </ac:inkMkLst>
        </pc:inkChg>
      </pc:sldChg>
      <pc:sldChg chg="modSp">
        <pc:chgData name="jonathan todd" userId="a1c66391372106fe" providerId="Windows Live" clId="Web-{B8E68F20-D54B-402E-BF44-B9824337FD01}" dt="2022-02-16T19:44:27.570" v="153" actId="20577"/>
        <pc:sldMkLst>
          <pc:docMk/>
          <pc:sldMk cId="3444542778" sldId="259"/>
        </pc:sldMkLst>
        <pc:spChg chg="mod">
          <ac:chgData name="jonathan todd" userId="a1c66391372106fe" providerId="Windows Live" clId="Web-{B8E68F20-D54B-402E-BF44-B9824337FD01}" dt="2022-02-16T19:44:27.570" v="153" actId="20577"/>
          <ac:spMkLst>
            <pc:docMk/>
            <pc:sldMk cId="3444542778" sldId="259"/>
            <ac:spMk id="3" creationId="{43DE5EC6-9C7D-4D7F-B2AD-B38CBE7B8040}"/>
          </ac:spMkLst>
        </pc:spChg>
      </pc:sldChg>
      <pc:sldChg chg="modSp">
        <pc:chgData name="jonathan todd" userId="a1c66391372106fe" providerId="Windows Live" clId="Web-{B8E68F20-D54B-402E-BF44-B9824337FD01}" dt="2022-02-16T19:45:27.323" v="165" actId="20577"/>
        <pc:sldMkLst>
          <pc:docMk/>
          <pc:sldMk cId="630495099" sldId="260"/>
        </pc:sldMkLst>
        <pc:spChg chg="mod">
          <ac:chgData name="jonathan todd" userId="a1c66391372106fe" providerId="Windows Live" clId="Web-{B8E68F20-D54B-402E-BF44-B9824337FD01}" dt="2022-02-16T19:45:27.323" v="165" actId="20577"/>
          <ac:spMkLst>
            <pc:docMk/>
            <pc:sldMk cId="630495099" sldId="260"/>
            <ac:spMk id="3" creationId="{E7499D74-4440-46CD-961E-632F829FFA1F}"/>
          </ac:spMkLst>
        </pc:spChg>
      </pc:sldChg>
      <pc:sldChg chg="addSp modSp">
        <pc:chgData name="jonathan todd" userId="a1c66391372106fe" providerId="Windows Live" clId="Web-{B8E68F20-D54B-402E-BF44-B9824337FD01}" dt="2022-02-16T19:32:25.674" v="121" actId="1076"/>
        <pc:sldMkLst>
          <pc:docMk/>
          <pc:sldMk cId="2389364635" sldId="262"/>
        </pc:sldMkLst>
        <pc:spChg chg="mod">
          <ac:chgData name="jonathan todd" userId="a1c66391372106fe" providerId="Windows Live" clId="Web-{B8E68F20-D54B-402E-BF44-B9824337FD01}" dt="2022-02-16T19:32:25.674" v="121" actId="1076"/>
          <ac:spMkLst>
            <pc:docMk/>
            <pc:sldMk cId="2389364635" sldId="262"/>
            <ac:spMk id="3" creationId="{4218A1E9-8C63-40DE-B003-96693546195D}"/>
          </ac:spMkLst>
        </pc:spChg>
        <pc:picChg chg="add mod">
          <ac:chgData name="jonathan todd" userId="a1c66391372106fe" providerId="Windows Live" clId="Web-{B8E68F20-D54B-402E-BF44-B9824337FD01}" dt="2022-02-16T19:31:33.703" v="117" actId="1076"/>
          <ac:picMkLst>
            <pc:docMk/>
            <pc:sldMk cId="2389364635" sldId="262"/>
            <ac:picMk id="4" creationId="{7205A5C1-362B-4370-8204-4FDD19D1A4BF}"/>
          </ac:picMkLst>
        </pc:picChg>
      </pc:sldChg>
      <pc:sldChg chg="modSp">
        <pc:chgData name="jonathan todd" userId="a1c66391372106fe" providerId="Windows Live" clId="Web-{B8E68F20-D54B-402E-BF44-B9824337FD01}" dt="2022-02-16T19:27:42.504" v="112" actId="20577"/>
        <pc:sldMkLst>
          <pc:docMk/>
          <pc:sldMk cId="2639941569" sldId="263"/>
        </pc:sldMkLst>
        <pc:spChg chg="mod">
          <ac:chgData name="jonathan todd" userId="a1c66391372106fe" providerId="Windows Live" clId="Web-{B8E68F20-D54B-402E-BF44-B9824337FD01}" dt="2022-02-16T19:27:42.504" v="112" actId="20577"/>
          <ac:spMkLst>
            <pc:docMk/>
            <pc:sldMk cId="2639941569" sldId="263"/>
            <ac:spMk id="3" creationId="{3C8E99F6-6B25-41D8-A67F-46A33D693EE1}"/>
          </ac:spMkLst>
        </pc:spChg>
      </pc:sldChg>
    </pc:docChg>
  </pc:docChgLst>
  <pc:docChgLst>
    <pc:chgData name="jonathan todd" userId="a1c66391372106fe" providerId="Windows Live" clId="Web-{8BF92596-1A4E-4B7B-A4D5-5A30EF3B3D74}"/>
    <pc:docChg chg="modSld addMainMaster delMainMaster">
      <pc:chgData name="jonathan todd" userId="a1c66391372106fe" providerId="Windows Live" clId="Web-{8BF92596-1A4E-4B7B-A4D5-5A30EF3B3D74}" dt="2022-02-17T15:34:34.989" v="20" actId="20577"/>
      <pc:docMkLst>
        <pc:docMk/>
      </pc:docMkLst>
      <pc:sldChg chg="addSp delSp 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109857222" sldId="256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onathan todd" userId="a1c66391372106fe" providerId="Windows Live" clId="Web-{8BF92596-1A4E-4B7B-A4D5-5A30EF3B3D74}" dt="2022-02-17T14:44:54.052" v="9"/>
          <ac:spMkLst>
            <pc:docMk/>
            <pc:sldMk cId="109857222" sldId="256"/>
            <ac:spMk id="5" creationId="{88401E46-498D-432C-98F1-B592898DD746}"/>
          </ac:spMkLst>
        </pc:spChg>
        <pc:spChg chg="add del">
          <ac:chgData name="jonathan todd" userId="a1c66391372106fe" providerId="Windows Live" clId="Web-{8BF92596-1A4E-4B7B-A4D5-5A30EF3B3D74}" dt="2022-02-17T14:44:50.911" v="7"/>
          <ac:spMkLst>
            <pc:docMk/>
            <pc:sldMk cId="109857222" sldId="256"/>
            <ac:spMk id="6" creationId="{901DE3A8-1C57-457C-B479-349B51516C68}"/>
          </ac:spMkLst>
        </pc:spChg>
        <pc:spChg chg="add mod">
          <ac:chgData name="jonathan todd" userId="a1c66391372106fe" providerId="Windows Live" clId="Web-{8BF92596-1A4E-4B7B-A4D5-5A30EF3B3D74}" dt="2022-02-17T14:45:14.491" v="14" actId="1076"/>
          <ac:spMkLst>
            <pc:docMk/>
            <pc:sldMk cId="109857222" sldId="256"/>
            <ac:spMk id="7" creationId="{61483101-9471-4228-A3E7-60105FBD97FF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1013444071" sldId="257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1013444071" sldId="257"/>
            <ac:spMk id="2" creationId="{E82FDB8B-0754-4086-B0BA-6F7E1090A25A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1013444071" sldId="257"/>
            <ac:spMk id="3" creationId="{7EA57586-E5B6-4720-B17E-822D66C7AE7B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328605374" sldId="258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328605374" sldId="258"/>
            <ac:spMk id="2" creationId="{730DF596-1C6F-409A-BD05-4ABCA8140C00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328605374" sldId="258"/>
            <ac:spMk id="3" creationId="{2C9829FE-B515-4D09-985D-8F80D935BD14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4:34.989" v="20" actId="20577"/>
        <pc:sldMkLst>
          <pc:docMk/>
          <pc:sldMk cId="3444542778" sldId="259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3444542778" sldId="259"/>
            <ac:spMk id="2" creationId="{AA99FB3D-1E7E-469E-8785-35E89414C395}"/>
          </ac:spMkLst>
        </pc:spChg>
        <pc:spChg chg="mod ord">
          <ac:chgData name="jonathan todd" userId="a1c66391372106fe" providerId="Windows Live" clId="Web-{8BF92596-1A4E-4B7B-A4D5-5A30EF3B3D74}" dt="2022-02-17T15:34:34.989" v="20" actId="20577"/>
          <ac:spMkLst>
            <pc:docMk/>
            <pc:sldMk cId="3444542778" sldId="259"/>
            <ac:spMk id="3" creationId="{43DE5EC6-9C7D-4D7F-B2AD-B38CBE7B8040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630495099" sldId="260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630495099" sldId="260"/>
            <ac:spMk id="3" creationId="{E7499D74-4440-46CD-961E-632F829FFA1F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630495099" sldId="260"/>
            <ac:spMk id="5" creationId="{FC0D753B-9A8F-4106-AF8C-B06F5FDD1078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2018814768" sldId="261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2018814768" sldId="261"/>
            <ac:spMk id="2" creationId="{2A724176-2660-4832-B61F-452572C7DE3C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2018814768" sldId="261"/>
            <ac:spMk id="3" creationId="{3ACF51B8-E986-4102-93F4-044475727400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2389364635" sldId="262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2389364635" sldId="262"/>
            <ac:spMk id="2" creationId="{E24FB853-DB7C-4A81-B270-1800B6A5D658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2389364635" sldId="262"/>
            <ac:spMk id="3" creationId="{4218A1E9-8C63-40DE-B003-96693546195D}"/>
          </ac:spMkLst>
        </pc:spChg>
      </pc:sldChg>
      <pc:sldChg chg="modSp mod modClrScheme chgLayout">
        <pc:chgData name="jonathan todd" userId="a1c66391372106fe" providerId="Windows Live" clId="Web-{8BF92596-1A4E-4B7B-A4D5-5A30EF3B3D74}" dt="2022-02-17T15:33:54.754" v="18"/>
        <pc:sldMkLst>
          <pc:docMk/>
          <pc:sldMk cId="2639941569" sldId="263"/>
        </pc:sldMkLst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2639941569" sldId="263"/>
            <ac:spMk id="2" creationId="{366469A6-7E3C-47C7-8715-BE569E890093}"/>
          </ac:spMkLst>
        </pc:spChg>
        <pc:spChg chg="mod ord">
          <ac:chgData name="jonathan todd" userId="a1c66391372106fe" providerId="Windows Live" clId="Web-{8BF92596-1A4E-4B7B-A4D5-5A30EF3B3D74}" dt="2022-02-17T15:33:54.754" v="18"/>
          <ac:spMkLst>
            <pc:docMk/>
            <pc:sldMk cId="2639941569" sldId="263"/>
            <ac:spMk id="3" creationId="{3C8E99F6-6B25-41D8-A67F-46A33D693EE1}"/>
          </ac:spMkLst>
        </pc:spChg>
      </pc:sldChg>
      <pc:sldMasterChg chg="del delSldLayout">
        <pc:chgData name="jonathan todd" userId="a1c66391372106fe" providerId="Windows Live" clId="Web-{8BF92596-1A4E-4B7B-A4D5-5A30EF3B3D74}" dt="2022-02-17T15:33:54.754" v="18"/>
        <pc:sldMasterMkLst>
          <pc:docMk/>
          <pc:sldMasterMk cId="2460954070" sldId="2147483660"/>
        </pc:sldMasterMkLst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nathan todd" userId="a1c66391372106fe" providerId="Windows Live" clId="Web-{8BF92596-1A4E-4B7B-A4D5-5A30EF3B3D74}" dt="2022-02-17T15:33:54.754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jonathan todd" userId="a1c66391372106fe" providerId="Windows Live" clId="Web-{8BF92596-1A4E-4B7B-A4D5-5A30EF3B3D74}" dt="2022-02-17T15:33:54.754" v="18"/>
        <pc:sldMasterMkLst>
          <pc:docMk/>
          <pc:sldMasterMk cId="2451054943" sldId="2147483672"/>
        </pc:sldMasterMkLst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3957381933" sldId="2147483673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700821373" sldId="2147483674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3361652316" sldId="2147483675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938769259" sldId="2147483676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1289960074" sldId="2147483677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3709252318" sldId="2147483678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3536681829" sldId="2147483679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4172032617" sldId="2147483680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193918472" sldId="2147483681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3502141093" sldId="2147483682"/>
          </pc:sldLayoutMkLst>
        </pc:sldLayoutChg>
        <pc:sldLayoutChg chg="add mod replId">
          <pc:chgData name="jonathan todd" userId="a1c66391372106fe" providerId="Windows Live" clId="Web-{8BF92596-1A4E-4B7B-A4D5-5A30EF3B3D74}" dt="2022-02-17T15:33:54.754" v="18"/>
          <pc:sldLayoutMkLst>
            <pc:docMk/>
            <pc:sldMasterMk cId="2451054943" sldId="2147483672"/>
            <pc:sldLayoutMk cId="2103133151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18:54:17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16298 6985 16383 0 0,'5'4'0'0'0,"14"11"0"0"0,30 11 0 0 0,38 10 0 0 0,39 17 0 0 0,42 16 0 0 0,28 6 0 0 0,24 3 0 0 0,5-3 0 0 0,-9-6 0 0 0,-23-5 0 0 0,-19-9 0 0 0,-21-6 0 0 0,-15-6 0 0 0,-8-2 0 0 0,-14-8 0 0 0,-13-5 0 0 0,-16-3 0 0 0,-9-2 0 0 0,0-4 0 0 0,-5 4 0 0 0,-1-3 0 0 0,-5 0 0 0 0,-4 0 0 0 0,-1 3 0 0 0,-1 0 0 0 0,2 2 0 0 0,-1 4 0 0 0,2 3 0 0 0,-1 4 0 0 0,-3-4 0 0 0,-2 1 0 0 0,-2 0 0 0 0,-3-2 0 0 0,-5-1 0 0 0,-7-7 0 0 0,-1-1 0 0 0,-3-2 0 0 0,-4-3 0 0 0,-7 0 0 0 0,-8-4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6T18:54:17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18459 7170 16383 0 0,'-8'5'0'0'0,"-17"0"0"0"0,-26 5 0 0 0,-17 9 0 0 0,-10 11 0 0 0,-10 3 0 0 0,-3 2 0 0 0,1 3 0 0 0,7-5 0 0 0,9 1 0 0 0,4-1 0 0 0,9-6 0 0 0,6 1 0 0 0,4 0 0 0 0,-2 4 0 0 0,-2 1 0 0 0,-4 9 0 0 0,-9 0 0 0 0,-7 3 0 0 0,-4 2 0 0 0,-10 2 0 0 0,-3 1 0 0 0,-8 2 0 0 0,-5 0 0 0 0,7-9 0 0 0,3-3 0 0 0,8-3 0 0 0,6-5 0 0 0,4 3 0 0 0,6-2 0 0 0,6-6 0 0 0,6 2 0 0 0,8-1 0 0 0,4-4 0 0 0,10-3 0 0 0,12-4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4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6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54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89195" y="137338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cs typeface="Calibri Light"/>
              </a:rPr>
              <a:t>Log4Shell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89195" y="2643431"/>
            <a:ext cx="9144000" cy="3454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dirty="0">
                <a:cs typeface="Calibri"/>
              </a:rPr>
              <a:t>Bad vulnerability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95C97A-CC2B-472F-83B5-52DCC12B736F}"/>
                  </a:ext>
                </a:extLst>
              </p14:cNvPr>
              <p14:cNvContentPartPr/>
              <p14:nvPr/>
            </p14:nvContentPartPr>
            <p14:xfrm>
              <a:off x="3679797" y="2564780"/>
              <a:ext cx="1323975" cy="5048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95C97A-CC2B-472F-83B5-52DCC12B7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18" y="2546789"/>
                <a:ext cx="1359573" cy="54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B69148-236E-4AAD-BF7F-1B9D63A86F6E}"/>
                  </a:ext>
                </a:extLst>
              </p14:cNvPr>
              <p14:cNvContentPartPr/>
              <p14:nvPr/>
            </p14:nvContentPartPr>
            <p14:xfrm>
              <a:off x="3815940" y="2611243"/>
              <a:ext cx="885825" cy="4191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B69148-236E-4AAD-BF7F-1B9D63A86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7950" y="2593317"/>
                <a:ext cx="921445" cy="454593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9A761B8-D383-49FB-993B-7F7EA83ACA64}"/>
              </a:ext>
            </a:extLst>
          </p:cNvPr>
          <p:cNvSpPr txBox="1"/>
          <p:nvPr/>
        </p:nvSpPr>
        <p:spPr>
          <a:xfrm>
            <a:off x="-117088" y="3888058"/>
            <a:ext cx="55681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dirty="0"/>
              <a:t>An open source tool</a:t>
            </a:r>
            <a:endParaRPr lang="en-US" sz="2400" dirty="0">
              <a:cs typeface="Calibri"/>
            </a:endParaRPr>
          </a:p>
          <a:p>
            <a:pPr algn="r"/>
            <a:r>
              <a:rPr lang="en-US" sz="2400" dirty="0">
                <a:cs typeface="Calibri"/>
              </a:rPr>
              <a:t>A symptom of a larger problem</a:t>
            </a:r>
          </a:p>
          <a:p>
            <a:pPr algn="r"/>
            <a:r>
              <a:rPr lang="en-US" sz="2400" dirty="0">
                <a:cs typeface="Calibri"/>
              </a:rPr>
              <a:t>An important lesson</a:t>
            </a:r>
          </a:p>
          <a:p>
            <a:pPr algn="r"/>
            <a:endParaRPr lang="en-US" sz="2400" dirty="0">
              <a:cs typeface="Calibri"/>
            </a:endParaRPr>
          </a:p>
          <a:p>
            <a:pPr algn="r"/>
            <a:endParaRPr lang="en-US" sz="2400" dirty="0">
              <a:cs typeface="Calibri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BD8CEE8-0BC3-4778-AA55-463CFAD63F82}"/>
              </a:ext>
            </a:extLst>
          </p:cNvPr>
          <p:cNvSpPr txBox="1">
            <a:spLocks/>
          </p:cNvSpPr>
          <p:nvPr/>
        </p:nvSpPr>
        <p:spPr>
          <a:xfrm>
            <a:off x="-3685478" y="3215463"/>
            <a:ext cx="9144000" cy="345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rgbClr val="FF0000"/>
                </a:solidFill>
                <a:cs typeface="Calibri"/>
              </a:rPr>
              <a:t>Systemic failure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296FA3-E40D-4E35-81C5-378A3CC9C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034" y="562225"/>
            <a:ext cx="4536687" cy="5742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483101-9471-4228-A3E7-60105FBD97FF}"/>
              </a:ext>
            </a:extLst>
          </p:cNvPr>
          <p:cNvSpPr txBox="1"/>
          <p:nvPr/>
        </p:nvSpPr>
        <p:spPr>
          <a:xfrm>
            <a:off x="380641" y="6059697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CVE-2021-44228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FB3D-1E7E-469E-8785-35E8941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do developers secure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5EC6-9C7D-4D7F-B2AD-B38CBE7B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Software vulnerabilities largely fall into two categories: </a:t>
            </a:r>
            <a:r>
              <a:rPr lang="en-US" b="1" dirty="0">
                <a:cs typeface="Calibri"/>
              </a:rPr>
              <a:t>memory safety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logical errors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>
                <a:cs typeface="Calibri"/>
              </a:rPr>
              <a:t>Memory safety</a:t>
            </a:r>
            <a:r>
              <a:rPr lang="en-US" dirty="0">
                <a:cs typeface="Calibri"/>
              </a:rPr>
              <a:t> has been more or less solved through better programming languages such as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Rust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Go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C#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Java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Swift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Python</a:t>
            </a:r>
            <a:r>
              <a:rPr lang="en-US" dirty="0">
                <a:ea typeface="+mn-lt"/>
                <a:cs typeface="+mn-lt"/>
              </a:rPr>
              <a:t>, and others. However, the problem will be relevant for the foreseeable future since many programs are built on memory-unsafe languages such as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 and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C++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Log4J falls into the </a:t>
            </a:r>
            <a:r>
              <a:rPr lang="en-US" b="1" dirty="0">
                <a:cs typeface="Calibri"/>
              </a:rPr>
              <a:t>logical error</a:t>
            </a:r>
            <a:r>
              <a:rPr lang="en-US" dirty="0">
                <a:cs typeface="Calibri"/>
              </a:rPr>
              <a:t> category. The developers wrote a logging function (which should be expected to receive untrusted user-input) that would in some cases </a:t>
            </a:r>
            <a:r>
              <a:rPr lang="en-US" b="1" dirty="0">
                <a:cs typeface="Calibri"/>
              </a:rPr>
              <a:t>execute </a:t>
            </a:r>
            <a:r>
              <a:rPr lang="en-US" dirty="0">
                <a:cs typeface="Calibri"/>
              </a:rPr>
              <a:t>that input.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54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0D753B-9A8F-4106-AF8C-B06F5FD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do developers secure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9D74-4440-46CD-961E-632F829F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prevent mistakes like this, organizations implement security controls which include </a:t>
            </a:r>
            <a:r>
              <a:rPr lang="en-US" b="1" dirty="0">
                <a:cs typeface="Calibri"/>
              </a:rPr>
              <a:t>fuzzing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Fuzzing is the practice of sending a range of potentially unexpected input to a function and watching for any unexpected outcome.</a:t>
            </a:r>
          </a:p>
          <a:p>
            <a:r>
              <a:rPr lang="en-US" dirty="0">
                <a:cs typeface="Calibri"/>
              </a:rPr>
              <a:t>This is a highly effective strategy that has uncovered tens of thousands of logical errors for individual organizations and is widely accepted as an important aspect of security.</a:t>
            </a:r>
          </a:p>
          <a:p>
            <a:r>
              <a:rPr lang="en-US" dirty="0">
                <a:cs typeface="Calibri"/>
              </a:rPr>
              <a:t>Most open-source developers do not fuzz their code or at the very least, might not do it as thoroughly as another organization does.</a:t>
            </a:r>
          </a:p>
        </p:txBody>
      </p:sp>
    </p:spTree>
    <p:extLst>
      <p:ext uri="{BB962C8B-B14F-4D97-AF65-F5344CB8AC3E}">
        <p14:creationId xmlns:p14="http://schemas.microsoft.com/office/powerpoint/2010/main" val="6304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4176-2660-4832-B61F-452572C7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Fuzzing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51B8-E986-4102-93F4-04447572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Fuzzing isn't a magic wand.</a:t>
            </a:r>
          </a:p>
          <a:p>
            <a:r>
              <a:rPr lang="en-US" dirty="0">
                <a:cs typeface="Calibri"/>
              </a:rPr>
              <a:t>Developers or other security personnel must understand code and manually write code which will properly use a </a:t>
            </a:r>
            <a:r>
              <a:rPr lang="en-US" dirty="0" err="1">
                <a:cs typeface="Calibri"/>
              </a:rPr>
              <a:t>fuzzer</a:t>
            </a:r>
            <a:r>
              <a:rPr lang="en-US" dirty="0">
                <a:cs typeface="Calibri"/>
              </a:rPr>
              <a:t> against their function based on their expected outcome range.</a:t>
            </a:r>
          </a:p>
          <a:p>
            <a:r>
              <a:rPr lang="en-US" dirty="0">
                <a:cs typeface="Calibri"/>
              </a:rPr>
              <a:t>Understanding code takes time and highly skilled labor.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Herein lies the systemic problem which resulted in the massive Log4J crisis.</a:t>
            </a:r>
          </a:p>
        </p:txBody>
      </p:sp>
    </p:spTree>
    <p:extLst>
      <p:ext uri="{BB962C8B-B14F-4D97-AF65-F5344CB8AC3E}">
        <p14:creationId xmlns:p14="http://schemas.microsoft.com/office/powerpoint/2010/main" val="201881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DB8B-0754-4086-B0BA-6F7E1090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 Light"/>
              </a:rPr>
              <a:t>Open-source software is a good thing...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7586-E5B6-4720-B17E-822D66C7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Open-source software is everywhere.</a:t>
            </a:r>
          </a:p>
          <a:p>
            <a:r>
              <a:rPr lang="en-US" dirty="0">
                <a:ea typeface="+mn-lt"/>
                <a:cs typeface="+mn-lt"/>
              </a:rPr>
              <a:t>Log4J is an open-source software library written by a decentralized group of volunteer developers: The Apache Software Foundation.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Software development (even in secure environments) commonly relies on the work of volunteers like Apache, because it's typically free and solves time-consuming problems.</a:t>
            </a:r>
          </a:p>
          <a:p>
            <a:r>
              <a:rPr lang="en-US" dirty="0">
                <a:ea typeface="+mn-lt"/>
                <a:cs typeface="+mn-lt"/>
              </a:rPr>
              <a:t>Open-source software is a good thing...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44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F596-1C6F-409A-BD05-4ABCA814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…But has some consequences.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29FE-B515-4D09-985D-8F80D93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means a lot of the code used by a product hasn't been constrained by the developer's own security controls and policies.</a:t>
            </a:r>
          </a:p>
          <a:p>
            <a:r>
              <a:rPr lang="en-US" dirty="0">
                <a:ea typeface="+mn-lt"/>
                <a:cs typeface="+mn-lt"/>
              </a:rPr>
              <a:t>This creates potentially unsecured attack surface that can be leveraged to exploit thousands or millions of programs re-using the vulnerable code.</a:t>
            </a:r>
          </a:p>
          <a:p>
            <a:r>
              <a:rPr lang="en-US" dirty="0">
                <a:cs typeface="Calibri"/>
              </a:rPr>
              <a:t>In other words, Log4J wasn't fuzzed, or wasn't fuzzed properly. Doing so would've taken time and resources by either Apache or everyone else.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0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B853-DB7C-4A81-B270-1800B6A5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So... Whose responsibility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A1E9-8C63-40DE-B003-96693546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223" y="1983600"/>
            <a:ext cx="6733479" cy="344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Should the decentralized group of volunteers, Apache, be responsible for securing the code they publish free of charge?</a:t>
            </a:r>
          </a:p>
          <a:p>
            <a:r>
              <a:rPr lang="en-US" dirty="0">
                <a:cs typeface="Calibri"/>
              </a:rPr>
              <a:t>Or should tens of thousands of other organizations who rely on their code be responsible for securing the code they're using to make profits?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05A5C1-362B-4370-8204-4FDD19D1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4" y="1987125"/>
            <a:ext cx="3790717" cy="34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69A6-7E3C-47C7-8715-BE569E89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So... Whose responsibility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99F6-6B25-41D8-A67F-46A33D69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would be obviously more efficient for Apache to secure its code once, rather than 10,000 other companies doing it individually, but again, Apache is a decentralized group of volunteers. No one can force them to do anything.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Also, how would everyone agree on exactly which constraints to apply?</a:t>
            </a:r>
          </a:p>
          <a:p>
            <a:r>
              <a:rPr lang="en-US" dirty="0">
                <a:ea typeface="+mn-lt"/>
                <a:cs typeface="+mn-lt"/>
              </a:rPr>
              <a:t>This is the important discussion to initiate in the wake of the Log4j vulnerability.</a:t>
            </a:r>
          </a:p>
        </p:txBody>
      </p:sp>
    </p:spTree>
    <p:extLst>
      <p:ext uri="{BB962C8B-B14F-4D97-AF65-F5344CB8AC3E}">
        <p14:creationId xmlns:p14="http://schemas.microsoft.com/office/powerpoint/2010/main" val="26399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Log4Shell</vt:lpstr>
      <vt:lpstr>How do developers secure software?</vt:lpstr>
      <vt:lpstr>How do developers secure software?</vt:lpstr>
      <vt:lpstr>Fuzzing</vt:lpstr>
      <vt:lpstr>Open-source software is a good thing...</vt:lpstr>
      <vt:lpstr>…But has some consequences.</vt:lpstr>
      <vt:lpstr>So... Whose responsibility is it?</vt:lpstr>
      <vt:lpstr>So... Whose responsibility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/>
  <cp:lastModifiedBy/>
  <cp:revision>405</cp:revision>
  <dcterms:created xsi:type="dcterms:W3CDTF">2022-02-16T15:18:16Z</dcterms:created>
  <dcterms:modified xsi:type="dcterms:W3CDTF">2022-02-17T15:34:43Z</dcterms:modified>
</cp:coreProperties>
</file>