
<file path=[Content_Types].xml><?xml version="1.0" encoding="utf-8"?>
<Types xmlns="http://schemas.openxmlformats.org/package/2006/content-types"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T" userId="ac5d3b261ba63136" providerId="LiveId" clId="{180FD219-23D3-4979-918A-6973BBEAB9AC}"/>
    <pc:docChg chg="modSld">
      <pc:chgData name="J T" userId="ac5d3b261ba63136" providerId="LiveId" clId="{180FD219-23D3-4979-918A-6973BBEAB9AC}" dt="2020-04-17T11:42:13.396" v="23" actId="14861"/>
      <pc:docMkLst>
        <pc:docMk/>
      </pc:docMkLst>
      <pc:sldChg chg="modSp">
        <pc:chgData name="J T" userId="ac5d3b261ba63136" providerId="LiveId" clId="{180FD219-23D3-4979-918A-6973BBEAB9AC}" dt="2020-04-17T11:42:13.396" v="23" actId="14861"/>
        <pc:sldMkLst>
          <pc:docMk/>
          <pc:sldMk cId="87601951" sldId="256"/>
        </pc:sldMkLst>
        <pc:spChg chg="mod">
          <ac:chgData name="J T" userId="ac5d3b261ba63136" providerId="LiveId" clId="{180FD219-23D3-4979-918A-6973BBEAB9AC}" dt="2020-04-17T11:42:13.396" v="23" actId="14861"/>
          <ac:spMkLst>
            <pc:docMk/>
            <pc:sldMk cId="87601951" sldId="256"/>
            <ac:spMk id="2" creationId="{2FDE5060-3095-419E-93C5-41F0AAF2AAB5}"/>
          </ac:spMkLst>
        </pc:spChg>
      </pc:sldChg>
    </pc:docChg>
  </pc:docChgLst>
  <pc:docChgLst>
    <pc:chgData name="J T" userId="ac5d3b261ba63136" providerId="LiveId" clId="{03F63860-4628-47DA-BF7E-B41B373781C1}"/>
    <pc:docChg chg="undo redo custSel mod addSld modSld modMainMaster">
      <pc:chgData name="J T" userId="ac5d3b261ba63136" providerId="LiveId" clId="{03F63860-4628-47DA-BF7E-B41B373781C1}" dt="2020-03-30T18:16:34.381" v="2045"/>
      <pc:docMkLst>
        <pc:docMk/>
      </pc:docMkLst>
      <pc:sldChg chg="modSp modTransition">
        <pc:chgData name="J T" userId="ac5d3b261ba63136" providerId="LiveId" clId="{03F63860-4628-47DA-BF7E-B41B373781C1}" dt="2020-03-30T17:55:08.485" v="1813" actId="2711"/>
        <pc:sldMkLst>
          <pc:docMk/>
          <pc:sldMk cId="87601951" sldId="256"/>
        </pc:sldMkLst>
        <pc:spChg chg="mod">
          <ac:chgData name="J T" userId="ac5d3b261ba63136" providerId="LiveId" clId="{03F63860-4628-47DA-BF7E-B41B373781C1}" dt="2020-03-30T17:54:56.472" v="1812" actId="2711"/>
          <ac:spMkLst>
            <pc:docMk/>
            <pc:sldMk cId="87601951" sldId="256"/>
            <ac:spMk id="2" creationId="{2FDE5060-3095-419E-93C5-41F0AAF2AAB5}"/>
          </ac:spMkLst>
        </pc:spChg>
        <pc:spChg chg="mod">
          <ac:chgData name="J T" userId="ac5d3b261ba63136" providerId="LiveId" clId="{03F63860-4628-47DA-BF7E-B41B373781C1}" dt="2020-03-30T17:55:08.485" v="1813" actId="2711"/>
          <ac:spMkLst>
            <pc:docMk/>
            <pc:sldMk cId="87601951" sldId="256"/>
            <ac:spMk id="3" creationId="{66E9C366-A181-477F-88FE-C4751F651F5C}"/>
          </ac:spMkLst>
        </pc:spChg>
      </pc:sldChg>
      <pc:sldChg chg="addSp delSp modSp add modTransition">
        <pc:chgData name="J T" userId="ac5d3b261ba63136" providerId="LiveId" clId="{03F63860-4628-47DA-BF7E-B41B373781C1}" dt="2020-03-30T18:16:34.381" v="2045"/>
        <pc:sldMkLst>
          <pc:docMk/>
          <pc:sldMk cId="3318638491" sldId="257"/>
        </pc:sldMkLst>
        <pc:spChg chg="add del mod">
          <ac:chgData name="J T" userId="ac5d3b261ba63136" providerId="LiveId" clId="{03F63860-4628-47DA-BF7E-B41B373781C1}" dt="2020-03-27T12:39:01.962" v="25"/>
          <ac:spMkLst>
            <pc:docMk/>
            <pc:sldMk cId="3318638491" sldId="257"/>
            <ac:spMk id="2" creationId="{6838C54A-C034-41FD-AC04-68240BDB6AC8}"/>
          </ac:spMkLst>
        </pc:spChg>
        <pc:spChg chg="add">
          <ac:chgData name="J T" userId="ac5d3b261ba63136" providerId="LiveId" clId="{03F63860-4628-47DA-BF7E-B41B373781C1}" dt="2020-03-27T12:39:00.567" v="23"/>
          <ac:spMkLst>
            <pc:docMk/>
            <pc:sldMk cId="3318638491" sldId="257"/>
            <ac:spMk id="4" creationId="{903F83F6-C109-47F5-80D3-E2D4856F917C}"/>
          </ac:spMkLst>
        </pc:spChg>
        <pc:graphicFrameChg chg="add mod modGraphic">
          <ac:chgData name="J T" userId="ac5d3b261ba63136" providerId="LiveId" clId="{03F63860-4628-47DA-BF7E-B41B373781C1}" dt="2020-03-30T17:55:42.878" v="1816" actId="2711"/>
          <ac:graphicFrameMkLst>
            <pc:docMk/>
            <pc:sldMk cId="3318638491" sldId="257"/>
            <ac:graphicFrameMk id="3" creationId="{DA7E5EFE-76BA-41CB-A783-4A2B3DB54C37}"/>
          </ac:graphicFrameMkLst>
        </pc:graphicFrameChg>
      </pc:sldChg>
      <pc:sldChg chg="addSp delSp modSp add mod modTransition setBg">
        <pc:chgData name="J T" userId="ac5d3b261ba63136" providerId="LiveId" clId="{03F63860-4628-47DA-BF7E-B41B373781C1}" dt="2020-03-30T18:04:22.532" v="1934" actId="14734"/>
        <pc:sldMkLst>
          <pc:docMk/>
          <pc:sldMk cId="2055833291" sldId="258"/>
        </pc:sldMkLst>
        <pc:spChg chg="add del mod">
          <ac:chgData name="J T" userId="ac5d3b261ba63136" providerId="LiveId" clId="{03F63860-4628-47DA-BF7E-B41B373781C1}" dt="2020-03-27T12:50:49.992" v="530" actId="47"/>
          <ac:spMkLst>
            <pc:docMk/>
            <pc:sldMk cId="2055833291" sldId="258"/>
            <ac:spMk id="2" creationId="{0655DB69-B8EC-40DF-AFDA-E07AC8332724}"/>
          </ac:spMkLst>
        </pc:spChg>
        <pc:spChg chg="add del mod">
          <ac:chgData name="J T" userId="ac5d3b261ba63136" providerId="LiveId" clId="{03F63860-4628-47DA-BF7E-B41B373781C1}" dt="2020-03-27T12:47:10.202" v="156" actId="767"/>
          <ac:spMkLst>
            <pc:docMk/>
            <pc:sldMk cId="2055833291" sldId="258"/>
            <ac:spMk id="2" creationId="{2FA017CE-14E5-4D02-95D4-1D3DE8ACB8C1}"/>
          </ac:spMkLst>
        </pc:spChg>
        <pc:spChg chg="add del mod">
          <ac:chgData name="J T" userId="ac5d3b261ba63136" providerId="LiveId" clId="{03F63860-4628-47DA-BF7E-B41B373781C1}" dt="2020-03-27T12:47:09.855" v="155" actId="767"/>
          <ac:spMkLst>
            <pc:docMk/>
            <pc:sldMk cId="2055833291" sldId="258"/>
            <ac:spMk id="3" creationId="{EA2B3BC5-2E33-4747-9A9B-89CD524EF5AF}"/>
          </ac:spMkLst>
        </pc:spChg>
        <pc:spChg chg="add del mod">
          <ac:chgData name="J T" userId="ac5d3b261ba63136" providerId="LiveId" clId="{03F63860-4628-47DA-BF7E-B41B373781C1}" dt="2020-03-27T12:52:09.352" v="549" actId="478"/>
          <ac:spMkLst>
            <pc:docMk/>
            <pc:sldMk cId="2055833291" sldId="258"/>
            <ac:spMk id="4" creationId="{25BC459A-3DD7-44DC-A3E0-80E2BE1D98B6}"/>
          </ac:spMkLst>
        </pc:spChg>
        <pc:spChg chg="add del">
          <ac:chgData name="J T" userId="ac5d3b261ba63136" providerId="LiveId" clId="{03F63860-4628-47DA-BF7E-B41B373781C1}" dt="2020-03-27T12:47:07.962" v="152"/>
          <ac:spMkLst>
            <pc:docMk/>
            <pc:sldMk cId="2055833291" sldId="258"/>
            <ac:spMk id="4" creationId="{BDA9D398-E767-43C7-BEC4-E137173AFD9B}"/>
          </ac:spMkLst>
        </pc:spChg>
        <pc:spChg chg="add mod">
          <ac:chgData name="J T" userId="ac5d3b261ba63136" providerId="LiveId" clId="{03F63860-4628-47DA-BF7E-B41B373781C1}" dt="2020-03-27T12:53:51.394" v="704" actId="313"/>
          <ac:spMkLst>
            <pc:docMk/>
            <pc:sldMk cId="2055833291" sldId="258"/>
            <ac:spMk id="5" creationId="{136B71F9-9C05-4BA4-8FFB-AEAA95A43233}"/>
          </ac:spMkLst>
        </pc:spChg>
        <pc:spChg chg="add del">
          <ac:chgData name="J T" userId="ac5d3b261ba63136" providerId="LiveId" clId="{03F63860-4628-47DA-BF7E-B41B373781C1}" dt="2020-03-27T12:47:07.399" v="151"/>
          <ac:spMkLst>
            <pc:docMk/>
            <pc:sldMk cId="2055833291" sldId="258"/>
            <ac:spMk id="5" creationId="{9EE7B97B-310C-40AE-B2B2-5EC5DC918E5C}"/>
          </ac:spMkLst>
        </pc:spChg>
        <pc:spChg chg="add del">
          <ac:chgData name="J T" userId="ac5d3b261ba63136" providerId="LiveId" clId="{03F63860-4628-47DA-BF7E-B41B373781C1}" dt="2020-03-27T12:50:46.196" v="526" actId="26606"/>
          <ac:spMkLst>
            <pc:docMk/>
            <pc:sldMk cId="2055833291" sldId="258"/>
            <ac:spMk id="8" creationId="{69D184B2-2226-4E31-BCCB-444330767440}"/>
          </ac:spMkLst>
        </pc:spChg>
        <pc:spChg chg="add del">
          <ac:chgData name="J T" userId="ac5d3b261ba63136" providerId="LiveId" clId="{03F63860-4628-47DA-BF7E-B41B373781C1}" dt="2020-03-27T12:50:46.196" v="526" actId="26606"/>
          <ac:spMkLst>
            <pc:docMk/>
            <pc:sldMk cId="2055833291" sldId="258"/>
            <ac:spMk id="10" creationId="{1AC4D4E3-486A-464A-8EC8-D44881097267}"/>
          </ac:spMkLst>
        </pc:spChg>
        <pc:spChg chg="add del">
          <ac:chgData name="J T" userId="ac5d3b261ba63136" providerId="LiveId" clId="{03F63860-4628-47DA-BF7E-B41B373781C1}" dt="2020-03-27T12:50:46.196" v="526" actId="26606"/>
          <ac:spMkLst>
            <pc:docMk/>
            <pc:sldMk cId="2055833291" sldId="258"/>
            <ac:spMk id="12" creationId="{864DE13E-58EB-4475-B79C-0D4FC651239B}"/>
          </ac:spMkLst>
        </pc:spChg>
        <pc:spChg chg="add del">
          <ac:chgData name="J T" userId="ac5d3b261ba63136" providerId="LiveId" clId="{03F63860-4628-47DA-BF7E-B41B373781C1}" dt="2020-03-27T12:51:12.315" v="537" actId="26606"/>
          <ac:spMkLst>
            <pc:docMk/>
            <pc:sldMk cId="2055833291" sldId="258"/>
            <ac:spMk id="14" creationId="{69D184B2-2226-4E31-BCCB-444330767440}"/>
          </ac:spMkLst>
        </pc:spChg>
        <pc:spChg chg="add del">
          <ac:chgData name="J T" userId="ac5d3b261ba63136" providerId="LiveId" clId="{03F63860-4628-47DA-BF7E-B41B373781C1}" dt="2020-03-27T12:51:12.315" v="537" actId="26606"/>
          <ac:spMkLst>
            <pc:docMk/>
            <pc:sldMk cId="2055833291" sldId="258"/>
            <ac:spMk id="15" creationId="{1AC4D4E3-486A-464A-8EC8-D44881097267}"/>
          </ac:spMkLst>
        </pc:spChg>
        <pc:spChg chg="add del">
          <ac:chgData name="J T" userId="ac5d3b261ba63136" providerId="LiveId" clId="{03F63860-4628-47DA-BF7E-B41B373781C1}" dt="2020-03-27T12:51:12.315" v="537" actId="26606"/>
          <ac:spMkLst>
            <pc:docMk/>
            <pc:sldMk cId="2055833291" sldId="258"/>
            <ac:spMk id="16" creationId="{864DE13E-58EB-4475-B79C-0D4FC651239B}"/>
          </ac:spMkLst>
        </pc:spChg>
        <pc:spChg chg="add">
          <ac:chgData name="J T" userId="ac5d3b261ba63136" providerId="LiveId" clId="{03F63860-4628-47DA-BF7E-B41B373781C1}" dt="2020-03-27T12:51:12.315" v="537" actId="26606"/>
          <ac:spMkLst>
            <pc:docMk/>
            <pc:sldMk cId="2055833291" sldId="258"/>
            <ac:spMk id="18" creationId="{86FF76B9-219D-4469-AF87-0236D29032F1}"/>
          </ac:spMkLst>
        </pc:spChg>
        <pc:spChg chg="add del">
          <ac:chgData name="J T" userId="ac5d3b261ba63136" providerId="LiveId" clId="{03F63860-4628-47DA-BF7E-B41B373781C1}" dt="2020-03-27T12:50:58.459" v="532" actId="26606"/>
          <ac:spMkLst>
            <pc:docMk/>
            <pc:sldMk cId="2055833291" sldId="258"/>
            <ac:spMk id="21" creationId="{69D184B2-2226-4E31-BCCB-444330767440}"/>
          </ac:spMkLst>
        </pc:spChg>
        <pc:spChg chg="add">
          <ac:chgData name="J T" userId="ac5d3b261ba63136" providerId="LiveId" clId="{03F63860-4628-47DA-BF7E-B41B373781C1}" dt="2020-03-27T12:51:12.315" v="537" actId="26606"/>
          <ac:spMkLst>
            <pc:docMk/>
            <pc:sldMk cId="2055833291" sldId="258"/>
            <ac:spMk id="22" creationId="{2E80C965-DB6D-4F81-9E9E-B027384D0BD6}"/>
          </ac:spMkLst>
        </pc:spChg>
        <pc:spChg chg="add del">
          <ac:chgData name="J T" userId="ac5d3b261ba63136" providerId="LiveId" clId="{03F63860-4628-47DA-BF7E-B41B373781C1}" dt="2020-03-27T12:50:58.459" v="532" actId="26606"/>
          <ac:spMkLst>
            <pc:docMk/>
            <pc:sldMk cId="2055833291" sldId="258"/>
            <ac:spMk id="23" creationId="{1AC4D4E3-486A-464A-8EC8-D44881097267}"/>
          </ac:spMkLst>
        </pc:spChg>
        <pc:spChg chg="add del">
          <ac:chgData name="J T" userId="ac5d3b261ba63136" providerId="LiveId" clId="{03F63860-4628-47DA-BF7E-B41B373781C1}" dt="2020-03-27T12:50:58.459" v="532" actId="26606"/>
          <ac:spMkLst>
            <pc:docMk/>
            <pc:sldMk cId="2055833291" sldId="258"/>
            <ac:spMk id="25" creationId="{864DE13E-58EB-4475-B79C-0D4FC651239B}"/>
          </ac:spMkLst>
        </pc:spChg>
        <pc:spChg chg="add">
          <ac:chgData name="J T" userId="ac5d3b261ba63136" providerId="LiveId" clId="{03F63860-4628-47DA-BF7E-B41B373781C1}" dt="2020-03-27T12:51:12.315" v="537" actId="26606"/>
          <ac:spMkLst>
            <pc:docMk/>
            <pc:sldMk cId="2055833291" sldId="258"/>
            <ac:spMk id="26" creationId="{633C5E46-DAC5-4661-9C87-22B08E2A512F}"/>
          </ac:spMkLst>
        </pc:spChg>
        <pc:spChg chg="add del">
          <ac:chgData name="J T" userId="ac5d3b261ba63136" providerId="LiveId" clId="{03F63860-4628-47DA-BF7E-B41B373781C1}" dt="2020-03-27T12:50:59.630" v="534" actId="26606"/>
          <ac:spMkLst>
            <pc:docMk/>
            <pc:sldMk cId="2055833291" sldId="258"/>
            <ac:spMk id="27" creationId="{69D184B2-2226-4E31-BCCB-444330767440}"/>
          </ac:spMkLst>
        </pc:spChg>
        <pc:spChg chg="add del">
          <ac:chgData name="J T" userId="ac5d3b261ba63136" providerId="LiveId" clId="{03F63860-4628-47DA-BF7E-B41B373781C1}" dt="2020-03-27T12:50:59.630" v="534" actId="26606"/>
          <ac:spMkLst>
            <pc:docMk/>
            <pc:sldMk cId="2055833291" sldId="258"/>
            <ac:spMk id="28" creationId="{1AC4D4E3-486A-464A-8EC8-D44881097267}"/>
          </ac:spMkLst>
        </pc:spChg>
        <pc:spChg chg="add del">
          <ac:chgData name="J T" userId="ac5d3b261ba63136" providerId="LiveId" clId="{03F63860-4628-47DA-BF7E-B41B373781C1}" dt="2020-03-27T12:50:59.630" v="534" actId="26606"/>
          <ac:spMkLst>
            <pc:docMk/>
            <pc:sldMk cId="2055833291" sldId="258"/>
            <ac:spMk id="29" creationId="{864DE13E-58EB-4475-B79C-0D4FC651239B}"/>
          </ac:spMkLst>
        </pc:spChg>
        <pc:grpChg chg="add">
          <ac:chgData name="J T" userId="ac5d3b261ba63136" providerId="LiveId" clId="{03F63860-4628-47DA-BF7E-B41B373781C1}" dt="2020-03-27T12:51:12.315" v="537" actId="26606"/>
          <ac:grpSpMkLst>
            <pc:docMk/>
            <pc:sldMk cId="2055833291" sldId="258"/>
            <ac:grpSpMk id="19" creationId="{DB88BD78-87E1-424D-B479-C37D8E41B12E}"/>
          </ac:grpSpMkLst>
        </pc:grpChg>
        <pc:graphicFrameChg chg="add mod modGraphic">
          <ac:chgData name="J T" userId="ac5d3b261ba63136" providerId="LiveId" clId="{03F63860-4628-47DA-BF7E-B41B373781C1}" dt="2020-03-30T18:04:22.532" v="1934" actId="14734"/>
          <ac:graphicFrameMkLst>
            <pc:docMk/>
            <pc:sldMk cId="2055833291" sldId="258"/>
            <ac:graphicFrameMk id="3" creationId="{2FF5A7A1-FFBF-4819-83F6-6951ACC994DD}"/>
          </ac:graphicFrameMkLst>
        </pc:graphicFrameChg>
      </pc:sldChg>
      <pc:sldChg chg="addSp delSp modSp add mod modTransition setBg">
        <pc:chgData name="J T" userId="ac5d3b261ba63136" providerId="LiveId" clId="{03F63860-4628-47DA-BF7E-B41B373781C1}" dt="2020-03-30T17:56:21.940" v="1819" actId="2711"/>
        <pc:sldMkLst>
          <pc:docMk/>
          <pc:sldMk cId="3718706670" sldId="259"/>
        </pc:sldMkLst>
        <pc:spChg chg="add del mod">
          <ac:chgData name="J T" userId="ac5d3b261ba63136" providerId="LiveId" clId="{03F63860-4628-47DA-BF7E-B41B373781C1}" dt="2020-03-27T12:56:43.228" v="840"/>
          <ac:spMkLst>
            <pc:docMk/>
            <pc:sldMk cId="3718706670" sldId="259"/>
            <ac:spMk id="2" creationId="{BC4CB19F-675B-4652-85EF-1BD48DD563CC}"/>
          </ac:spMkLst>
        </pc:spChg>
        <pc:spChg chg="add mod">
          <ac:chgData name="J T" userId="ac5d3b261ba63136" providerId="LiveId" clId="{03F63860-4628-47DA-BF7E-B41B373781C1}" dt="2020-03-27T12:56:39.322" v="838"/>
          <ac:spMkLst>
            <pc:docMk/>
            <pc:sldMk cId="3718706670" sldId="259"/>
            <ac:spMk id="4" creationId="{AC6D53C2-ACF2-4DB3-B178-37CFE3D26BE7}"/>
          </ac:spMkLst>
        </pc:spChg>
        <pc:spChg chg="add">
          <ac:chgData name="J T" userId="ac5d3b261ba63136" providerId="LiveId" clId="{03F63860-4628-47DA-BF7E-B41B373781C1}" dt="2020-03-27T12:55:30.243" v="730" actId="26606"/>
          <ac:spMkLst>
            <pc:docMk/>
            <pc:sldMk cId="3718706670" sldId="259"/>
            <ac:spMk id="8" creationId="{69D184B2-2226-4E31-BCCB-444330767440}"/>
          </ac:spMkLst>
        </pc:spChg>
        <pc:spChg chg="add">
          <ac:chgData name="J T" userId="ac5d3b261ba63136" providerId="LiveId" clId="{03F63860-4628-47DA-BF7E-B41B373781C1}" dt="2020-03-27T12:55:30.243" v="730" actId="26606"/>
          <ac:spMkLst>
            <pc:docMk/>
            <pc:sldMk cId="3718706670" sldId="259"/>
            <ac:spMk id="10" creationId="{1AC4D4E3-486A-464A-8EC8-D44881097267}"/>
          </ac:spMkLst>
        </pc:spChg>
        <pc:spChg chg="add">
          <ac:chgData name="J T" userId="ac5d3b261ba63136" providerId="LiveId" clId="{03F63860-4628-47DA-BF7E-B41B373781C1}" dt="2020-03-27T12:55:30.243" v="730" actId="26606"/>
          <ac:spMkLst>
            <pc:docMk/>
            <pc:sldMk cId="3718706670" sldId="259"/>
            <ac:spMk id="12" creationId="{864DE13E-58EB-4475-B79C-0D4FC651239B}"/>
          </ac:spMkLst>
        </pc:spChg>
        <pc:graphicFrameChg chg="add mod modGraphic">
          <ac:chgData name="J T" userId="ac5d3b261ba63136" providerId="LiveId" clId="{03F63860-4628-47DA-BF7E-B41B373781C1}" dt="2020-03-30T17:56:21.940" v="1819" actId="2711"/>
          <ac:graphicFrameMkLst>
            <pc:docMk/>
            <pc:sldMk cId="3718706670" sldId="259"/>
            <ac:graphicFrameMk id="3" creationId="{3993B545-8C92-4346-B8EB-CE0658A7742E}"/>
          </ac:graphicFrameMkLst>
        </pc:graphicFrameChg>
      </pc:sldChg>
      <pc:sldChg chg="addSp delSp modSp add modTransition">
        <pc:chgData name="J T" userId="ac5d3b261ba63136" providerId="LiveId" clId="{03F63860-4628-47DA-BF7E-B41B373781C1}" dt="2020-03-30T18:16:04.183" v="2042"/>
        <pc:sldMkLst>
          <pc:docMk/>
          <pc:sldMk cId="1045181265" sldId="260"/>
        </pc:sldMkLst>
        <pc:spChg chg="add mod">
          <ac:chgData name="J T" userId="ac5d3b261ba63136" providerId="LiveId" clId="{03F63860-4628-47DA-BF7E-B41B373781C1}" dt="2020-03-30T17:56:50.980" v="1824" actId="1076"/>
          <ac:spMkLst>
            <pc:docMk/>
            <pc:sldMk cId="1045181265" sldId="260"/>
            <ac:spMk id="2" creationId="{B31F659C-7103-47CE-8FD8-3DB2AEFCD8F8}"/>
          </ac:spMkLst>
        </pc:spChg>
        <pc:spChg chg="add del">
          <ac:chgData name="J T" userId="ac5d3b261ba63136" providerId="LiveId" clId="{03F63860-4628-47DA-BF7E-B41B373781C1}" dt="2020-03-27T13:08:39.249" v="925"/>
          <ac:spMkLst>
            <pc:docMk/>
            <pc:sldMk cId="1045181265" sldId="260"/>
            <ac:spMk id="3" creationId="{6F92FD2B-A7FB-40A0-8921-ACC6A7340C4D}"/>
          </ac:spMkLst>
        </pc:spChg>
        <pc:spChg chg="add del mod">
          <ac:chgData name="J T" userId="ac5d3b261ba63136" providerId="LiveId" clId="{03F63860-4628-47DA-BF7E-B41B373781C1}" dt="2020-03-27T13:11:40.355" v="963"/>
          <ac:spMkLst>
            <pc:docMk/>
            <pc:sldMk cId="1045181265" sldId="260"/>
            <ac:spMk id="4" creationId="{3036B01A-77BA-42BE-ADF7-6F73E25AD37D}"/>
          </ac:spMkLst>
        </pc:spChg>
        <pc:spChg chg="add del mod">
          <ac:chgData name="J T" userId="ac5d3b261ba63136" providerId="LiveId" clId="{03F63860-4628-47DA-BF7E-B41B373781C1}" dt="2020-03-27T13:10:46.755" v="945"/>
          <ac:spMkLst>
            <pc:docMk/>
            <pc:sldMk cId="1045181265" sldId="260"/>
            <ac:spMk id="5" creationId="{542BA7ED-99F0-406C-A5C3-10BAAD2BA096}"/>
          </ac:spMkLst>
        </pc:spChg>
        <pc:spChg chg="add del mod">
          <ac:chgData name="J T" userId="ac5d3b261ba63136" providerId="LiveId" clId="{03F63860-4628-47DA-BF7E-B41B373781C1}" dt="2020-03-30T17:31:23.685" v="1334"/>
          <ac:spMkLst>
            <pc:docMk/>
            <pc:sldMk cId="1045181265" sldId="260"/>
            <ac:spMk id="5" creationId="{BB190C9A-6D83-4E82-8413-E905F767638A}"/>
          </ac:spMkLst>
        </pc:spChg>
        <pc:spChg chg="add del mod">
          <ac:chgData name="J T" userId="ac5d3b261ba63136" providerId="LiveId" clId="{03F63860-4628-47DA-BF7E-B41B373781C1}" dt="2020-03-27T13:10:46.755" v="947"/>
          <ac:spMkLst>
            <pc:docMk/>
            <pc:sldMk cId="1045181265" sldId="260"/>
            <ac:spMk id="6" creationId="{645F3370-042B-4F89-AC16-CFB0E9C89C4F}"/>
          </ac:spMkLst>
        </pc:spChg>
        <pc:spChg chg="add del mod">
          <ac:chgData name="J T" userId="ac5d3b261ba63136" providerId="LiveId" clId="{03F63860-4628-47DA-BF7E-B41B373781C1}" dt="2020-03-27T13:10:46.760" v="949"/>
          <ac:spMkLst>
            <pc:docMk/>
            <pc:sldMk cId="1045181265" sldId="260"/>
            <ac:spMk id="7" creationId="{30E9935D-77DA-488D-B7AB-D98B9BFB965B}"/>
          </ac:spMkLst>
        </pc:spChg>
        <pc:spChg chg="add del mod">
          <ac:chgData name="J T" userId="ac5d3b261ba63136" providerId="LiveId" clId="{03F63860-4628-47DA-BF7E-B41B373781C1}" dt="2020-03-27T13:15:38.939" v="1012" actId="478"/>
          <ac:spMkLst>
            <pc:docMk/>
            <pc:sldMk cId="1045181265" sldId="260"/>
            <ac:spMk id="8" creationId="{D2FA5FBD-9D91-4551-AD83-CE5AFFBDFA2C}"/>
          </ac:spMkLst>
        </pc:spChg>
        <pc:spChg chg="add mod">
          <ac:chgData name="J T" userId="ac5d3b261ba63136" providerId="LiveId" clId="{03F63860-4628-47DA-BF7E-B41B373781C1}" dt="2020-03-30T17:56:31.578" v="1821" actId="2711"/>
          <ac:spMkLst>
            <pc:docMk/>
            <pc:sldMk cId="1045181265" sldId="260"/>
            <ac:spMk id="9" creationId="{565EF54A-EE7F-4FD8-9250-478F8FE84C90}"/>
          </ac:spMkLst>
        </pc:spChg>
        <pc:spChg chg="add mod">
          <ac:chgData name="J T" userId="ac5d3b261ba63136" providerId="LiveId" clId="{03F63860-4628-47DA-BF7E-B41B373781C1}" dt="2020-03-27T13:15:31.367" v="1011" actId="1076"/>
          <ac:spMkLst>
            <pc:docMk/>
            <pc:sldMk cId="1045181265" sldId="260"/>
            <ac:spMk id="16" creationId="{717FD809-4991-4A71-B526-D0FF1519493A}"/>
          </ac:spMkLst>
        </pc:spChg>
        <pc:picChg chg="add del mod">
          <ac:chgData name="J T" userId="ac5d3b261ba63136" providerId="LiveId" clId="{03F63860-4628-47DA-BF7E-B41B373781C1}" dt="2020-03-30T17:52:56.832" v="1784" actId="478"/>
          <ac:picMkLst>
            <pc:docMk/>
            <pc:sldMk cId="1045181265" sldId="260"/>
            <ac:picMk id="4" creationId="{FDF07449-4701-4582-A440-62215DDC43D8}"/>
          </ac:picMkLst>
        </pc:picChg>
        <pc:cxnChg chg="add del mod">
          <ac:chgData name="J T" userId="ac5d3b261ba63136" providerId="LiveId" clId="{03F63860-4628-47DA-BF7E-B41B373781C1}" dt="2020-03-27T13:15:02.916" v="1008" actId="478"/>
          <ac:cxnSpMkLst>
            <pc:docMk/>
            <pc:sldMk cId="1045181265" sldId="260"/>
            <ac:cxnSpMk id="11" creationId="{95A84924-9C66-4C94-8A1F-3348CF292D7D}"/>
          </ac:cxnSpMkLst>
        </pc:cxnChg>
      </pc:sldChg>
      <pc:sldChg chg="addSp delSp modSp add modTransition delAnim">
        <pc:chgData name="J T" userId="ac5d3b261ba63136" providerId="LiveId" clId="{03F63860-4628-47DA-BF7E-B41B373781C1}" dt="2020-03-30T18:15:51.871" v="2041"/>
        <pc:sldMkLst>
          <pc:docMk/>
          <pc:sldMk cId="3077329942" sldId="261"/>
        </pc:sldMkLst>
        <pc:spChg chg="add del mod">
          <ac:chgData name="J T" userId="ac5d3b261ba63136" providerId="LiveId" clId="{03F63860-4628-47DA-BF7E-B41B373781C1}" dt="2020-03-30T17:32:08.144" v="1337"/>
          <ac:spMkLst>
            <pc:docMk/>
            <pc:sldMk cId="3077329942" sldId="261"/>
            <ac:spMk id="2" creationId="{6F7B0C38-7814-44F5-8401-5FE7C898177E}"/>
          </ac:spMkLst>
        </pc:spChg>
        <pc:spChg chg="add del mod">
          <ac:chgData name="J T" userId="ac5d3b261ba63136" providerId="LiveId" clId="{03F63860-4628-47DA-BF7E-B41B373781C1}" dt="2020-03-30T18:01:23.610" v="1879" actId="20577"/>
          <ac:spMkLst>
            <pc:docMk/>
            <pc:sldMk cId="3077329942" sldId="261"/>
            <ac:spMk id="2" creationId="{FA589BC3-A155-4F08-A4A5-6B8F7909F741}"/>
          </ac:spMkLst>
        </pc:spChg>
        <pc:spChg chg="add mod">
          <ac:chgData name="J T" userId="ac5d3b261ba63136" providerId="LiveId" clId="{03F63860-4628-47DA-BF7E-B41B373781C1}" dt="2020-03-30T18:02:26.970" v="1899" actId="12"/>
          <ac:spMkLst>
            <pc:docMk/>
            <pc:sldMk cId="3077329942" sldId="261"/>
            <ac:spMk id="3" creationId="{0D6403D3-2712-42C1-9319-8BEEE80465E1}"/>
          </ac:spMkLst>
        </pc:spChg>
        <pc:spChg chg="add del mod">
          <ac:chgData name="J T" userId="ac5d3b261ba63136" providerId="LiveId" clId="{03F63860-4628-47DA-BF7E-B41B373781C1}" dt="2020-03-30T17:57:15.666" v="1825" actId="2711"/>
          <ac:spMkLst>
            <pc:docMk/>
            <pc:sldMk cId="3077329942" sldId="261"/>
            <ac:spMk id="4" creationId="{37E9B4F7-673B-4F93-AE7D-F448C914805E}"/>
          </ac:spMkLst>
        </pc:spChg>
        <pc:spChg chg="add del mod">
          <ac:chgData name="J T" userId="ac5d3b261ba63136" providerId="LiveId" clId="{03F63860-4628-47DA-BF7E-B41B373781C1}" dt="2020-03-30T18:02:51.001" v="1901" actId="478"/>
          <ac:spMkLst>
            <pc:docMk/>
            <pc:sldMk cId="3077329942" sldId="261"/>
            <ac:spMk id="5" creationId="{24C92F11-32EF-4FAA-8633-DCB22BA62A24}"/>
          </ac:spMkLst>
        </pc:spChg>
        <pc:spChg chg="add mod">
          <ac:chgData name="J T" userId="ac5d3b261ba63136" providerId="LiveId" clId="{03F63860-4628-47DA-BF7E-B41B373781C1}" dt="2020-03-30T18:03:39.961" v="1930" actId="20577"/>
          <ac:spMkLst>
            <pc:docMk/>
            <pc:sldMk cId="3077329942" sldId="261"/>
            <ac:spMk id="6" creationId="{1D0DC367-7E40-46C8-88BA-1DA3591247DA}"/>
          </ac:spMkLst>
        </pc:spChg>
        <pc:spChg chg="add del mod">
          <ac:chgData name="J T" userId="ac5d3b261ba63136" providerId="LiveId" clId="{03F63860-4628-47DA-BF7E-B41B373781C1}" dt="2020-03-30T18:05:10.781" v="1950" actId="1076"/>
          <ac:spMkLst>
            <pc:docMk/>
            <pc:sldMk cId="3077329942" sldId="261"/>
            <ac:spMk id="7" creationId="{75DAF1EF-0367-44B0-9C98-89FA3199CB64}"/>
          </ac:spMkLst>
        </pc:spChg>
        <pc:spChg chg="add del mod">
          <ac:chgData name="J T" userId="ac5d3b261ba63136" providerId="LiveId" clId="{03F63860-4628-47DA-BF7E-B41B373781C1}" dt="2020-03-30T18:13:13.382" v="2017" actId="1076"/>
          <ac:spMkLst>
            <pc:docMk/>
            <pc:sldMk cId="3077329942" sldId="261"/>
            <ac:spMk id="8" creationId="{732CBAEE-434E-43B2-A98B-5A868EDFE889}"/>
          </ac:spMkLst>
        </pc:spChg>
        <pc:spChg chg="add del">
          <ac:chgData name="J T" userId="ac5d3b261ba63136" providerId="LiveId" clId="{03F63860-4628-47DA-BF7E-B41B373781C1}" dt="2020-03-30T18:05:02.673" v="1942"/>
          <ac:spMkLst>
            <pc:docMk/>
            <pc:sldMk cId="3077329942" sldId="261"/>
            <ac:spMk id="9" creationId="{EB167A28-7AC9-43DC-9CBF-BC63F7EE7DB0}"/>
          </ac:spMkLst>
        </pc:spChg>
        <pc:spChg chg="add del">
          <ac:chgData name="J T" userId="ac5d3b261ba63136" providerId="LiveId" clId="{03F63860-4628-47DA-BF7E-B41B373781C1}" dt="2020-03-30T18:05:20.369" v="1954"/>
          <ac:spMkLst>
            <pc:docMk/>
            <pc:sldMk cId="3077329942" sldId="261"/>
            <ac:spMk id="10" creationId="{E74B2923-A5F1-4CBA-A363-C294B0C7E9CF}"/>
          </ac:spMkLst>
        </pc:spChg>
        <pc:picChg chg="del">
          <ac:chgData name="J T" userId="ac5d3b261ba63136" providerId="LiveId" clId="{03F63860-4628-47DA-BF7E-B41B373781C1}" dt="2020-03-30T17:34:54.115" v="1687" actId="478"/>
          <ac:picMkLst>
            <pc:docMk/>
            <pc:sldMk cId="3077329942" sldId="261"/>
            <ac:picMk id="3" creationId="{98008692-B33F-460B-BE3C-803C3220E1D1}"/>
          </ac:picMkLst>
        </pc:picChg>
        <pc:picChg chg="add del mod">
          <ac:chgData name="J T" userId="ac5d3b261ba63136" providerId="LiveId" clId="{03F63860-4628-47DA-BF7E-B41B373781C1}" dt="2020-03-30T18:09:08.660" v="1981" actId="478"/>
          <ac:picMkLst>
            <pc:docMk/>
            <pc:sldMk cId="3077329942" sldId="261"/>
            <ac:picMk id="11" creationId="{BA7B7218-6708-49E6-932C-BBF9CB961771}"/>
          </ac:picMkLst>
        </pc:picChg>
        <pc:picChg chg="add del mod">
          <ac:chgData name="J T" userId="ac5d3b261ba63136" providerId="LiveId" clId="{03F63860-4628-47DA-BF7E-B41B373781C1}" dt="2020-03-30T18:10:59.618" v="1994"/>
          <ac:picMkLst>
            <pc:docMk/>
            <pc:sldMk cId="3077329942" sldId="261"/>
            <ac:picMk id="12" creationId="{DE368504-5F15-4301-BA52-BAAD9C3524B5}"/>
          </ac:picMkLst>
        </pc:picChg>
        <pc:picChg chg="add del">
          <ac:chgData name="J T" userId="ac5d3b261ba63136" providerId="LiveId" clId="{03F63860-4628-47DA-BF7E-B41B373781C1}" dt="2020-03-30T18:13:03.525" v="2015" actId="478"/>
          <ac:picMkLst>
            <pc:docMk/>
            <pc:sldMk cId="3077329942" sldId="261"/>
            <ac:picMk id="13" creationId="{60DE7E18-1A9A-4B1D-9A42-4BA5FF1441FA}"/>
          </ac:picMkLst>
        </pc:picChg>
      </pc:sldChg>
      <pc:sldMasterChg chg="modTransition modSldLayout">
        <pc:chgData name="J T" userId="ac5d3b261ba63136" providerId="LiveId" clId="{03F63860-4628-47DA-BF7E-B41B373781C1}" dt="2020-03-27T12:57:28.324" v="843"/>
        <pc:sldMasterMkLst>
          <pc:docMk/>
          <pc:sldMasterMk cId="2859116520" sldId="2147483648"/>
        </pc:sldMasterMkLst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866716377" sldId="2147483649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3162339210" sldId="2147483650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77315535" sldId="2147483651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1468364668" sldId="2147483652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3894855216" sldId="2147483653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2113401120" sldId="2147483654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600834840" sldId="2147483655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3868526886" sldId="2147483656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2296358882" sldId="2147483657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1581378931" sldId="2147483658"/>
          </pc:sldLayoutMkLst>
        </pc:sldLayoutChg>
        <pc:sldLayoutChg chg="modTransition">
          <pc:chgData name="J T" userId="ac5d3b261ba63136" providerId="LiveId" clId="{03F63860-4628-47DA-BF7E-B41B373781C1}" dt="2020-03-27T12:57:28.324" v="843"/>
          <pc:sldLayoutMkLst>
            <pc:docMk/>
            <pc:sldMasterMk cId="2859116520" sldId="2147483648"/>
            <pc:sldLayoutMk cId="61699406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0801-1759-405F-A077-C13CA6477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C86FA-4E89-43DF-855A-9237D49B5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9A352-19F1-4EF2-ACCA-A31F105F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53ED-7321-4FF6-B46E-8474ADCC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C386-9992-4F68-916B-8FDBB6FB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2064-651A-4F85-B4F2-74B637AC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4DF5E-D956-4598-AEC9-2C8DE142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A9AB-295F-4E06-9603-2619BEFD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8FFF-BC64-4433-9E3C-5E1DB367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2BE5-253A-4880-8D80-2FEEA25E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7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00F56-1055-422A-80AE-66E4F7A3C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1C481-01B6-4F24-9097-37CDCE6C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DDCC-F33F-4D9D-BEBF-5AFD487E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82E4-6EA5-4EAB-8236-EA7B06C4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6EC1-7393-493B-A79E-31DD0D00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9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3CFD-6938-40B4-B403-4660B402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A659-F258-41F0-8394-BE249B6E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231C-4A20-46F2-AC9E-5CFF0B0F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889E-8852-4157-99CF-E4C28798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3E3FF-6DE6-4F63-A44F-F9C31C33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3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67EB-22FC-46AC-AACA-02E8029E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C426C-0A9D-4346-A7BA-71DCD842B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2E93-238F-4005-8AF2-09AAFA53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B4FB-C6BE-46E7-BBF6-8A398137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EAAC-385B-4FC8-8A2B-5A8D0743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A40E-5A4B-494B-90A4-059A94B5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A341-D7CA-49BB-93AD-9B3A479E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9BD59-05AE-468C-BB12-55392FF0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AB5FF-A8BF-4150-870C-EB5B3192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7962-B0A7-4095-AB19-419361BA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6F7A-DB06-447C-83B2-E689D422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6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DD8D-D73C-40FB-A42B-F888AD7B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69C36-C635-4494-9F7D-15180E9A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8797-1BEB-46B2-A902-E1C6FC31F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1B337-5A75-4AA7-8670-E855CD6E6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B75DF-E039-4BCD-867F-7AF0FF1D7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35A29-B423-42EE-AB69-E356FA0D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FE6A0-658C-49AA-A8CE-FFE3AA27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C0A9D-B495-42C1-8874-214DA9B7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163A-7741-4D6B-9A47-AB6F5805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F8960-202F-4A95-87FD-A20C536D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16A71-D3E8-4588-B37E-5D79215A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AACFE-208F-4773-902C-7B10FFDD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0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B12B9-E7F9-43F2-8902-322E8F4A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CDA96-296A-4B18-B087-19F8A1E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75B1A-E121-421A-BD64-AE1F38C8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3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225D-1BCA-40A6-AAD4-D9F43322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D73E-D08A-432F-A9B8-A3CFDDAE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EC359-3F63-40AF-A3FA-233B7BDFB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FF961-A235-4909-8248-C4183760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A732E-81FF-4B11-98C8-E6CE8FE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CEF1E-CCB8-4918-A78F-C91B7AA0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BCDB-CD62-4AFC-9783-D617DF9B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83B77-D488-4B4D-A73B-72225A0E2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FDAFD-DF03-4D0D-94DA-4F62D20F7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BF31-FD34-452F-A1A9-E17BC17D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BB2F-55EA-4FD6-A649-232591FF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A1254-2994-48E2-A541-A1E8C086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20B51-54B4-419F-B0BB-3DE034A9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18EF-4869-42B1-AB63-1539A425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35D2-ECFC-4CEA-9D35-645E5EDBC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7506-4FF5-4851-9EE4-50D6B9DB34CE}" type="datetimeFigureOut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0083-5ED9-4056-B109-76B31240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13D1-C9B3-4544-9B35-40E87D39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C5F2-01C2-4156-B539-3B260826BD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13" name="arrow.wav"/>
          </p:stSnd>
        </p:sndAc>
      </p:transition>
    </mc:Choice>
    <mc:Fallback xmlns="">
      <p:transition spd="slow">
        <p:fade/>
        <p:sndAc>
          <p:stSnd>
            <p:snd r:embed="rId14" name="arrow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5060-3095-419E-93C5-41F0AAF2A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Binary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9C366-A181-477F-88FE-C4751F651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Joe Tucker</a:t>
            </a:r>
          </a:p>
        </p:txBody>
      </p:sp>
    </p:spTree>
    <p:extLst>
      <p:ext uri="{BB962C8B-B14F-4D97-AF65-F5344CB8AC3E}">
        <p14:creationId xmlns:p14="http://schemas.microsoft.com/office/powerpoint/2010/main" val="87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0">
        <p14:honeycomb/>
        <p:sndAc>
          <p:stSnd>
            <p:snd r:embed="rId2" name="arrow.wav"/>
          </p:stSnd>
        </p:sndAc>
      </p:transition>
    </mc:Choice>
    <mc:Fallback xmlns="">
      <p:transition spd="slow" advClick="0" advTm="0">
        <p:fade/>
        <p:sndAc>
          <p:stSnd>
            <p:snd r:embed="rId3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7E5EFE-76BA-41CB-A783-4A2B3DB5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63894"/>
              </p:ext>
            </p:extLst>
          </p:nvPr>
        </p:nvGraphicFramePr>
        <p:xfrm>
          <a:off x="1364771" y="826134"/>
          <a:ext cx="10655777" cy="4536432"/>
        </p:xfrm>
        <a:graphic>
          <a:graphicData uri="http://schemas.openxmlformats.org/drawingml/2006/table">
            <a:tbl>
              <a:tblPr/>
              <a:tblGrid>
                <a:gridCol w="968707">
                  <a:extLst>
                    <a:ext uri="{9D8B030D-6E8A-4147-A177-3AD203B41FA5}">
                      <a16:colId xmlns:a16="http://schemas.microsoft.com/office/drawing/2014/main" val="3172860791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1849451508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2011681583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2522697959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521460656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1519586946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286601788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3568737591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2442865374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2501222012"/>
                    </a:ext>
                  </a:extLst>
                </a:gridCol>
                <a:gridCol w="968707">
                  <a:extLst>
                    <a:ext uri="{9D8B030D-6E8A-4147-A177-3AD203B41FA5}">
                      <a16:colId xmlns:a16="http://schemas.microsoft.com/office/drawing/2014/main" val="482655070"/>
                    </a:ext>
                  </a:extLst>
                </a:gridCol>
              </a:tblGrid>
              <a:tr h="8606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94773"/>
                  </a:ext>
                </a:extLst>
              </a:tr>
              <a:tr h="7351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01100001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01000001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298867"/>
                  </a:ext>
                </a:extLst>
              </a:tr>
              <a:tr h="7351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01100010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01000010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88425"/>
                  </a:ext>
                </a:extLst>
              </a:tr>
              <a:tr h="7351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01100011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01000011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9187"/>
                  </a:ext>
                </a:extLst>
              </a:tr>
              <a:tr h="7351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01100100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01000100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56630"/>
                  </a:ext>
                </a:extLst>
              </a:tr>
              <a:tr h="7351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01100101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01000101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95339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03F83F6-C109-47F5-80D3-E2D4856F9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2854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7000">
        <p14:honeycomb/>
        <p:sndAc>
          <p:stSnd>
            <p:snd r:embed="rId2" name="arrow.wav"/>
          </p:stSnd>
        </p:sndAc>
      </p:transition>
    </mc:Choice>
    <mc:Fallback xmlns="">
      <p:transition spd="slow" advClick="0" advTm="7000">
        <p:fade/>
        <p:sndAc>
          <p:stSnd>
            <p:snd r:embed="rId3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DB69-B8EC-40DF-AFDA-E07AC8332724}"/>
              </a:ext>
            </a:extLst>
          </p:cNvPr>
          <p:cNvSpPr txBox="1"/>
          <p:nvPr/>
        </p:nvSpPr>
        <p:spPr>
          <a:xfrm>
            <a:off x="1962150" y="790575"/>
            <a:ext cx="8515350" cy="151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F5A7A1-FFBF-4819-83F6-6951ACC99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37036"/>
              </p:ext>
            </p:extLst>
          </p:nvPr>
        </p:nvGraphicFramePr>
        <p:xfrm>
          <a:off x="643467" y="839620"/>
          <a:ext cx="10905066" cy="50603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1272">
                  <a:extLst>
                    <a:ext uri="{9D8B030D-6E8A-4147-A177-3AD203B41FA5}">
                      <a16:colId xmlns:a16="http://schemas.microsoft.com/office/drawing/2014/main" val="1881502323"/>
                    </a:ext>
                  </a:extLst>
                </a:gridCol>
                <a:gridCol w="1665602">
                  <a:extLst>
                    <a:ext uri="{9D8B030D-6E8A-4147-A177-3AD203B41FA5}">
                      <a16:colId xmlns:a16="http://schemas.microsoft.com/office/drawing/2014/main" val="2337248473"/>
                    </a:ext>
                  </a:extLst>
                </a:gridCol>
                <a:gridCol w="2753466">
                  <a:extLst>
                    <a:ext uri="{9D8B030D-6E8A-4147-A177-3AD203B41FA5}">
                      <a16:colId xmlns:a16="http://schemas.microsoft.com/office/drawing/2014/main" val="1507786547"/>
                    </a:ext>
                  </a:extLst>
                </a:gridCol>
                <a:gridCol w="1075658">
                  <a:extLst>
                    <a:ext uri="{9D8B030D-6E8A-4147-A177-3AD203B41FA5}">
                      <a16:colId xmlns:a16="http://schemas.microsoft.com/office/drawing/2014/main" val="2736526123"/>
                    </a:ext>
                  </a:extLst>
                </a:gridCol>
                <a:gridCol w="1665602">
                  <a:extLst>
                    <a:ext uri="{9D8B030D-6E8A-4147-A177-3AD203B41FA5}">
                      <a16:colId xmlns:a16="http://schemas.microsoft.com/office/drawing/2014/main" val="406966053"/>
                    </a:ext>
                  </a:extLst>
                </a:gridCol>
                <a:gridCol w="2753466">
                  <a:extLst>
                    <a:ext uri="{9D8B030D-6E8A-4147-A177-3AD203B41FA5}">
                      <a16:colId xmlns:a16="http://schemas.microsoft.com/office/drawing/2014/main" val="876668936"/>
                    </a:ext>
                  </a:extLst>
                </a:gridCol>
              </a:tblGrid>
              <a:tr h="72291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297903" marR="178742" marT="178742" marB="17874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01100110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01000110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30021"/>
                  </a:ext>
                </a:extLst>
              </a:tr>
              <a:tr h="72291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297903" marR="178742" marT="178742" marB="17874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01100111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01000111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26847"/>
                  </a:ext>
                </a:extLst>
              </a:tr>
              <a:tr h="72291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297903" marR="178742" marT="178742" marB="17874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01101000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01001000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53662"/>
                  </a:ext>
                </a:extLst>
              </a:tr>
              <a:tr h="72291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97903" marR="178742" marT="178742" marB="17874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01101001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01001001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166615"/>
                  </a:ext>
                </a:extLst>
              </a:tr>
              <a:tr h="72291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297903" marR="178742" marT="178742" marB="17874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01101010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01001010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458715"/>
                  </a:ext>
                </a:extLst>
              </a:tr>
              <a:tr h="72291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297903" marR="178742" marT="178742" marB="17874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01101011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01001011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670887"/>
                  </a:ext>
                </a:extLst>
              </a:tr>
              <a:tr h="72291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297903" marR="178742" marT="178742" marB="17874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01101100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01001100</a:t>
                      </a:r>
                    </a:p>
                  </a:txBody>
                  <a:tcPr marL="297903" marR="178742" marT="178742" marB="17874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06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6B71F9-9C05-4BA4-8FFB-AEAA95A43233}"/>
              </a:ext>
            </a:extLst>
          </p:cNvPr>
          <p:cNvSpPr txBox="1"/>
          <p:nvPr/>
        </p:nvSpPr>
        <p:spPr>
          <a:xfrm>
            <a:off x="643468" y="428625"/>
            <a:ext cx="109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                                      binary                                        letter                                          binary</a:t>
            </a:r>
          </a:p>
        </p:txBody>
      </p:sp>
    </p:spTree>
    <p:extLst>
      <p:ext uri="{BB962C8B-B14F-4D97-AF65-F5344CB8AC3E}">
        <p14:creationId xmlns:p14="http://schemas.microsoft.com/office/powerpoint/2010/main" val="20558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9000">
        <p14:honeycomb/>
        <p:sndAc>
          <p:stSnd>
            <p:snd r:embed="rId2" name="arrow.wav"/>
          </p:stSnd>
        </p:sndAc>
      </p:transition>
    </mc:Choice>
    <mc:Fallback xmlns="">
      <p:transition spd="slow" advClick="0" advTm="9000">
        <p:fade/>
        <p:sndAc>
          <p:stSnd>
            <p:snd r:embed="rId3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93B545-8C92-4346-B8EB-CE0658A77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64141"/>
              </p:ext>
            </p:extLst>
          </p:nvPr>
        </p:nvGraphicFramePr>
        <p:xfrm>
          <a:off x="2529670" y="1286934"/>
          <a:ext cx="7132663" cy="4286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959">
                  <a:extLst>
                    <a:ext uri="{9D8B030D-6E8A-4147-A177-3AD203B41FA5}">
                      <a16:colId xmlns:a16="http://schemas.microsoft.com/office/drawing/2014/main" val="3081603972"/>
                    </a:ext>
                  </a:extLst>
                </a:gridCol>
                <a:gridCol w="1086805">
                  <a:extLst>
                    <a:ext uri="{9D8B030D-6E8A-4147-A177-3AD203B41FA5}">
                      <a16:colId xmlns:a16="http://schemas.microsoft.com/office/drawing/2014/main" val="1983173253"/>
                    </a:ext>
                  </a:extLst>
                </a:gridCol>
                <a:gridCol w="1715078">
                  <a:extLst>
                    <a:ext uri="{9D8B030D-6E8A-4147-A177-3AD203B41FA5}">
                      <a16:colId xmlns:a16="http://schemas.microsoft.com/office/drawing/2014/main" val="838997095"/>
                    </a:ext>
                  </a:extLst>
                </a:gridCol>
                <a:gridCol w="785938">
                  <a:extLst>
                    <a:ext uri="{9D8B030D-6E8A-4147-A177-3AD203B41FA5}">
                      <a16:colId xmlns:a16="http://schemas.microsoft.com/office/drawing/2014/main" val="451887302"/>
                    </a:ext>
                  </a:extLst>
                </a:gridCol>
                <a:gridCol w="1086805">
                  <a:extLst>
                    <a:ext uri="{9D8B030D-6E8A-4147-A177-3AD203B41FA5}">
                      <a16:colId xmlns:a16="http://schemas.microsoft.com/office/drawing/2014/main" val="1765512162"/>
                    </a:ext>
                  </a:extLst>
                </a:gridCol>
                <a:gridCol w="1715078">
                  <a:extLst>
                    <a:ext uri="{9D8B030D-6E8A-4147-A177-3AD203B41FA5}">
                      <a16:colId xmlns:a16="http://schemas.microsoft.com/office/drawing/2014/main" val="3796878113"/>
                    </a:ext>
                  </a:extLst>
                </a:gridCol>
              </a:tblGrid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01101101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01001101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2773181579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01101110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01001110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2233342364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01101111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01001111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3222000649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01110011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01010000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1188859670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01110001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01010001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3776129806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01110010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01010010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2049178606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01110011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01010011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2151965028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01110100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01010100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2988253037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01110101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01010101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438705860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01110110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01010110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2005216510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01110111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01010111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1290352233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01111000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01011000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3871340906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01111001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01011001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3916821032"/>
                  </a:ext>
                </a:extLst>
              </a:tr>
              <a:tr h="293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01111010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935" marR="15935" marT="15935" marB="159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01011010</a:t>
                      </a:r>
                    </a:p>
                  </a:txBody>
                  <a:tcPr marL="15935" marR="15935" marT="15935" marB="15935" anchor="ctr"/>
                </a:tc>
                <a:extLst>
                  <a:ext uri="{0D108BD9-81ED-4DB2-BD59-A6C34878D82A}">
                    <a16:rowId xmlns:a16="http://schemas.microsoft.com/office/drawing/2014/main" val="12914982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6D53C2-ACF2-4DB3-B178-37CFE3D26BE7}"/>
              </a:ext>
            </a:extLst>
          </p:cNvPr>
          <p:cNvSpPr txBox="1"/>
          <p:nvPr/>
        </p:nvSpPr>
        <p:spPr>
          <a:xfrm>
            <a:off x="2609850" y="822589"/>
            <a:ext cx="70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                    binary                     letter                          binary</a:t>
            </a:r>
          </a:p>
        </p:txBody>
      </p:sp>
    </p:spTree>
    <p:extLst>
      <p:ext uri="{BB962C8B-B14F-4D97-AF65-F5344CB8AC3E}">
        <p14:creationId xmlns:p14="http://schemas.microsoft.com/office/powerpoint/2010/main" val="37187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5000">
        <p14:honeycomb/>
        <p:sndAc>
          <p:stSnd>
            <p:snd r:embed="rId2" name="arrow.wav"/>
          </p:stSnd>
        </p:sndAc>
      </p:transition>
    </mc:Choice>
    <mc:Fallback xmlns="">
      <p:transition spd="slow" advClick="0" advTm="15000">
        <p:fade/>
        <p:sndAc>
          <p:stSnd>
            <p:snd r:embed="rId3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659C-7103-47CE-8FD8-3DB2AEFCD8F8}"/>
              </a:ext>
            </a:extLst>
          </p:cNvPr>
          <p:cNvSpPr txBox="1"/>
          <p:nvPr/>
        </p:nvSpPr>
        <p:spPr>
          <a:xfrm>
            <a:off x="1241158" y="1036154"/>
            <a:ext cx="942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0111001101110011011000010110001101100101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EF54A-EE7F-4FD8-9250-478F8FE84C90}"/>
              </a:ext>
            </a:extLst>
          </p:cNvPr>
          <p:cNvSpPr txBox="1"/>
          <p:nvPr/>
        </p:nvSpPr>
        <p:spPr>
          <a:xfrm>
            <a:off x="1403684" y="477691"/>
            <a:ext cx="938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space in binary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17FD809-4991-4A71-B526-D0FF1519493A}"/>
              </a:ext>
            </a:extLst>
          </p:cNvPr>
          <p:cNvSpPr/>
          <p:nvPr/>
        </p:nvSpPr>
        <p:spPr>
          <a:xfrm>
            <a:off x="2906830" y="57895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4000">
        <p14:vortex dir="d"/>
        <p:sndAc>
          <p:stSnd>
            <p:snd r:embed="rId2" name="bomb.wav"/>
          </p:stSnd>
        </p:sndAc>
      </p:transition>
    </mc:Choice>
    <mc:Fallback xmlns="">
      <p:transition spd="slow" advClick="0" advTm="4000">
        <p:fade/>
        <p:sndAc>
          <p:stSnd>
            <p:snd r:embed="rId3" name="bomb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E9B4F7-673B-4F93-AE7D-F448C914805E}"/>
              </a:ext>
            </a:extLst>
          </p:cNvPr>
          <p:cNvSpPr txBox="1"/>
          <p:nvPr/>
        </p:nvSpPr>
        <p:spPr>
          <a:xfrm>
            <a:off x="1266825" y="819150"/>
            <a:ext cx="86868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in righting your name in binary is to take notes on what each letter is in binary.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89BC3-A155-4F08-A4A5-6B8F7909F741}"/>
              </a:ext>
            </a:extLst>
          </p:cNvPr>
          <p:cNvSpPr txBox="1"/>
          <p:nvPr/>
        </p:nvSpPr>
        <p:spPr>
          <a:xfrm>
            <a:off x="1266825" y="15621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</a:t>
            </a:r>
            <a:r>
              <a:rPr lang="en-US" dirty="0"/>
              <a:t> Assemble them in order from first to last.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403D3-2712-42C1-9319-8BEEE80465E1}"/>
              </a:ext>
            </a:extLst>
          </p:cNvPr>
          <p:cNvSpPr txBox="1"/>
          <p:nvPr/>
        </p:nvSpPr>
        <p:spPr>
          <a:xfrm>
            <a:off x="1266825" y="2162175"/>
            <a:ext cx="824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3. Combine.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DC367-7E40-46C8-88BA-1DA3591247DA}"/>
              </a:ext>
            </a:extLst>
          </p:cNvPr>
          <p:cNvSpPr txBox="1"/>
          <p:nvPr/>
        </p:nvSpPr>
        <p:spPr>
          <a:xfrm>
            <a:off x="1409700" y="2647950"/>
            <a:ext cx="854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my name in binary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5DAF1EF-0367-44B0-9C98-89FA3199CB64}"/>
              </a:ext>
            </a:extLst>
          </p:cNvPr>
          <p:cNvSpPr/>
          <p:nvPr/>
        </p:nvSpPr>
        <p:spPr>
          <a:xfrm>
            <a:off x="3505200" y="2832616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CBAEE-434E-43B2-A98B-5A868EDFE889}"/>
              </a:ext>
            </a:extLst>
          </p:cNvPr>
          <p:cNvSpPr txBox="1"/>
          <p:nvPr/>
        </p:nvSpPr>
        <p:spPr>
          <a:xfrm>
            <a:off x="2952750" y="3248025"/>
            <a:ext cx="68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01101111</a:t>
            </a: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01001010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01100101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32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4000">
        <p14:vortex dir="d"/>
        <p:sndAc>
          <p:stSnd>
            <p:snd r:embed="rId2" name="bomb.wav"/>
          </p:stSnd>
        </p:sndAc>
      </p:transition>
    </mc:Choice>
    <mc:Fallback xmlns="">
      <p:transition spd="slow" advClick="0" advTm="4000">
        <p:fade/>
        <p:sndAc>
          <p:stSnd>
            <p:snd r:embed="rId3" name="bomb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176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ABC Binary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code</dc:title>
  <dc:creator>J T</dc:creator>
  <cp:lastModifiedBy>J T</cp:lastModifiedBy>
  <cp:revision>1</cp:revision>
  <dcterms:created xsi:type="dcterms:W3CDTF">2020-03-27T12:55:30Z</dcterms:created>
  <dcterms:modified xsi:type="dcterms:W3CDTF">2020-04-17T11:42:14Z</dcterms:modified>
</cp:coreProperties>
</file>